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8" r:id="rId1"/>
  </p:sldMasterIdLst>
  <p:notesMasterIdLst>
    <p:notesMasterId r:id="rId46"/>
  </p:notesMasterIdLst>
  <p:sldIdLst>
    <p:sldId id="263" r:id="rId2"/>
    <p:sldId id="256" r:id="rId3"/>
    <p:sldId id="316" r:id="rId4"/>
    <p:sldId id="260" r:id="rId5"/>
    <p:sldId id="257" r:id="rId6"/>
    <p:sldId id="265" r:id="rId7"/>
    <p:sldId id="268" r:id="rId8"/>
    <p:sldId id="308" r:id="rId9"/>
    <p:sldId id="309" r:id="rId10"/>
    <p:sldId id="310" r:id="rId11"/>
    <p:sldId id="311" r:id="rId12"/>
    <p:sldId id="312" r:id="rId13"/>
    <p:sldId id="307" r:id="rId14"/>
    <p:sldId id="318" r:id="rId15"/>
    <p:sldId id="270" r:id="rId16"/>
    <p:sldId id="266" r:id="rId17"/>
    <p:sldId id="269" r:id="rId18"/>
    <p:sldId id="313" r:id="rId19"/>
    <p:sldId id="314" r:id="rId20"/>
    <p:sldId id="315" r:id="rId21"/>
    <p:sldId id="276" r:id="rId22"/>
    <p:sldId id="262" r:id="rId23"/>
    <p:sldId id="273" r:id="rId24"/>
    <p:sldId id="272" r:id="rId25"/>
    <p:sldId id="258" r:id="rId26"/>
    <p:sldId id="259" r:id="rId27"/>
    <p:sldId id="261" r:id="rId28"/>
    <p:sldId id="264" r:id="rId29"/>
    <p:sldId id="267" r:id="rId30"/>
    <p:sldId id="271" r:id="rId31"/>
    <p:sldId id="274" r:id="rId32"/>
    <p:sldId id="275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</p:sldIdLst>
  <p:sldSz cx="9144000" cy="5143500" type="screen16x9"/>
  <p:notesSz cx="6858000" cy="9144000"/>
  <p:embeddedFontLst>
    <p:embeddedFont>
      <p:font typeface="Caveat Brush" panose="020B0604020202020204" charset="0"/>
      <p:regular r:id="rId47"/>
    </p:embeddedFont>
    <p:embeddedFont>
      <p:font typeface="Barlow Semi Condensed Light" panose="020B0604020202020204" charset="0"/>
      <p:regular r:id="rId48"/>
      <p:bold r:id="rId49"/>
      <p:italic r:id="rId50"/>
      <p:boldItalic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Raleway" panose="020B0604020202020204" charset="0"/>
      <p:regular r:id="rId54"/>
      <p:bold r:id="rId55"/>
      <p:italic r:id="rId56"/>
      <p:boldItalic r:id="rId57"/>
    </p:embeddedFont>
    <p:embeddedFont>
      <p:font typeface="Baloo 2" panose="020B0604020202020204" charset="0"/>
      <p:regular r:id="rId58"/>
      <p:bold r:id="rId59"/>
    </p:embeddedFont>
    <p:embeddedFont>
      <p:font typeface="Montserrat" panose="020B0604020202020204" charset="0"/>
      <p:regular r:id="rId60"/>
      <p:bold r:id="rId61"/>
      <p:italic r:id="rId62"/>
      <p:boldItalic r:id="rId63"/>
    </p:embeddedFont>
    <p:embeddedFont>
      <p:font typeface="Montserrat Medium" panose="020B0604020202020204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D55B3F-AD5E-4284-B822-39635456C62E}">
  <a:tblStyle styleId="{E0D55B3F-AD5E-4284-B822-39635456C62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3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50303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b2472aaf08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b2472aaf08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2827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aa945ae158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aa945ae158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3392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aa945ae158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aa945ae158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6153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aa945ae158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aa945ae158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42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621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aa945ae158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aa945ae158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1233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aa945ae158_0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aa945ae158_0_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3844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aa945ae158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aa945ae158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20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aa945ae158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aa945ae158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160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gaa945ae158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4" name="Google Shape;1574;gaa945ae158_0_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1966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b2472aaf0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gb2472aaf0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917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68123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aa945ae158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aa945ae158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815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aa945ae158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aa945ae158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4484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b2472aaf0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b2472aaf0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8115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3208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b2472aaf0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b2472aaf0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589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aa945ae15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aa945ae15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41878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aa945ae158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9" name="Google Shape;1159;gaa945ae158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6163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aa945ae158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aa945ae158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6707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aa945ae158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8" name="Google Shape;1488;gaa945ae158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17744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gaa945ae158_0_7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7" name="Google Shape;1507;gaa945ae158_0_7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8566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8837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gaa945ae158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4" name="Google Shape;1614;gaa945ae158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64645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gaa945ae158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6" name="Google Shape;1666;gaa945ae158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88521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gaa945ae158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9" name="Google Shape;1689;gaa945ae158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52483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Google Shape;1773;gaa945ae158_0_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4" name="Google Shape;1774;gaa945ae158_0_7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61843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aa945ae158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aa945ae158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72764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aa945ae158_0_7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aa945ae158_0_7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52518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aa945ae158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aa945ae158_0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9392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gaa945ae158_0_8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2" name="Google Shape;1932;gaa945ae158_0_8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35937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gaa945ae158_0_8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0" name="Google Shape;1980;gaa945ae158_0_8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56907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Google Shape;2022;gaa945ae158_0_9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3" name="Google Shape;2023;gaa945ae158_0_9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8382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b2472aaf0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b2472aaf0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8109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Google Shape;2094;gb2cd408083_0_1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5" name="Google Shape;2095;gb2cd408083_0_1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823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gb2cd408083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6" name="Google Shape;2236;gb2cd408083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675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4591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aa945ae158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aa945ae158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6374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aa945ae158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aa945ae158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9548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aa945ae158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aa945ae158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669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aa945ae158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aa945ae158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24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39950" y="3124000"/>
            <a:ext cx="5264100" cy="11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939900" y="4296100"/>
            <a:ext cx="5264100" cy="3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 txBox="1">
            <a:spLocks noGrp="1"/>
          </p:cNvSpPr>
          <p:nvPr>
            <p:ph type="title" hasCustomPrompt="1"/>
          </p:nvPr>
        </p:nvSpPr>
        <p:spPr>
          <a:xfrm>
            <a:off x="1561425" y="1531350"/>
            <a:ext cx="6021300" cy="146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body" idx="1"/>
          </p:nvPr>
        </p:nvSpPr>
        <p:spPr>
          <a:xfrm>
            <a:off x="2659500" y="2996850"/>
            <a:ext cx="3825000" cy="6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00"/>
            </a:lvl1pPr>
            <a:lvl2pPr marL="914400" lvl="1" indent="-285750" algn="ctr">
              <a:spcBef>
                <a:spcPts val="160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 algn="ctr">
              <a:spcBef>
                <a:spcPts val="160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 algn="ctr">
              <a:spcBef>
                <a:spcPts val="160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 algn="ctr">
              <a:spcBef>
                <a:spcPts val="160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 algn="ctr">
              <a:spcBef>
                <a:spcPts val="160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 algn="ctr">
              <a:spcBef>
                <a:spcPts val="160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 algn="ctr">
              <a:spcBef>
                <a:spcPts val="160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 algn="ctr">
              <a:spcBef>
                <a:spcPts val="1600"/>
              </a:spcBef>
              <a:spcAft>
                <a:spcPts val="160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1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1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1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1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1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1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125488" y="1058350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719988" y="1958050"/>
            <a:ext cx="25338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719988" y="2206125"/>
            <a:ext cx="25338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125488" y="2899425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719988" y="3799125"/>
            <a:ext cx="25338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719988" y="4047200"/>
            <a:ext cx="25338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5879688" y="1058350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5879688" y="1958050"/>
            <a:ext cx="25443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5879688" y="2206125"/>
            <a:ext cx="25443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5879688" y="2899425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5879688" y="3799125"/>
            <a:ext cx="25443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5879688" y="4047200"/>
            <a:ext cx="25443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3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3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3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3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3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3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3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3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3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3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3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3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3"/>
          <p:cNvSpPr/>
          <p:nvPr/>
        </p:nvSpPr>
        <p:spPr>
          <a:xfrm>
            <a:off x="545398" y="29807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3"/>
          <p:cNvSpPr/>
          <p:nvPr/>
        </p:nvSpPr>
        <p:spPr>
          <a:xfrm>
            <a:off x="5881455" y="3615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3"/>
          <p:cNvSpPr/>
          <p:nvPr/>
        </p:nvSpPr>
        <p:spPr>
          <a:xfrm>
            <a:off x="8576389" y="5585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8725460" y="19031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 rot="-6957699">
            <a:off x="6863306" y="46591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344782" y="47952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>
            <a:off x="1540297" y="3615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>
            <a:off x="3147387" y="47458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>
            <a:off x="6887065" y="9545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>
            <a:off x="1371527" y="48774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4129527" y="5437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476040" y="11316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476055" y="44027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8768590" y="39616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"/>
          <p:cNvSpPr txBox="1">
            <a:spLocks noGrp="1"/>
          </p:cNvSpPr>
          <p:nvPr>
            <p:ph type="title"/>
          </p:nvPr>
        </p:nvSpPr>
        <p:spPr>
          <a:xfrm>
            <a:off x="2863050" y="2958150"/>
            <a:ext cx="3417900" cy="4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6" name="Google Shape;236;p14"/>
          <p:cNvSpPr txBox="1">
            <a:spLocks noGrp="1"/>
          </p:cNvSpPr>
          <p:nvPr>
            <p:ph type="subTitle" idx="1"/>
          </p:nvPr>
        </p:nvSpPr>
        <p:spPr>
          <a:xfrm>
            <a:off x="1928825" y="1723050"/>
            <a:ext cx="52863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" name="Google Shape;237;p14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4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4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4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4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4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4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4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4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4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4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"/>
          <p:cNvSpPr txBox="1">
            <a:spLocks noGrp="1"/>
          </p:cNvSpPr>
          <p:nvPr>
            <p:ph type="subTitle" idx="1"/>
          </p:nvPr>
        </p:nvSpPr>
        <p:spPr>
          <a:xfrm>
            <a:off x="888175" y="2886800"/>
            <a:ext cx="2023500" cy="11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5"/>
          <p:cNvSpPr txBox="1">
            <a:spLocks noGrp="1"/>
          </p:cNvSpPr>
          <p:nvPr>
            <p:ph type="title"/>
          </p:nvPr>
        </p:nvSpPr>
        <p:spPr>
          <a:xfrm>
            <a:off x="888175" y="2453300"/>
            <a:ext cx="20235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5" name="Google Shape;255;p15"/>
          <p:cNvSpPr txBox="1">
            <a:spLocks noGrp="1"/>
          </p:cNvSpPr>
          <p:nvPr>
            <p:ph type="title" idx="2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15"/>
          <p:cNvSpPr txBox="1">
            <a:spLocks noGrp="1"/>
          </p:cNvSpPr>
          <p:nvPr>
            <p:ph type="subTitle" idx="3"/>
          </p:nvPr>
        </p:nvSpPr>
        <p:spPr>
          <a:xfrm>
            <a:off x="3560238" y="2886800"/>
            <a:ext cx="2023500" cy="11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5"/>
          <p:cNvSpPr txBox="1">
            <a:spLocks noGrp="1"/>
          </p:cNvSpPr>
          <p:nvPr>
            <p:ph type="title" idx="4"/>
          </p:nvPr>
        </p:nvSpPr>
        <p:spPr>
          <a:xfrm>
            <a:off x="3560238" y="2453300"/>
            <a:ext cx="20235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8" name="Google Shape;258;p15"/>
          <p:cNvSpPr txBox="1">
            <a:spLocks noGrp="1"/>
          </p:cNvSpPr>
          <p:nvPr>
            <p:ph type="subTitle" idx="5"/>
          </p:nvPr>
        </p:nvSpPr>
        <p:spPr>
          <a:xfrm>
            <a:off x="6232338" y="2886800"/>
            <a:ext cx="2023500" cy="11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5"/>
          <p:cNvSpPr txBox="1">
            <a:spLocks noGrp="1"/>
          </p:cNvSpPr>
          <p:nvPr>
            <p:ph type="title" idx="6"/>
          </p:nvPr>
        </p:nvSpPr>
        <p:spPr>
          <a:xfrm>
            <a:off x="6232338" y="2453300"/>
            <a:ext cx="20235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title" idx="7" hasCustomPrompt="1"/>
          </p:nvPr>
        </p:nvSpPr>
        <p:spPr>
          <a:xfrm>
            <a:off x="888150" y="1710800"/>
            <a:ext cx="2023500" cy="7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1" name="Google Shape;261;p15"/>
          <p:cNvSpPr txBox="1">
            <a:spLocks noGrp="1"/>
          </p:cNvSpPr>
          <p:nvPr>
            <p:ph type="title" idx="8" hasCustomPrompt="1"/>
          </p:nvPr>
        </p:nvSpPr>
        <p:spPr>
          <a:xfrm>
            <a:off x="3560238" y="1710800"/>
            <a:ext cx="2023500" cy="7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2" name="Google Shape;262;p15"/>
          <p:cNvSpPr txBox="1">
            <a:spLocks noGrp="1"/>
          </p:cNvSpPr>
          <p:nvPr>
            <p:ph type="title" idx="9" hasCustomPrompt="1"/>
          </p:nvPr>
        </p:nvSpPr>
        <p:spPr>
          <a:xfrm>
            <a:off x="6232338" y="1710800"/>
            <a:ext cx="2023500" cy="7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3" name="Google Shape;263;p15"/>
          <p:cNvSpPr/>
          <p:nvPr/>
        </p:nvSpPr>
        <p:spPr>
          <a:xfrm rot="10800000">
            <a:off x="779233" y="1395540"/>
            <a:ext cx="2241342" cy="2769760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"/>
          <p:cNvSpPr/>
          <p:nvPr/>
        </p:nvSpPr>
        <p:spPr>
          <a:xfrm rot="10800000">
            <a:off x="3451333" y="1395540"/>
            <a:ext cx="2241342" cy="2769760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5"/>
          <p:cNvSpPr/>
          <p:nvPr/>
        </p:nvSpPr>
        <p:spPr>
          <a:xfrm rot="10800000">
            <a:off x="6123433" y="1395540"/>
            <a:ext cx="2241342" cy="2769760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5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5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5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5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5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5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5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5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5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5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5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5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5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5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5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2_2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6"/>
          <p:cNvSpPr txBox="1">
            <a:spLocks noGrp="1"/>
          </p:cNvSpPr>
          <p:nvPr>
            <p:ph type="subTitle" idx="1"/>
          </p:nvPr>
        </p:nvSpPr>
        <p:spPr>
          <a:xfrm>
            <a:off x="888175" y="2582000"/>
            <a:ext cx="2023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6"/>
          <p:cNvSpPr txBox="1">
            <a:spLocks noGrp="1"/>
          </p:cNvSpPr>
          <p:nvPr>
            <p:ph type="title"/>
          </p:nvPr>
        </p:nvSpPr>
        <p:spPr>
          <a:xfrm>
            <a:off x="888175" y="2148500"/>
            <a:ext cx="20235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4" name="Google Shape;284;p16"/>
          <p:cNvSpPr txBox="1">
            <a:spLocks noGrp="1"/>
          </p:cNvSpPr>
          <p:nvPr>
            <p:ph type="title" idx="2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6"/>
          <p:cNvSpPr txBox="1">
            <a:spLocks noGrp="1"/>
          </p:cNvSpPr>
          <p:nvPr>
            <p:ph type="subTitle" idx="3"/>
          </p:nvPr>
        </p:nvSpPr>
        <p:spPr>
          <a:xfrm>
            <a:off x="3560242" y="2582000"/>
            <a:ext cx="2023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solidFill>
                  <a:srgbClr val="272727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6"/>
          <p:cNvSpPr txBox="1">
            <a:spLocks noGrp="1"/>
          </p:cNvSpPr>
          <p:nvPr>
            <p:ph type="title" idx="4"/>
          </p:nvPr>
        </p:nvSpPr>
        <p:spPr>
          <a:xfrm>
            <a:off x="3560238" y="2148500"/>
            <a:ext cx="20235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7" name="Google Shape;287;p16"/>
          <p:cNvSpPr txBox="1">
            <a:spLocks noGrp="1"/>
          </p:cNvSpPr>
          <p:nvPr>
            <p:ph type="subTitle" idx="5"/>
          </p:nvPr>
        </p:nvSpPr>
        <p:spPr>
          <a:xfrm>
            <a:off x="6232347" y="2582000"/>
            <a:ext cx="2023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6"/>
          <p:cNvSpPr txBox="1">
            <a:spLocks noGrp="1"/>
          </p:cNvSpPr>
          <p:nvPr>
            <p:ph type="title" idx="6"/>
          </p:nvPr>
        </p:nvSpPr>
        <p:spPr>
          <a:xfrm>
            <a:off x="6232338" y="2148500"/>
            <a:ext cx="20235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9" name="Google Shape;289;p16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6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6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6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6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6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6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6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6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6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6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6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6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6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6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2_2_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7"/>
          <p:cNvSpPr txBox="1">
            <a:spLocks noGrp="1"/>
          </p:cNvSpPr>
          <p:nvPr>
            <p:ph type="subTitle" idx="1"/>
          </p:nvPr>
        </p:nvSpPr>
        <p:spPr>
          <a:xfrm>
            <a:off x="6454662" y="1512200"/>
            <a:ext cx="19611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7"/>
          <p:cNvSpPr txBox="1">
            <a:spLocks noGrp="1"/>
          </p:cNvSpPr>
          <p:nvPr>
            <p:ph type="title"/>
          </p:nvPr>
        </p:nvSpPr>
        <p:spPr>
          <a:xfrm>
            <a:off x="6454662" y="1078700"/>
            <a:ext cx="19611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7" name="Google Shape;307;p17"/>
          <p:cNvSpPr txBox="1">
            <a:spLocks noGrp="1"/>
          </p:cNvSpPr>
          <p:nvPr>
            <p:ph type="title" idx="2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7"/>
          <p:cNvSpPr txBox="1">
            <a:spLocks noGrp="1"/>
          </p:cNvSpPr>
          <p:nvPr>
            <p:ph type="subTitle" idx="3"/>
          </p:nvPr>
        </p:nvSpPr>
        <p:spPr>
          <a:xfrm>
            <a:off x="6454662" y="2746450"/>
            <a:ext cx="19611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title" idx="4"/>
          </p:nvPr>
        </p:nvSpPr>
        <p:spPr>
          <a:xfrm>
            <a:off x="6454650" y="2312950"/>
            <a:ext cx="19611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5"/>
          </p:nvPr>
        </p:nvSpPr>
        <p:spPr>
          <a:xfrm>
            <a:off x="6454662" y="3980700"/>
            <a:ext cx="19611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 idx="6"/>
          </p:nvPr>
        </p:nvSpPr>
        <p:spPr>
          <a:xfrm>
            <a:off x="6454650" y="3547200"/>
            <a:ext cx="19611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title" idx="7" hasCustomPrompt="1"/>
          </p:nvPr>
        </p:nvSpPr>
        <p:spPr>
          <a:xfrm>
            <a:off x="4409050" y="1229200"/>
            <a:ext cx="2023500" cy="7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72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4" name="Google Shape;314;p17"/>
          <p:cNvSpPr txBox="1">
            <a:spLocks noGrp="1"/>
          </p:cNvSpPr>
          <p:nvPr>
            <p:ph type="title" idx="8" hasCustomPrompt="1"/>
          </p:nvPr>
        </p:nvSpPr>
        <p:spPr>
          <a:xfrm>
            <a:off x="4409050" y="2471725"/>
            <a:ext cx="2023500" cy="7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72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5" name="Google Shape;315;p17"/>
          <p:cNvSpPr txBox="1">
            <a:spLocks noGrp="1"/>
          </p:cNvSpPr>
          <p:nvPr>
            <p:ph type="title" idx="9" hasCustomPrompt="1"/>
          </p:nvPr>
        </p:nvSpPr>
        <p:spPr>
          <a:xfrm>
            <a:off x="4409050" y="3714250"/>
            <a:ext cx="2023500" cy="7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72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7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7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7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7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7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7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7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7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7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7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7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7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7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7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2_1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8"/>
          <p:cNvSpPr txBox="1">
            <a:spLocks noGrp="1"/>
          </p:cNvSpPr>
          <p:nvPr>
            <p:ph type="subTitle" idx="1"/>
          </p:nvPr>
        </p:nvSpPr>
        <p:spPr>
          <a:xfrm>
            <a:off x="888175" y="1671775"/>
            <a:ext cx="2023500" cy="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solidFill>
                  <a:srgbClr val="272727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8"/>
          <p:cNvSpPr txBox="1">
            <a:spLocks noGrp="1"/>
          </p:cNvSpPr>
          <p:nvPr>
            <p:ph type="title"/>
          </p:nvPr>
        </p:nvSpPr>
        <p:spPr>
          <a:xfrm>
            <a:off x="888168" y="1238275"/>
            <a:ext cx="12519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3" name="Google Shape;333;p18"/>
          <p:cNvSpPr txBox="1">
            <a:spLocks noGrp="1"/>
          </p:cNvSpPr>
          <p:nvPr>
            <p:ph type="title" idx="2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18"/>
          <p:cNvSpPr txBox="1">
            <a:spLocks noGrp="1"/>
          </p:cNvSpPr>
          <p:nvPr>
            <p:ph type="subTitle" idx="3"/>
          </p:nvPr>
        </p:nvSpPr>
        <p:spPr>
          <a:xfrm>
            <a:off x="888143" y="2847575"/>
            <a:ext cx="2023500" cy="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solidFill>
                  <a:srgbClr val="272727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8"/>
          <p:cNvSpPr txBox="1">
            <a:spLocks noGrp="1"/>
          </p:cNvSpPr>
          <p:nvPr>
            <p:ph type="title" idx="4"/>
          </p:nvPr>
        </p:nvSpPr>
        <p:spPr>
          <a:xfrm>
            <a:off x="888145" y="2414075"/>
            <a:ext cx="12519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6" name="Google Shape;336;p18"/>
          <p:cNvSpPr txBox="1">
            <a:spLocks noGrp="1"/>
          </p:cNvSpPr>
          <p:nvPr>
            <p:ph type="subTitle" idx="5"/>
          </p:nvPr>
        </p:nvSpPr>
        <p:spPr>
          <a:xfrm>
            <a:off x="6232349" y="1671775"/>
            <a:ext cx="2023500" cy="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18"/>
          <p:cNvSpPr txBox="1">
            <a:spLocks noGrp="1"/>
          </p:cNvSpPr>
          <p:nvPr>
            <p:ph type="title" idx="6"/>
          </p:nvPr>
        </p:nvSpPr>
        <p:spPr>
          <a:xfrm>
            <a:off x="7003945" y="1238275"/>
            <a:ext cx="12519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8" name="Google Shape;338;p18"/>
          <p:cNvSpPr txBox="1">
            <a:spLocks noGrp="1"/>
          </p:cNvSpPr>
          <p:nvPr>
            <p:ph type="subTitle" idx="7"/>
          </p:nvPr>
        </p:nvSpPr>
        <p:spPr>
          <a:xfrm>
            <a:off x="888175" y="4023375"/>
            <a:ext cx="2023500" cy="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8"/>
          <p:cNvSpPr txBox="1">
            <a:spLocks noGrp="1"/>
          </p:cNvSpPr>
          <p:nvPr>
            <p:ph type="title" idx="8"/>
          </p:nvPr>
        </p:nvSpPr>
        <p:spPr>
          <a:xfrm>
            <a:off x="888168" y="3589875"/>
            <a:ext cx="12519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0" name="Google Shape;340;p18"/>
          <p:cNvSpPr txBox="1">
            <a:spLocks noGrp="1"/>
          </p:cNvSpPr>
          <p:nvPr>
            <p:ph type="subTitle" idx="9"/>
          </p:nvPr>
        </p:nvSpPr>
        <p:spPr>
          <a:xfrm>
            <a:off x="6232343" y="2847575"/>
            <a:ext cx="2023500" cy="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8"/>
          <p:cNvSpPr txBox="1">
            <a:spLocks noGrp="1"/>
          </p:cNvSpPr>
          <p:nvPr>
            <p:ph type="title" idx="13"/>
          </p:nvPr>
        </p:nvSpPr>
        <p:spPr>
          <a:xfrm>
            <a:off x="7003945" y="2414075"/>
            <a:ext cx="12519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2" name="Google Shape;342;p18"/>
          <p:cNvSpPr txBox="1">
            <a:spLocks noGrp="1"/>
          </p:cNvSpPr>
          <p:nvPr>
            <p:ph type="subTitle" idx="14"/>
          </p:nvPr>
        </p:nvSpPr>
        <p:spPr>
          <a:xfrm>
            <a:off x="6232349" y="4023375"/>
            <a:ext cx="2023500" cy="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18"/>
          <p:cNvSpPr txBox="1">
            <a:spLocks noGrp="1"/>
          </p:cNvSpPr>
          <p:nvPr>
            <p:ph type="title" idx="15"/>
          </p:nvPr>
        </p:nvSpPr>
        <p:spPr>
          <a:xfrm>
            <a:off x="7003945" y="3589875"/>
            <a:ext cx="12519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4" name="Google Shape;344;p18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8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8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8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8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8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8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8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8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8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8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8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8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8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8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2_1_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9"/>
          <p:cNvSpPr txBox="1">
            <a:spLocks noGrp="1"/>
          </p:cNvSpPr>
          <p:nvPr>
            <p:ph type="subTitle" idx="1"/>
          </p:nvPr>
        </p:nvSpPr>
        <p:spPr>
          <a:xfrm>
            <a:off x="1627550" y="2191575"/>
            <a:ext cx="2023500" cy="5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solidFill>
                  <a:srgbClr val="272727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9"/>
          <p:cNvSpPr txBox="1">
            <a:spLocks noGrp="1"/>
          </p:cNvSpPr>
          <p:nvPr>
            <p:ph type="title"/>
          </p:nvPr>
        </p:nvSpPr>
        <p:spPr>
          <a:xfrm>
            <a:off x="1627550" y="1758075"/>
            <a:ext cx="20235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2" name="Google Shape;362;p19"/>
          <p:cNvSpPr txBox="1">
            <a:spLocks noGrp="1"/>
          </p:cNvSpPr>
          <p:nvPr>
            <p:ph type="title" idx="2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9"/>
          <p:cNvSpPr txBox="1">
            <a:spLocks noGrp="1"/>
          </p:cNvSpPr>
          <p:nvPr>
            <p:ph type="subTitle" idx="3"/>
          </p:nvPr>
        </p:nvSpPr>
        <p:spPr>
          <a:xfrm>
            <a:off x="5492949" y="2191575"/>
            <a:ext cx="2023500" cy="5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9"/>
          <p:cNvSpPr txBox="1">
            <a:spLocks noGrp="1"/>
          </p:cNvSpPr>
          <p:nvPr>
            <p:ph type="title" idx="4"/>
          </p:nvPr>
        </p:nvSpPr>
        <p:spPr>
          <a:xfrm>
            <a:off x="5492938" y="1758075"/>
            <a:ext cx="20235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5" name="Google Shape;365;p19"/>
          <p:cNvSpPr txBox="1">
            <a:spLocks noGrp="1"/>
          </p:cNvSpPr>
          <p:nvPr>
            <p:ph type="subTitle" idx="5"/>
          </p:nvPr>
        </p:nvSpPr>
        <p:spPr>
          <a:xfrm>
            <a:off x="1627550" y="4042550"/>
            <a:ext cx="2023500" cy="5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9"/>
          <p:cNvSpPr txBox="1">
            <a:spLocks noGrp="1"/>
          </p:cNvSpPr>
          <p:nvPr>
            <p:ph type="title" idx="6"/>
          </p:nvPr>
        </p:nvSpPr>
        <p:spPr>
          <a:xfrm>
            <a:off x="1627550" y="3609050"/>
            <a:ext cx="20235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7" name="Google Shape;367;p19"/>
          <p:cNvSpPr txBox="1">
            <a:spLocks noGrp="1"/>
          </p:cNvSpPr>
          <p:nvPr>
            <p:ph type="subTitle" idx="7"/>
          </p:nvPr>
        </p:nvSpPr>
        <p:spPr>
          <a:xfrm>
            <a:off x="5492950" y="4042550"/>
            <a:ext cx="2023500" cy="5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19"/>
          <p:cNvSpPr txBox="1">
            <a:spLocks noGrp="1"/>
          </p:cNvSpPr>
          <p:nvPr>
            <p:ph type="title" idx="8"/>
          </p:nvPr>
        </p:nvSpPr>
        <p:spPr>
          <a:xfrm>
            <a:off x="5492938" y="3609050"/>
            <a:ext cx="20235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9" name="Google Shape;369;p19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9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9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9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9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9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9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9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9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9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9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9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9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9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9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2_1_1_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0"/>
          <p:cNvSpPr txBox="1">
            <a:spLocks noGrp="1"/>
          </p:cNvSpPr>
          <p:nvPr>
            <p:ph type="subTitle" idx="1"/>
          </p:nvPr>
        </p:nvSpPr>
        <p:spPr>
          <a:xfrm>
            <a:off x="720000" y="3386250"/>
            <a:ext cx="1739700" cy="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solidFill>
                  <a:srgbClr val="272727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0"/>
          <p:cNvSpPr txBox="1">
            <a:spLocks noGrp="1"/>
          </p:cNvSpPr>
          <p:nvPr>
            <p:ph type="title"/>
          </p:nvPr>
        </p:nvSpPr>
        <p:spPr>
          <a:xfrm>
            <a:off x="720000" y="2952750"/>
            <a:ext cx="17397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7" name="Google Shape;387;p20"/>
          <p:cNvSpPr txBox="1">
            <a:spLocks noGrp="1"/>
          </p:cNvSpPr>
          <p:nvPr>
            <p:ph type="title" idx="2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20"/>
          <p:cNvSpPr txBox="1">
            <a:spLocks noGrp="1"/>
          </p:cNvSpPr>
          <p:nvPr>
            <p:ph type="subTitle" idx="3"/>
          </p:nvPr>
        </p:nvSpPr>
        <p:spPr>
          <a:xfrm>
            <a:off x="4696201" y="3386250"/>
            <a:ext cx="1739700" cy="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20"/>
          <p:cNvSpPr txBox="1">
            <a:spLocks noGrp="1"/>
          </p:cNvSpPr>
          <p:nvPr>
            <p:ph type="title" idx="4"/>
          </p:nvPr>
        </p:nvSpPr>
        <p:spPr>
          <a:xfrm>
            <a:off x="4696199" y="2952750"/>
            <a:ext cx="17397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0" name="Google Shape;390;p20"/>
          <p:cNvSpPr txBox="1">
            <a:spLocks noGrp="1"/>
          </p:cNvSpPr>
          <p:nvPr>
            <p:ph type="subTitle" idx="5"/>
          </p:nvPr>
        </p:nvSpPr>
        <p:spPr>
          <a:xfrm>
            <a:off x="2708100" y="3386250"/>
            <a:ext cx="1739700" cy="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0"/>
          <p:cNvSpPr txBox="1">
            <a:spLocks noGrp="1"/>
          </p:cNvSpPr>
          <p:nvPr>
            <p:ph type="title" idx="6"/>
          </p:nvPr>
        </p:nvSpPr>
        <p:spPr>
          <a:xfrm>
            <a:off x="2708099" y="2952750"/>
            <a:ext cx="17397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2" name="Google Shape;392;p20"/>
          <p:cNvSpPr txBox="1">
            <a:spLocks noGrp="1"/>
          </p:cNvSpPr>
          <p:nvPr>
            <p:ph type="subTitle" idx="7"/>
          </p:nvPr>
        </p:nvSpPr>
        <p:spPr>
          <a:xfrm>
            <a:off x="6684301" y="3386250"/>
            <a:ext cx="1739700" cy="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0"/>
          <p:cNvSpPr txBox="1">
            <a:spLocks noGrp="1"/>
          </p:cNvSpPr>
          <p:nvPr>
            <p:ph type="title" idx="8"/>
          </p:nvPr>
        </p:nvSpPr>
        <p:spPr>
          <a:xfrm>
            <a:off x="6684298" y="2952750"/>
            <a:ext cx="17397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4" name="Google Shape;394;p20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0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0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0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0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098550" y="2308238"/>
            <a:ext cx="4947000" cy="6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098450" y="2988779"/>
            <a:ext cx="49470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3599100" y="1665713"/>
            <a:ext cx="1945800" cy="74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14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720000" y="2027700"/>
            <a:ext cx="3852000" cy="25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Char char="●"/>
              <a:defRPr sz="1400">
                <a:solidFill>
                  <a:srgbClr val="272727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9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2"/>
          <p:cNvSpPr txBox="1">
            <a:spLocks noGrp="1"/>
          </p:cNvSpPr>
          <p:nvPr>
            <p:ph type="title"/>
          </p:nvPr>
        </p:nvSpPr>
        <p:spPr>
          <a:xfrm>
            <a:off x="4572000" y="1997025"/>
            <a:ext cx="3852000" cy="5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22"/>
          <p:cNvSpPr txBox="1">
            <a:spLocks noGrp="1"/>
          </p:cNvSpPr>
          <p:nvPr>
            <p:ph type="subTitle" idx="1"/>
          </p:nvPr>
        </p:nvSpPr>
        <p:spPr>
          <a:xfrm>
            <a:off x="4572000" y="2571750"/>
            <a:ext cx="38520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Char char="●"/>
              <a:defRPr sz="1400">
                <a:solidFill>
                  <a:srgbClr val="272727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9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29" name="Google Shape;429;p22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2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2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2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2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2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2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2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2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2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2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2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2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2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2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3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"/>
          <p:cNvSpPr txBox="1"/>
          <p:nvPr/>
        </p:nvSpPr>
        <p:spPr>
          <a:xfrm>
            <a:off x="720000" y="3508800"/>
            <a:ext cx="3215100" cy="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-GB" sz="10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-GB" sz="10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lang="en-GB" sz="100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446" name="Google Shape;446;p23"/>
          <p:cNvSpPr txBox="1">
            <a:spLocks noGrp="1"/>
          </p:cNvSpPr>
          <p:nvPr>
            <p:ph type="subTitle" idx="1"/>
          </p:nvPr>
        </p:nvSpPr>
        <p:spPr>
          <a:xfrm>
            <a:off x="720000" y="4191000"/>
            <a:ext cx="3215100" cy="4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3"/>
          <p:cNvSpPr txBox="1">
            <a:spLocks noGrp="1"/>
          </p:cNvSpPr>
          <p:nvPr>
            <p:ph type="title"/>
          </p:nvPr>
        </p:nvSpPr>
        <p:spPr>
          <a:xfrm>
            <a:off x="720100" y="960900"/>
            <a:ext cx="3852000" cy="6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8" name="Google Shape;448;p23"/>
          <p:cNvSpPr txBox="1">
            <a:spLocks noGrp="1"/>
          </p:cNvSpPr>
          <p:nvPr>
            <p:ph type="subTitle" idx="2"/>
          </p:nvPr>
        </p:nvSpPr>
        <p:spPr>
          <a:xfrm>
            <a:off x="720000" y="1640993"/>
            <a:ext cx="3852000" cy="13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9" name="Google Shape;449;p23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3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3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3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3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3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4"/>
          <p:cNvSpPr txBox="1">
            <a:spLocks noGrp="1"/>
          </p:cNvSpPr>
          <p:nvPr>
            <p:ph type="title"/>
          </p:nvPr>
        </p:nvSpPr>
        <p:spPr>
          <a:xfrm>
            <a:off x="720000" y="2308450"/>
            <a:ext cx="4947000" cy="6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66" name="Google Shape;466;p24"/>
          <p:cNvSpPr txBox="1">
            <a:spLocks noGrp="1"/>
          </p:cNvSpPr>
          <p:nvPr>
            <p:ph type="subTitle" idx="1"/>
          </p:nvPr>
        </p:nvSpPr>
        <p:spPr>
          <a:xfrm>
            <a:off x="720000" y="2988557"/>
            <a:ext cx="49470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7" name="Google Shape;467;p24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665925"/>
            <a:ext cx="1945800" cy="74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7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8" name="Google Shape;468;p24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4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4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4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24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4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4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24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24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4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24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24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4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4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4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3_1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5"/>
          <p:cNvSpPr txBox="1">
            <a:spLocks noGrp="1"/>
          </p:cNvSpPr>
          <p:nvPr>
            <p:ph type="title"/>
          </p:nvPr>
        </p:nvSpPr>
        <p:spPr>
          <a:xfrm>
            <a:off x="3477000" y="2308450"/>
            <a:ext cx="4947000" cy="6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85" name="Google Shape;485;p25"/>
          <p:cNvSpPr txBox="1">
            <a:spLocks noGrp="1"/>
          </p:cNvSpPr>
          <p:nvPr>
            <p:ph type="subTitle" idx="1"/>
          </p:nvPr>
        </p:nvSpPr>
        <p:spPr>
          <a:xfrm>
            <a:off x="3477000" y="2988550"/>
            <a:ext cx="49470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5"/>
          <p:cNvSpPr txBox="1">
            <a:spLocks noGrp="1"/>
          </p:cNvSpPr>
          <p:nvPr>
            <p:ph type="title" idx="2" hasCustomPrompt="1"/>
          </p:nvPr>
        </p:nvSpPr>
        <p:spPr>
          <a:xfrm>
            <a:off x="6478200" y="1665925"/>
            <a:ext cx="1945800" cy="74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72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7" name="Google Shape;487;p25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5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5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5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5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5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5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5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5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5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5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5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5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5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6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6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6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6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6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6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6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6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6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6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6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6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6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6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20000" y="1066775"/>
            <a:ext cx="7704000" cy="35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100"/>
            </a:lvl1pPr>
            <a:lvl2pPr marL="914400" lvl="1" indent="-285750">
              <a:spcBef>
                <a:spcPts val="160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160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160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160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160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160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160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1600"/>
              </a:spcBef>
              <a:spcAft>
                <a:spcPts val="160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1"/>
          </p:nvPr>
        </p:nvSpPr>
        <p:spPr>
          <a:xfrm>
            <a:off x="1364563" y="2229900"/>
            <a:ext cx="2359800" cy="11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title" idx="2"/>
          </p:nvPr>
        </p:nvSpPr>
        <p:spPr>
          <a:xfrm>
            <a:off x="1364563" y="1796400"/>
            <a:ext cx="23598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3"/>
          </p:nvPr>
        </p:nvSpPr>
        <p:spPr>
          <a:xfrm>
            <a:off x="5419638" y="2229900"/>
            <a:ext cx="2359800" cy="11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title" idx="4"/>
          </p:nvPr>
        </p:nvSpPr>
        <p:spPr>
          <a:xfrm>
            <a:off x="5419638" y="1796400"/>
            <a:ext cx="23598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1488701" y="1349716"/>
            <a:ext cx="2111542" cy="2609358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5543776" y="1349716"/>
            <a:ext cx="2111542" cy="2609358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5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5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5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6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6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6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6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6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6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6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title"/>
          </p:nvPr>
        </p:nvSpPr>
        <p:spPr>
          <a:xfrm>
            <a:off x="720000" y="1653150"/>
            <a:ext cx="34131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7"/>
          <p:cNvSpPr txBox="1">
            <a:spLocks noGrp="1"/>
          </p:cNvSpPr>
          <p:nvPr>
            <p:ph type="subTitle" idx="1"/>
          </p:nvPr>
        </p:nvSpPr>
        <p:spPr>
          <a:xfrm>
            <a:off x="720000" y="2571750"/>
            <a:ext cx="3413100" cy="9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7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7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7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7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7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7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7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7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720000" y="1623000"/>
            <a:ext cx="3852000" cy="18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8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8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8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8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8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8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8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8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720000" y="1891750"/>
            <a:ext cx="3852000" cy="6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720000" y="2571750"/>
            <a:ext cx="3852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9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9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9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9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9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9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"/>
          <p:cNvSpPr txBox="1">
            <a:spLocks noGrp="1"/>
          </p:cNvSpPr>
          <p:nvPr>
            <p:ph type="title"/>
          </p:nvPr>
        </p:nvSpPr>
        <p:spPr>
          <a:xfrm>
            <a:off x="4572000" y="1116000"/>
            <a:ext cx="3852000" cy="291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4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4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4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4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4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4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4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48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158" name="Google Shape;158;p10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0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0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0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0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0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0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0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3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5191632" y="4995912"/>
            <a:ext cx="68510" cy="68558"/>
          </a:xfrm>
          <a:custGeom>
            <a:avLst/>
            <a:gdLst/>
            <a:ahLst/>
            <a:cxnLst/>
            <a:rect l="l" t="t" r="r" b="b"/>
            <a:pathLst>
              <a:path w="1429" h="1430" extrusionOk="0">
                <a:moveTo>
                  <a:pt x="714" y="1"/>
                </a:moveTo>
                <a:lnTo>
                  <a:pt x="572" y="13"/>
                </a:lnTo>
                <a:lnTo>
                  <a:pt x="310" y="120"/>
                </a:lnTo>
                <a:lnTo>
                  <a:pt x="119" y="310"/>
                </a:lnTo>
                <a:lnTo>
                  <a:pt x="12" y="572"/>
                </a:lnTo>
                <a:lnTo>
                  <a:pt x="0" y="715"/>
                </a:lnTo>
                <a:lnTo>
                  <a:pt x="12" y="858"/>
                </a:lnTo>
                <a:lnTo>
                  <a:pt x="119" y="1120"/>
                </a:lnTo>
                <a:lnTo>
                  <a:pt x="310" y="1311"/>
                </a:lnTo>
                <a:lnTo>
                  <a:pt x="572" y="1418"/>
                </a:lnTo>
                <a:lnTo>
                  <a:pt x="714" y="1430"/>
                </a:lnTo>
                <a:lnTo>
                  <a:pt x="857" y="1418"/>
                </a:lnTo>
                <a:lnTo>
                  <a:pt x="1119" y="1311"/>
                </a:lnTo>
                <a:lnTo>
                  <a:pt x="1310" y="1120"/>
                </a:lnTo>
                <a:lnTo>
                  <a:pt x="1417" y="858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10"/>
                </a:lnTo>
                <a:lnTo>
                  <a:pt x="1119" y="120"/>
                </a:lnTo>
                <a:lnTo>
                  <a:pt x="857" y="13"/>
                </a:lnTo>
                <a:lnTo>
                  <a:pt x="7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LYce0LgP5kBysxeOGWHCoKFpmCPkeirWGYvIfT7aBIk/copy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vector/chinese-new-year-calendar-flat-design_6070982.htm/?utm_source=slidesgo_template&amp;utm_medium=referral-link&amp;utm_campaign=sg_resources&amp;utm_content=freepik" TargetMode="External"/><Relationship Id="rId13" Type="http://schemas.openxmlformats.org/officeDocument/2006/relationships/hyperlink" Target="https://www.freepik.com/free-vector/golden-chinese-new-year-illustrated_10983430.htm/?utm_source=slidesgo_template&amp;utm_medium=referral-link&amp;utm_campaign=sg_resources&amp;utm_content=freepik" TargetMode="External"/><Relationship Id="rId3" Type="http://schemas.openxmlformats.org/officeDocument/2006/relationships/hyperlink" Target="https://www.flaticon.com/packs/wildlife-59/?utm_source=slidesgo_template&amp;utm_medium=referral-link&amp;utm_campaign=sg_resources&amp;utm_content=flaticon" TargetMode="External"/><Relationship Id="rId7" Type="http://schemas.openxmlformats.org/officeDocument/2006/relationships/hyperlink" Target="https://www.freepik.com/free-vector/technology-elements-background-flat-style_1772350.htm/?utm_source=slidesgo_template&amp;utm_medium=referral-link&amp;utm_campaign=sg_resources&amp;ut" TargetMode="External"/><Relationship Id="rId12" Type="http://schemas.openxmlformats.org/officeDocument/2006/relationships/hyperlink" Target="https://www.freepik.com/free-vector/golden-chinese-new-year-2021_11372958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41.xml"/><Relationship Id="rId16" Type="http://schemas.openxmlformats.org/officeDocument/2006/relationships/hyperlink" Target="https://www.freepik.com/free-photo/beautiful-chinese-new-year-concept_11238729.htm/?utm_source=slidesgo_template&amp;utm_medium=referral-link&amp;utm_campaign=sg_resources&amp;utm_content=freepik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reepik.com/free-vector/world-map-professional-infographic_5633054.htm/?utm_source=slidesgo_template&amp;utm_medium=referral-link&amp;utm_campaign=sg_resources&amp;utm_content=freepik" TargetMode="External"/><Relationship Id="rId11" Type="http://schemas.openxmlformats.org/officeDocument/2006/relationships/hyperlink" Target="https://www.freepik.com/free-vector/chinese-new-year-flat-design_6147104.htm/?utm_source=slidesgo_template&amp;utm_medium=referral-link&amp;utm_campaign=sg_resources&amp;utm_content=freepik" TargetMode="External"/><Relationship Id="rId5" Type="http://schemas.openxmlformats.org/officeDocument/2006/relationships/hyperlink" Target="https://www.flaticon.com/packs/animals-78/?utm_source=slidesgo_template&amp;utm_medium=referral-link&amp;utm_campaign=sg_resources&amp;utm_content=flaticon" TargetMode="External"/><Relationship Id="rId15" Type="http://schemas.openxmlformats.org/officeDocument/2006/relationships/hyperlink" Target="https://www.freepik.com/free-photo/chinese-new-year-concept-with-copy-space_11238757.htm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free-vector/chinese-new-year-paper-style_6147090.htm/?utm_source=slidesgo_template&amp;utm_medium=referral-link&amp;utm_campaign=sg_resources&amp;utm_content=freepik" TargetMode="External"/><Relationship Id="rId4" Type="http://schemas.openxmlformats.org/officeDocument/2006/relationships/hyperlink" Target="https://www.flaticon.com/packs/chinese-year-2/?utm_source=slidesgo_template&amp;utm_medium=referral-link&amp;utm_campaign=sg_resources&amp;utm_content=flaticon" TargetMode="External"/><Relationship Id="rId9" Type="http://schemas.openxmlformats.org/officeDocument/2006/relationships/hyperlink" Target="https://www.freepik.com/free-vector/chinese-new-year-flat-design_6147118.htm/?utm_source=slidesgo_template&amp;utm_medium=referral-link&amp;utm_campaign=sg_resources&amp;utm_content=freepik" TargetMode="External"/><Relationship Id="rId14" Type="http://schemas.openxmlformats.org/officeDocument/2006/relationships/hyperlink" Target="https://www.freepik.com/free-vector/golden-chinese-new-year-2021_10980646.htm/?utm_source=slidesgo_template&amp;utm_medium=referral-link&amp;utm_campaign=sg_resources&amp;utm_content=freepik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13.xml"/><Relationship Id="rId7" Type="http://schemas.openxmlformats.org/officeDocument/2006/relationships/slide" Target="slide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image" Target="../media/image6.jpg"/><Relationship Id="rId9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61"/>
          <p:cNvSpPr txBox="1">
            <a:spLocks noGrp="1"/>
          </p:cNvSpPr>
          <p:nvPr>
            <p:ph type="title"/>
          </p:nvPr>
        </p:nvSpPr>
        <p:spPr>
          <a:xfrm>
            <a:off x="4572000" y="1116000"/>
            <a:ext cx="3852000" cy="291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PICTURE IS WORTH A THOUSAND WORDS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63"/>
          <p:cNvSpPr txBox="1">
            <a:spLocks noGrp="1"/>
          </p:cNvSpPr>
          <p:nvPr>
            <p:ph type="subTitle" idx="1"/>
          </p:nvPr>
        </p:nvSpPr>
        <p:spPr>
          <a:xfrm>
            <a:off x="720004" y="1613043"/>
            <a:ext cx="2191666" cy="31438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</a:rPr>
              <a:t>I often go to Times Square with my parents to welcome the New Year. When the clock strikes midnight, </a:t>
            </a:r>
            <a:r>
              <a:rPr lang="en-US" b="1" dirty="0" err="1" smtClean="0">
                <a:latin typeface="+mj-lt"/>
              </a:rPr>
              <a:t>colourful</a:t>
            </a:r>
            <a:r>
              <a:rPr lang="en-US" b="1" dirty="0" smtClean="0">
                <a:latin typeface="+mj-lt"/>
              </a:rPr>
              <a:t> fireworks light up the sky. Everybody cheers and sings.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>
                <a:latin typeface="+mj-lt"/>
              </a:rPr>
              <a:t>Russ- the USA</a:t>
            </a:r>
            <a:endParaRPr i="1" dirty="0">
              <a:latin typeface="+mj-lt"/>
            </a:endParaRPr>
          </a:p>
        </p:txBody>
      </p:sp>
      <p:sp>
        <p:nvSpPr>
          <p:cNvPr id="1109" name="Google Shape;1109;p63"/>
          <p:cNvSpPr txBox="1">
            <a:spLocks noGrp="1"/>
          </p:cNvSpPr>
          <p:nvPr>
            <p:ph type="subTitle" idx="3"/>
          </p:nvPr>
        </p:nvSpPr>
        <p:spPr>
          <a:xfrm>
            <a:off x="3560254" y="1345915"/>
            <a:ext cx="2023500" cy="26580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</a:rPr>
              <a:t>On New Year’s Day, we dress beautifully and go to our grandparents’ houses. We wish them Happy New Year and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they give us lucky money</a:t>
            </a:r>
            <a:r>
              <a:rPr lang="en-US" b="1" dirty="0" smtClean="0">
                <a:latin typeface="+mj-lt"/>
              </a:rPr>
              <a:t>. Then we go out and have a day full of fun.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+mj-l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>
                <a:latin typeface="+mj-lt"/>
              </a:rPr>
              <a:t>Wu - China</a:t>
            </a:r>
            <a:endParaRPr i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116" name="Google Shape;1116;p63"/>
          <p:cNvSpPr txBox="1">
            <a:spLocks noGrp="1"/>
          </p:cNvSpPr>
          <p:nvPr>
            <p:ph type="title" idx="2"/>
          </p:nvPr>
        </p:nvSpPr>
        <p:spPr>
          <a:xfrm>
            <a:off x="676810" y="44923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dirty="0" smtClean="0"/>
              <a:t>II. Reading</a:t>
            </a:r>
            <a:endParaRPr sz="45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5"/>
          </p:nvPr>
        </p:nvSpPr>
        <p:spPr>
          <a:xfrm>
            <a:off x="6232338" y="1448656"/>
            <a:ext cx="2023500" cy="2555344"/>
          </a:xfrm>
        </p:spPr>
        <p:txBody>
          <a:bodyPr/>
          <a:lstStyle/>
          <a:p>
            <a:r>
              <a:rPr lang="en-US" sz="1200" b="1" dirty="0" smtClean="0">
                <a:latin typeface="+mj-lt"/>
              </a:rPr>
              <a:t>I learn some customs about </a:t>
            </a:r>
            <a:r>
              <a:rPr lang="en-US" sz="1200" b="1" dirty="0" err="1" smtClean="0">
                <a:latin typeface="+mj-lt"/>
              </a:rPr>
              <a:t>Tet</a:t>
            </a:r>
            <a:r>
              <a:rPr lang="en-US" sz="1200" b="1" dirty="0" smtClean="0">
                <a:latin typeface="+mj-lt"/>
              </a:rPr>
              <a:t> from my parents. People give rice to wish for enough food and buy salt to wish for good luck. Dogs are lucky animals but cats are not. A cat’s cry sounds like “poor” in Vietnamese. </a:t>
            </a:r>
          </a:p>
          <a:p>
            <a:r>
              <a:rPr lang="en-US" sz="1200" i="1" dirty="0" smtClean="0">
                <a:latin typeface="+mj-lt"/>
              </a:rPr>
              <a:t>Mai – Viet Nam </a:t>
            </a:r>
            <a:endParaRPr lang="en-US" sz="1200" i="1" dirty="0">
              <a:latin typeface="+mj-lt"/>
            </a:endParaRPr>
          </a:p>
        </p:txBody>
      </p:sp>
      <p:grpSp>
        <p:nvGrpSpPr>
          <p:cNvPr id="17" name="Google Shape;1938;p82"/>
          <p:cNvGrpSpPr/>
          <p:nvPr/>
        </p:nvGrpSpPr>
        <p:grpSpPr>
          <a:xfrm>
            <a:off x="4572004" y="-883578"/>
            <a:ext cx="5629317" cy="2839006"/>
            <a:chOff x="5196985" y="-1462697"/>
            <a:chExt cx="5629317" cy="4589379"/>
          </a:xfrm>
        </p:grpSpPr>
        <p:sp>
          <p:nvSpPr>
            <p:cNvPr id="18" name="Google Shape;1939;p82"/>
            <p:cNvSpPr/>
            <p:nvPr/>
          </p:nvSpPr>
          <p:spPr>
            <a:xfrm rot="1362042">
              <a:off x="6149783" y="-772548"/>
              <a:ext cx="4220802" cy="3209080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40;p82"/>
            <p:cNvSpPr/>
            <p:nvPr/>
          </p:nvSpPr>
          <p:spPr>
            <a:xfrm rot="-620787">
              <a:off x="6565813" y="1456978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41;p82"/>
            <p:cNvSpPr/>
            <p:nvPr/>
          </p:nvSpPr>
          <p:spPr>
            <a:xfrm rot="-620787">
              <a:off x="6801086" y="1692192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42;p82"/>
            <p:cNvSpPr/>
            <p:nvPr/>
          </p:nvSpPr>
          <p:spPr>
            <a:xfrm rot="-620787">
              <a:off x="7067280" y="-1255416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43;p82"/>
            <p:cNvSpPr/>
            <p:nvPr/>
          </p:nvSpPr>
          <p:spPr>
            <a:xfrm rot="-620787">
              <a:off x="7302553" y="-1020201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44;p82"/>
            <p:cNvSpPr/>
            <p:nvPr/>
          </p:nvSpPr>
          <p:spPr>
            <a:xfrm rot="-620787">
              <a:off x="7584835" y="207264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45;p82"/>
            <p:cNvSpPr/>
            <p:nvPr/>
          </p:nvSpPr>
          <p:spPr>
            <a:xfrm rot="-620787">
              <a:off x="7820108" y="442478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46;p82"/>
            <p:cNvSpPr/>
            <p:nvPr/>
          </p:nvSpPr>
          <p:spPr>
            <a:xfrm rot="-620722">
              <a:off x="7971536" y="-1016440"/>
              <a:ext cx="587901" cy="576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47;p82"/>
            <p:cNvSpPr/>
            <p:nvPr/>
          </p:nvSpPr>
          <p:spPr>
            <a:xfrm rot="-620722">
              <a:off x="8212666" y="-820056"/>
              <a:ext cx="140884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48;p82"/>
            <p:cNvSpPr/>
            <p:nvPr/>
          </p:nvSpPr>
          <p:spPr>
            <a:xfrm rot="-620722">
              <a:off x="9113260" y="-9143"/>
              <a:ext cx="587901" cy="576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49;p82"/>
            <p:cNvSpPr/>
            <p:nvPr/>
          </p:nvSpPr>
          <p:spPr>
            <a:xfrm rot="-620722">
              <a:off x="9354390" y="187242"/>
              <a:ext cx="140884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50;p82"/>
            <p:cNvSpPr/>
            <p:nvPr/>
          </p:nvSpPr>
          <p:spPr>
            <a:xfrm rot="-620725">
              <a:off x="5982772" y="-52862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51;p82"/>
            <p:cNvSpPr/>
            <p:nvPr/>
          </p:nvSpPr>
          <p:spPr>
            <a:xfrm rot="-620725">
              <a:off x="6121564" y="86811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52;p82"/>
            <p:cNvSpPr/>
            <p:nvPr/>
          </p:nvSpPr>
          <p:spPr>
            <a:xfrm rot="-620725">
              <a:off x="5986539" y="1505888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53;p82"/>
            <p:cNvSpPr/>
            <p:nvPr/>
          </p:nvSpPr>
          <p:spPr>
            <a:xfrm rot="-620725">
              <a:off x="6125330" y="1645560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54;p82"/>
            <p:cNvSpPr/>
            <p:nvPr/>
          </p:nvSpPr>
          <p:spPr>
            <a:xfrm rot="-620725">
              <a:off x="7166253" y="-557306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55;p82"/>
            <p:cNvSpPr/>
            <p:nvPr/>
          </p:nvSpPr>
          <p:spPr>
            <a:xfrm rot="-620725">
              <a:off x="7305045" y="-417633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56;p82"/>
            <p:cNvSpPr/>
            <p:nvPr/>
          </p:nvSpPr>
          <p:spPr>
            <a:xfrm rot="-620725">
              <a:off x="6962537" y="237810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57;p82"/>
            <p:cNvSpPr/>
            <p:nvPr/>
          </p:nvSpPr>
          <p:spPr>
            <a:xfrm rot="-620725">
              <a:off x="7101329" y="377483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58;p82"/>
            <p:cNvSpPr/>
            <p:nvPr/>
          </p:nvSpPr>
          <p:spPr>
            <a:xfrm rot="-3320829">
              <a:off x="5253276" y="52256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59;p82"/>
            <p:cNvSpPr/>
            <p:nvPr/>
          </p:nvSpPr>
          <p:spPr>
            <a:xfrm rot="-3320829">
              <a:off x="5362011" y="157097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60;p82"/>
            <p:cNvSpPr/>
            <p:nvPr/>
          </p:nvSpPr>
          <p:spPr>
            <a:xfrm rot="-3320829">
              <a:off x="6362967" y="-1027554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61;p82"/>
            <p:cNvSpPr/>
            <p:nvPr/>
          </p:nvSpPr>
          <p:spPr>
            <a:xfrm rot="-3320829">
              <a:off x="6471703" y="-922713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62;p82"/>
            <p:cNvSpPr/>
            <p:nvPr/>
          </p:nvSpPr>
          <p:spPr>
            <a:xfrm rot="-3320829">
              <a:off x="8184072" y="2118773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63;p82"/>
            <p:cNvSpPr/>
            <p:nvPr/>
          </p:nvSpPr>
          <p:spPr>
            <a:xfrm rot="-3320829">
              <a:off x="8292807" y="2223614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64;p82"/>
            <p:cNvSpPr/>
            <p:nvPr/>
          </p:nvSpPr>
          <p:spPr>
            <a:xfrm rot="-2639314">
              <a:off x="8791281" y="808221"/>
              <a:ext cx="314024" cy="30381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65;p82"/>
            <p:cNvSpPr/>
            <p:nvPr/>
          </p:nvSpPr>
          <p:spPr>
            <a:xfrm rot="-2639314">
              <a:off x="8900955" y="915318"/>
              <a:ext cx="98702" cy="989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66;p82"/>
            <p:cNvSpPr/>
            <p:nvPr/>
          </p:nvSpPr>
          <p:spPr>
            <a:xfrm rot="-2638981">
              <a:off x="6160368" y="554338"/>
              <a:ext cx="246201" cy="23818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67;p82"/>
            <p:cNvSpPr/>
            <p:nvPr/>
          </p:nvSpPr>
          <p:spPr>
            <a:xfrm rot="-2638981">
              <a:off x="6246341" y="638300"/>
              <a:ext cx="77384" cy="7760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68;p82"/>
            <p:cNvSpPr/>
            <p:nvPr/>
          </p:nvSpPr>
          <p:spPr>
            <a:xfrm rot="-2639314">
              <a:off x="9049546" y="-1201705"/>
              <a:ext cx="314024" cy="30381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69;p82"/>
            <p:cNvSpPr/>
            <p:nvPr/>
          </p:nvSpPr>
          <p:spPr>
            <a:xfrm rot="-2639314">
              <a:off x="9159219" y="-1094607"/>
              <a:ext cx="98702" cy="989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3" y="4212382"/>
            <a:ext cx="911412" cy="7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0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63"/>
          <p:cNvSpPr txBox="1">
            <a:spLocks noGrp="1"/>
          </p:cNvSpPr>
          <p:nvPr>
            <p:ph type="subTitle" idx="1"/>
          </p:nvPr>
        </p:nvSpPr>
        <p:spPr>
          <a:xfrm>
            <a:off x="720004" y="1613043"/>
            <a:ext cx="2191666" cy="31438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</a:rPr>
              <a:t>I often go to Times Square with my parents to welcome the New Year. When the clock strikes midnight, </a:t>
            </a:r>
            <a:r>
              <a:rPr lang="en-US" b="1" dirty="0" err="1" smtClean="0">
                <a:latin typeface="+mj-lt"/>
              </a:rPr>
              <a:t>colourful</a:t>
            </a:r>
            <a:r>
              <a:rPr lang="en-US" b="1" dirty="0" smtClean="0">
                <a:latin typeface="+mj-lt"/>
              </a:rPr>
              <a:t> fireworks light up the sky. Everybody cheers and sings.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>
                <a:latin typeface="+mj-lt"/>
              </a:rPr>
              <a:t>Russ- the USA</a:t>
            </a:r>
            <a:endParaRPr i="1" dirty="0">
              <a:latin typeface="+mj-lt"/>
            </a:endParaRPr>
          </a:p>
        </p:txBody>
      </p:sp>
      <p:sp>
        <p:nvSpPr>
          <p:cNvPr id="1109" name="Google Shape;1109;p63"/>
          <p:cNvSpPr txBox="1">
            <a:spLocks noGrp="1"/>
          </p:cNvSpPr>
          <p:nvPr>
            <p:ph type="subTitle" idx="3"/>
          </p:nvPr>
        </p:nvSpPr>
        <p:spPr>
          <a:xfrm>
            <a:off x="3560254" y="1345915"/>
            <a:ext cx="2023500" cy="26580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</a:rPr>
              <a:t>On New Year’s Day, we dress beautifully and go to our grandparents’ houses. We wish them Happy New Year and they give us lucky money. Then we go out and have a day full of fun.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+mj-l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>
                <a:latin typeface="+mj-lt"/>
              </a:rPr>
              <a:t>Wu - China</a:t>
            </a:r>
            <a:endParaRPr i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116" name="Google Shape;1116;p63"/>
          <p:cNvSpPr txBox="1">
            <a:spLocks noGrp="1"/>
          </p:cNvSpPr>
          <p:nvPr>
            <p:ph type="title" idx="2"/>
          </p:nvPr>
        </p:nvSpPr>
        <p:spPr>
          <a:xfrm>
            <a:off x="676810" y="44923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dirty="0" smtClean="0"/>
              <a:t>II. Reading</a:t>
            </a:r>
            <a:endParaRPr sz="45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5"/>
          </p:nvPr>
        </p:nvSpPr>
        <p:spPr>
          <a:xfrm>
            <a:off x="6232338" y="1448656"/>
            <a:ext cx="2023500" cy="2555344"/>
          </a:xfrm>
        </p:spPr>
        <p:txBody>
          <a:bodyPr/>
          <a:lstStyle/>
          <a:p>
            <a:r>
              <a:rPr lang="en-US" sz="1200" b="1" dirty="0" smtClean="0">
                <a:latin typeface="+mj-lt"/>
              </a:rPr>
              <a:t>I learn some customs about </a:t>
            </a:r>
            <a:r>
              <a:rPr lang="en-US" sz="1200" b="1" dirty="0" err="1" smtClean="0">
                <a:latin typeface="+mj-lt"/>
              </a:rPr>
              <a:t>Tet</a:t>
            </a:r>
            <a:r>
              <a:rPr lang="en-US" sz="1200" b="1" dirty="0" smtClean="0">
                <a:latin typeface="+mj-lt"/>
              </a:rPr>
              <a:t> from my parents. People </a:t>
            </a:r>
            <a:r>
              <a:rPr lang="en-US" sz="1200" b="1" dirty="0" smtClean="0">
                <a:solidFill>
                  <a:srgbClr val="FF0000"/>
                </a:solidFill>
                <a:latin typeface="+mj-lt"/>
              </a:rPr>
              <a:t>give rice to wish for enough food </a:t>
            </a:r>
            <a:r>
              <a:rPr lang="en-US" sz="1200" b="1" dirty="0" smtClean="0">
                <a:latin typeface="+mj-lt"/>
              </a:rPr>
              <a:t>and buy salt to wish for good luck. Dogs are lucky animals but cats are not. A cat’s cry sounds like “poor” in Vietnamese. </a:t>
            </a:r>
          </a:p>
          <a:p>
            <a:r>
              <a:rPr lang="en-US" sz="1200" i="1" dirty="0" smtClean="0">
                <a:latin typeface="+mj-lt"/>
              </a:rPr>
              <a:t>Mai – Viet Nam </a:t>
            </a:r>
            <a:endParaRPr lang="en-US" sz="1200" i="1" dirty="0">
              <a:latin typeface="+mj-lt"/>
            </a:endParaRPr>
          </a:p>
        </p:txBody>
      </p:sp>
      <p:grpSp>
        <p:nvGrpSpPr>
          <p:cNvPr id="17" name="Google Shape;1938;p82"/>
          <p:cNvGrpSpPr/>
          <p:nvPr/>
        </p:nvGrpSpPr>
        <p:grpSpPr>
          <a:xfrm>
            <a:off x="4572004" y="-883578"/>
            <a:ext cx="5629317" cy="2839006"/>
            <a:chOff x="5196985" y="-1462697"/>
            <a:chExt cx="5629317" cy="4589379"/>
          </a:xfrm>
        </p:grpSpPr>
        <p:sp>
          <p:nvSpPr>
            <p:cNvPr id="18" name="Google Shape;1939;p82"/>
            <p:cNvSpPr/>
            <p:nvPr/>
          </p:nvSpPr>
          <p:spPr>
            <a:xfrm rot="1362042">
              <a:off x="6149783" y="-772548"/>
              <a:ext cx="4220802" cy="3209080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40;p82"/>
            <p:cNvSpPr/>
            <p:nvPr/>
          </p:nvSpPr>
          <p:spPr>
            <a:xfrm rot="-620787">
              <a:off x="6565813" y="1456978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41;p82"/>
            <p:cNvSpPr/>
            <p:nvPr/>
          </p:nvSpPr>
          <p:spPr>
            <a:xfrm rot="-620787">
              <a:off x="6801086" y="1692192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42;p82"/>
            <p:cNvSpPr/>
            <p:nvPr/>
          </p:nvSpPr>
          <p:spPr>
            <a:xfrm rot="-620787">
              <a:off x="7067280" y="-1255416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43;p82"/>
            <p:cNvSpPr/>
            <p:nvPr/>
          </p:nvSpPr>
          <p:spPr>
            <a:xfrm rot="-620787">
              <a:off x="7302553" y="-1020201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44;p82"/>
            <p:cNvSpPr/>
            <p:nvPr/>
          </p:nvSpPr>
          <p:spPr>
            <a:xfrm rot="-620787">
              <a:off x="7584835" y="207264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45;p82"/>
            <p:cNvSpPr/>
            <p:nvPr/>
          </p:nvSpPr>
          <p:spPr>
            <a:xfrm rot="-620787">
              <a:off x="7820108" y="442478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46;p82"/>
            <p:cNvSpPr/>
            <p:nvPr/>
          </p:nvSpPr>
          <p:spPr>
            <a:xfrm rot="-620722">
              <a:off x="7971536" y="-1016440"/>
              <a:ext cx="587901" cy="576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47;p82"/>
            <p:cNvSpPr/>
            <p:nvPr/>
          </p:nvSpPr>
          <p:spPr>
            <a:xfrm rot="-620722">
              <a:off x="8212666" y="-820056"/>
              <a:ext cx="140884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48;p82"/>
            <p:cNvSpPr/>
            <p:nvPr/>
          </p:nvSpPr>
          <p:spPr>
            <a:xfrm rot="-620722">
              <a:off x="9113260" y="-9143"/>
              <a:ext cx="587901" cy="576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49;p82"/>
            <p:cNvSpPr/>
            <p:nvPr/>
          </p:nvSpPr>
          <p:spPr>
            <a:xfrm rot="-620722">
              <a:off x="9354390" y="187242"/>
              <a:ext cx="140884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50;p82"/>
            <p:cNvSpPr/>
            <p:nvPr/>
          </p:nvSpPr>
          <p:spPr>
            <a:xfrm rot="-620725">
              <a:off x="5982772" y="-52862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51;p82"/>
            <p:cNvSpPr/>
            <p:nvPr/>
          </p:nvSpPr>
          <p:spPr>
            <a:xfrm rot="-620725">
              <a:off x="6121564" y="86811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52;p82"/>
            <p:cNvSpPr/>
            <p:nvPr/>
          </p:nvSpPr>
          <p:spPr>
            <a:xfrm rot="-620725">
              <a:off x="5986539" y="1505888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53;p82"/>
            <p:cNvSpPr/>
            <p:nvPr/>
          </p:nvSpPr>
          <p:spPr>
            <a:xfrm rot="-620725">
              <a:off x="6125330" y="1645560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54;p82"/>
            <p:cNvSpPr/>
            <p:nvPr/>
          </p:nvSpPr>
          <p:spPr>
            <a:xfrm rot="-620725">
              <a:off x="7166253" y="-557306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55;p82"/>
            <p:cNvSpPr/>
            <p:nvPr/>
          </p:nvSpPr>
          <p:spPr>
            <a:xfrm rot="-620725">
              <a:off x="7305045" y="-417633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56;p82"/>
            <p:cNvSpPr/>
            <p:nvPr/>
          </p:nvSpPr>
          <p:spPr>
            <a:xfrm rot="-620725">
              <a:off x="6962537" y="237810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57;p82"/>
            <p:cNvSpPr/>
            <p:nvPr/>
          </p:nvSpPr>
          <p:spPr>
            <a:xfrm rot="-620725">
              <a:off x="7101329" y="377483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58;p82"/>
            <p:cNvSpPr/>
            <p:nvPr/>
          </p:nvSpPr>
          <p:spPr>
            <a:xfrm rot="-3320829">
              <a:off x="5253276" y="52256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59;p82"/>
            <p:cNvSpPr/>
            <p:nvPr/>
          </p:nvSpPr>
          <p:spPr>
            <a:xfrm rot="-3320829">
              <a:off x="5362011" y="157097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60;p82"/>
            <p:cNvSpPr/>
            <p:nvPr/>
          </p:nvSpPr>
          <p:spPr>
            <a:xfrm rot="-3320829">
              <a:off x="6362967" y="-1027554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61;p82"/>
            <p:cNvSpPr/>
            <p:nvPr/>
          </p:nvSpPr>
          <p:spPr>
            <a:xfrm rot="-3320829">
              <a:off x="6471703" y="-922713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62;p82"/>
            <p:cNvSpPr/>
            <p:nvPr/>
          </p:nvSpPr>
          <p:spPr>
            <a:xfrm rot="-3320829">
              <a:off x="8184072" y="2118773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63;p82"/>
            <p:cNvSpPr/>
            <p:nvPr/>
          </p:nvSpPr>
          <p:spPr>
            <a:xfrm rot="-3320829">
              <a:off x="8292807" y="2223614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64;p82"/>
            <p:cNvSpPr/>
            <p:nvPr/>
          </p:nvSpPr>
          <p:spPr>
            <a:xfrm rot="-2639314">
              <a:off x="8791281" y="808221"/>
              <a:ext cx="314024" cy="30381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65;p82"/>
            <p:cNvSpPr/>
            <p:nvPr/>
          </p:nvSpPr>
          <p:spPr>
            <a:xfrm rot="-2639314">
              <a:off x="8900955" y="915318"/>
              <a:ext cx="98702" cy="989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66;p82"/>
            <p:cNvSpPr/>
            <p:nvPr/>
          </p:nvSpPr>
          <p:spPr>
            <a:xfrm rot="-2638981">
              <a:off x="6160368" y="554338"/>
              <a:ext cx="246201" cy="23818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67;p82"/>
            <p:cNvSpPr/>
            <p:nvPr/>
          </p:nvSpPr>
          <p:spPr>
            <a:xfrm rot="-2638981">
              <a:off x="6246341" y="638300"/>
              <a:ext cx="77384" cy="7760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68;p82"/>
            <p:cNvSpPr/>
            <p:nvPr/>
          </p:nvSpPr>
          <p:spPr>
            <a:xfrm rot="-2639314">
              <a:off x="9049546" y="-1201705"/>
              <a:ext cx="314024" cy="30381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69;p82"/>
            <p:cNvSpPr/>
            <p:nvPr/>
          </p:nvSpPr>
          <p:spPr>
            <a:xfrm rot="-2639314">
              <a:off x="9159219" y="-1094607"/>
              <a:ext cx="98702" cy="989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3" y="4212382"/>
            <a:ext cx="911412" cy="7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5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63"/>
          <p:cNvSpPr txBox="1">
            <a:spLocks noGrp="1"/>
          </p:cNvSpPr>
          <p:nvPr>
            <p:ph type="subTitle" idx="1"/>
          </p:nvPr>
        </p:nvSpPr>
        <p:spPr>
          <a:xfrm>
            <a:off x="720004" y="1613043"/>
            <a:ext cx="2191666" cy="31438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</a:rPr>
              <a:t>I often go to Times Square with my parents to welcome the New Year. When the clock strikes midnight, </a:t>
            </a:r>
            <a:r>
              <a:rPr lang="en-US" b="1" dirty="0" err="1" smtClean="0">
                <a:latin typeface="+mj-lt"/>
              </a:rPr>
              <a:t>colourful</a:t>
            </a:r>
            <a:r>
              <a:rPr lang="en-US" b="1" dirty="0" smtClean="0">
                <a:latin typeface="+mj-lt"/>
              </a:rPr>
              <a:t> fireworks light up the sky. Everybody cheers and sings.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>
                <a:latin typeface="+mj-lt"/>
              </a:rPr>
              <a:t>Russ- the USA</a:t>
            </a:r>
            <a:endParaRPr i="1" dirty="0">
              <a:latin typeface="+mj-lt"/>
            </a:endParaRPr>
          </a:p>
        </p:txBody>
      </p:sp>
      <p:sp>
        <p:nvSpPr>
          <p:cNvPr id="1109" name="Google Shape;1109;p63"/>
          <p:cNvSpPr txBox="1">
            <a:spLocks noGrp="1"/>
          </p:cNvSpPr>
          <p:nvPr>
            <p:ph type="subTitle" idx="3"/>
          </p:nvPr>
        </p:nvSpPr>
        <p:spPr>
          <a:xfrm>
            <a:off x="3560254" y="1345915"/>
            <a:ext cx="2023500" cy="26580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</a:rPr>
              <a:t>On New Year’s Day,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we dress beautifully </a:t>
            </a:r>
            <a:r>
              <a:rPr lang="en-US" b="1" dirty="0" smtClean="0">
                <a:latin typeface="+mj-lt"/>
              </a:rPr>
              <a:t>and go to our grandparents’ houses. We wish them Happy New Year and they give us lucky money. Then we go out and have a day full of fun.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+mj-l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>
                <a:latin typeface="+mj-lt"/>
              </a:rPr>
              <a:t>Wu - China</a:t>
            </a:r>
            <a:endParaRPr i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116" name="Google Shape;1116;p63"/>
          <p:cNvSpPr txBox="1">
            <a:spLocks noGrp="1"/>
          </p:cNvSpPr>
          <p:nvPr>
            <p:ph type="title" idx="2"/>
          </p:nvPr>
        </p:nvSpPr>
        <p:spPr>
          <a:xfrm>
            <a:off x="676810" y="44923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dirty="0" smtClean="0"/>
              <a:t>II. Reading</a:t>
            </a:r>
            <a:endParaRPr sz="45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5"/>
          </p:nvPr>
        </p:nvSpPr>
        <p:spPr>
          <a:xfrm>
            <a:off x="6232338" y="1448656"/>
            <a:ext cx="2023500" cy="2555344"/>
          </a:xfrm>
        </p:spPr>
        <p:txBody>
          <a:bodyPr/>
          <a:lstStyle/>
          <a:p>
            <a:r>
              <a:rPr lang="en-US" sz="1200" b="1" dirty="0" smtClean="0">
                <a:latin typeface="+mj-lt"/>
              </a:rPr>
              <a:t>I learn some customs about </a:t>
            </a:r>
            <a:r>
              <a:rPr lang="en-US" sz="1200" b="1" dirty="0" err="1" smtClean="0">
                <a:latin typeface="+mj-lt"/>
              </a:rPr>
              <a:t>Tet</a:t>
            </a:r>
            <a:r>
              <a:rPr lang="en-US" sz="1200" b="1" dirty="0" smtClean="0">
                <a:latin typeface="+mj-lt"/>
              </a:rPr>
              <a:t> from my parents. People give rice to wish for enough food and buy salt to wish for good luck. Dogs are lucky animals but cats are not. A cat’s cry sounds like “poor” in Vietnamese. </a:t>
            </a:r>
          </a:p>
          <a:p>
            <a:r>
              <a:rPr lang="en-US" sz="1200" i="1" dirty="0" smtClean="0">
                <a:latin typeface="+mj-lt"/>
              </a:rPr>
              <a:t>Mai – Viet Nam </a:t>
            </a:r>
            <a:endParaRPr lang="en-US" sz="1200" i="1" dirty="0">
              <a:latin typeface="+mj-lt"/>
            </a:endParaRPr>
          </a:p>
        </p:txBody>
      </p:sp>
      <p:grpSp>
        <p:nvGrpSpPr>
          <p:cNvPr id="17" name="Google Shape;1938;p82"/>
          <p:cNvGrpSpPr/>
          <p:nvPr/>
        </p:nvGrpSpPr>
        <p:grpSpPr>
          <a:xfrm>
            <a:off x="4572004" y="-883578"/>
            <a:ext cx="5629317" cy="2839006"/>
            <a:chOff x="5196985" y="-1462697"/>
            <a:chExt cx="5629317" cy="4589379"/>
          </a:xfrm>
        </p:grpSpPr>
        <p:sp>
          <p:nvSpPr>
            <p:cNvPr id="18" name="Google Shape;1939;p82"/>
            <p:cNvSpPr/>
            <p:nvPr/>
          </p:nvSpPr>
          <p:spPr>
            <a:xfrm rot="1362042">
              <a:off x="6149783" y="-772548"/>
              <a:ext cx="4220802" cy="3209080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40;p82"/>
            <p:cNvSpPr/>
            <p:nvPr/>
          </p:nvSpPr>
          <p:spPr>
            <a:xfrm rot="-620787">
              <a:off x="6565813" y="1456978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41;p82"/>
            <p:cNvSpPr/>
            <p:nvPr/>
          </p:nvSpPr>
          <p:spPr>
            <a:xfrm rot="-620787">
              <a:off x="6801086" y="1692192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42;p82"/>
            <p:cNvSpPr/>
            <p:nvPr/>
          </p:nvSpPr>
          <p:spPr>
            <a:xfrm rot="-620787">
              <a:off x="7067280" y="-1255416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43;p82"/>
            <p:cNvSpPr/>
            <p:nvPr/>
          </p:nvSpPr>
          <p:spPr>
            <a:xfrm rot="-620787">
              <a:off x="7302553" y="-1020201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44;p82"/>
            <p:cNvSpPr/>
            <p:nvPr/>
          </p:nvSpPr>
          <p:spPr>
            <a:xfrm rot="-620787">
              <a:off x="7584835" y="207264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45;p82"/>
            <p:cNvSpPr/>
            <p:nvPr/>
          </p:nvSpPr>
          <p:spPr>
            <a:xfrm rot="-620787">
              <a:off x="7820108" y="442478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46;p82"/>
            <p:cNvSpPr/>
            <p:nvPr/>
          </p:nvSpPr>
          <p:spPr>
            <a:xfrm rot="-620722">
              <a:off x="7971536" y="-1016440"/>
              <a:ext cx="587901" cy="576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47;p82"/>
            <p:cNvSpPr/>
            <p:nvPr/>
          </p:nvSpPr>
          <p:spPr>
            <a:xfrm rot="-620722">
              <a:off x="8212666" y="-820056"/>
              <a:ext cx="140884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48;p82"/>
            <p:cNvSpPr/>
            <p:nvPr/>
          </p:nvSpPr>
          <p:spPr>
            <a:xfrm rot="-620722">
              <a:off x="9113260" y="-9143"/>
              <a:ext cx="587901" cy="576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49;p82"/>
            <p:cNvSpPr/>
            <p:nvPr/>
          </p:nvSpPr>
          <p:spPr>
            <a:xfrm rot="-620722">
              <a:off x="9354390" y="187242"/>
              <a:ext cx="140884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50;p82"/>
            <p:cNvSpPr/>
            <p:nvPr/>
          </p:nvSpPr>
          <p:spPr>
            <a:xfrm rot="-620725">
              <a:off x="5982772" y="-52862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51;p82"/>
            <p:cNvSpPr/>
            <p:nvPr/>
          </p:nvSpPr>
          <p:spPr>
            <a:xfrm rot="-620725">
              <a:off x="6121564" y="86811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52;p82"/>
            <p:cNvSpPr/>
            <p:nvPr/>
          </p:nvSpPr>
          <p:spPr>
            <a:xfrm rot="-620725">
              <a:off x="5986539" y="1505888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53;p82"/>
            <p:cNvSpPr/>
            <p:nvPr/>
          </p:nvSpPr>
          <p:spPr>
            <a:xfrm rot="-620725">
              <a:off x="6125330" y="1645560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54;p82"/>
            <p:cNvSpPr/>
            <p:nvPr/>
          </p:nvSpPr>
          <p:spPr>
            <a:xfrm rot="-620725">
              <a:off x="7166253" y="-557306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55;p82"/>
            <p:cNvSpPr/>
            <p:nvPr/>
          </p:nvSpPr>
          <p:spPr>
            <a:xfrm rot="-620725">
              <a:off x="7305045" y="-417633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56;p82"/>
            <p:cNvSpPr/>
            <p:nvPr/>
          </p:nvSpPr>
          <p:spPr>
            <a:xfrm rot="-620725">
              <a:off x="6962537" y="237810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57;p82"/>
            <p:cNvSpPr/>
            <p:nvPr/>
          </p:nvSpPr>
          <p:spPr>
            <a:xfrm rot="-620725">
              <a:off x="7101329" y="377483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58;p82"/>
            <p:cNvSpPr/>
            <p:nvPr/>
          </p:nvSpPr>
          <p:spPr>
            <a:xfrm rot="-3320829">
              <a:off x="5253276" y="52256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59;p82"/>
            <p:cNvSpPr/>
            <p:nvPr/>
          </p:nvSpPr>
          <p:spPr>
            <a:xfrm rot="-3320829">
              <a:off x="5362011" y="157097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60;p82"/>
            <p:cNvSpPr/>
            <p:nvPr/>
          </p:nvSpPr>
          <p:spPr>
            <a:xfrm rot="-3320829">
              <a:off x="6362967" y="-1027554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61;p82"/>
            <p:cNvSpPr/>
            <p:nvPr/>
          </p:nvSpPr>
          <p:spPr>
            <a:xfrm rot="-3320829">
              <a:off x="6471703" y="-922713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62;p82"/>
            <p:cNvSpPr/>
            <p:nvPr/>
          </p:nvSpPr>
          <p:spPr>
            <a:xfrm rot="-3320829">
              <a:off x="8184072" y="2118773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63;p82"/>
            <p:cNvSpPr/>
            <p:nvPr/>
          </p:nvSpPr>
          <p:spPr>
            <a:xfrm rot="-3320829">
              <a:off x="8292807" y="2223614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64;p82"/>
            <p:cNvSpPr/>
            <p:nvPr/>
          </p:nvSpPr>
          <p:spPr>
            <a:xfrm rot="-2639314">
              <a:off x="8791281" y="808221"/>
              <a:ext cx="314024" cy="30381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65;p82"/>
            <p:cNvSpPr/>
            <p:nvPr/>
          </p:nvSpPr>
          <p:spPr>
            <a:xfrm rot="-2639314">
              <a:off x="8900955" y="915318"/>
              <a:ext cx="98702" cy="989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66;p82"/>
            <p:cNvSpPr/>
            <p:nvPr/>
          </p:nvSpPr>
          <p:spPr>
            <a:xfrm rot="-2638981">
              <a:off x="6160368" y="554338"/>
              <a:ext cx="246201" cy="23818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67;p82"/>
            <p:cNvSpPr/>
            <p:nvPr/>
          </p:nvSpPr>
          <p:spPr>
            <a:xfrm rot="-2638981">
              <a:off x="6246341" y="638300"/>
              <a:ext cx="77384" cy="7760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68;p82"/>
            <p:cNvSpPr/>
            <p:nvPr/>
          </p:nvSpPr>
          <p:spPr>
            <a:xfrm rot="-2639314">
              <a:off x="9049546" y="-1201705"/>
              <a:ext cx="314024" cy="30381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69;p82"/>
            <p:cNvSpPr/>
            <p:nvPr/>
          </p:nvSpPr>
          <p:spPr>
            <a:xfrm rot="-2639314">
              <a:off x="9159219" y="-1094607"/>
              <a:ext cx="98702" cy="989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3" y="4212382"/>
            <a:ext cx="911412" cy="7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936" y="276414"/>
            <a:ext cx="8335622" cy="918600"/>
          </a:xfrm>
        </p:spPr>
        <p:txBody>
          <a:bodyPr/>
          <a:lstStyle/>
          <a:p>
            <a:r>
              <a:rPr lang="en-US" sz="4000" dirty="0" smtClean="0"/>
              <a:t>Task 2: Test your memory!</a:t>
            </a:r>
            <a:br>
              <a:rPr lang="en-US" sz="4000" dirty="0" smtClean="0"/>
            </a:br>
            <a:r>
              <a:rPr lang="en-US" sz="2800" dirty="0" smtClean="0"/>
              <a:t>Choose the things which appear in the passage (Poll – maker)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99" y="1195014"/>
            <a:ext cx="7715083" cy="3376986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127319"/>
              </p:ext>
            </p:extLst>
          </p:nvPr>
        </p:nvGraphicFramePr>
        <p:xfrm>
          <a:off x="2068688" y="1213717"/>
          <a:ext cx="4671318" cy="29667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263757"/>
                <a:gridCol w="140756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a.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lucky money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b. a day full of fun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c. a cat’s cry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d. decorating the house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e. Fireworks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f. saying wishes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g. cheering and singing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h. visiting relatives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5815173" y="1226438"/>
            <a:ext cx="90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5770634" y="1586670"/>
            <a:ext cx="90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5770634" y="1972314"/>
            <a:ext cx="90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5780191" y="2733806"/>
            <a:ext cx="90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9" name="TextBox 8">
            <a:hlinkClick r:id="rId3" action="ppaction://hlinksldjump"/>
          </p:cNvPr>
          <p:cNvSpPr txBox="1"/>
          <p:nvPr/>
        </p:nvSpPr>
        <p:spPr>
          <a:xfrm>
            <a:off x="5793659" y="3119450"/>
            <a:ext cx="90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5826999" y="3450831"/>
            <a:ext cx="90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grpSp>
        <p:nvGrpSpPr>
          <p:cNvPr id="12" name="Google Shape;1303;p69"/>
          <p:cNvGrpSpPr/>
          <p:nvPr/>
        </p:nvGrpSpPr>
        <p:grpSpPr>
          <a:xfrm>
            <a:off x="440938" y="3870434"/>
            <a:ext cx="8853395" cy="5200692"/>
            <a:chOff x="440938" y="3370699"/>
            <a:chExt cx="8853395" cy="5200692"/>
          </a:xfrm>
        </p:grpSpPr>
        <p:sp>
          <p:nvSpPr>
            <p:cNvPr id="13" name="Google Shape;1304;p69"/>
            <p:cNvSpPr/>
            <p:nvPr/>
          </p:nvSpPr>
          <p:spPr>
            <a:xfrm rot="5005022">
              <a:off x="561343" y="4366525"/>
              <a:ext cx="4220768" cy="3209061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5;p69"/>
            <p:cNvSpPr/>
            <p:nvPr/>
          </p:nvSpPr>
          <p:spPr>
            <a:xfrm rot="2491679">
              <a:off x="4540295" y="4366508"/>
              <a:ext cx="4220729" cy="3209073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06;p69"/>
            <p:cNvSpPr/>
            <p:nvPr/>
          </p:nvSpPr>
          <p:spPr>
            <a:xfrm rot="508829">
              <a:off x="487271" y="4317011"/>
              <a:ext cx="70227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07;p69"/>
            <p:cNvSpPr/>
            <p:nvPr/>
          </p:nvSpPr>
          <p:spPr>
            <a:xfrm rot="508829">
              <a:off x="716419" y="4553518"/>
              <a:ext cx="245646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08;p69"/>
            <p:cNvSpPr/>
            <p:nvPr/>
          </p:nvSpPr>
          <p:spPr>
            <a:xfrm rot="508829">
              <a:off x="6066686" y="3705509"/>
              <a:ext cx="70227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09;p69"/>
            <p:cNvSpPr/>
            <p:nvPr/>
          </p:nvSpPr>
          <p:spPr>
            <a:xfrm rot="508829">
              <a:off x="6295834" y="3942016"/>
              <a:ext cx="245646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10;p69"/>
            <p:cNvSpPr/>
            <p:nvPr/>
          </p:nvSpPr>
          <p:spPr>
            <a:xfrm rot="508829">
              <a:off x="6084522" y="5256952"/>
              <a:ext cx="70227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11;p69"/>
            <p:cNvSpPr/>
            <p:nvPr/>
          </p:nvSpPr>
          <p:spPr>
            <a:xfrm rot="508829">
              <a:off x="6313670" y="5493459"/>
              <a:ext cx="245646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12;p69"/>
            <p:cNvSpPr/>
            <p:nvPr/>
          </p:nvSpPr>
          <p:spPr>
            <a:xfrm rot="508792">
              <a:off x="6865328" y="4207841"/>
              <a:ext cx="587904" cy="576099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13;p69"/>
            <p:cNvSpPr/>
            <p:nvPr/>
          </p:nvSpPr>
          <p:spPr>
            <a:xfrm rot="508792">
              <a:off x="7112230" y="4411032"/>
              <a:ext cx="140885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14;p69"/>
            <p:cNvSpPr/>
            <p:nvPr/>
          </p:nvSpPr>
          <p:spPr>
            <a:xfrm rot="2836367">
              <a:off x="2928868" y="4315440"/>
              <a:ext cx="587904" cy="576105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15;p69"/>
            <p:cNvSpPr/>
            <p:nvPr/>
          </p:nvSpPr>
          <p:spPr>
            <a:xfrm rot="508792">
              <a:off x="3175773" y="4518636"/>
              <a:ext cx="140885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16;p69"/>
            <p:cNvSpPr/>
            <p:nvPr/>
          </p:nvSpPr>
          <p:spPr>
            <a:xfrm rot="508892">
              <a:off x="4706022" y="4453936"/>
              <a:ext cx="408324" cy="395095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17;p69"/>
            <p:cNvSpPr/>
            <p:nvPr/>
          </p:nvSpPr>
          <p:spPr>
            <a:xfrm rot="508892">
              <a:off x="4842786" y="4592875"/>
              <a:ext cx="128342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18;p69"/>
            <p:cNvSpPr/>
            <p:nvPr/>
          </p:nvSpPr>
          <p:spPr>
            <a:xfrm rot="508892">
              <a:off x="1602831" y="3953202"/>
              <a:ext cx="408324" cy="395095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19;p69"/>
            <p:cNvSpPr/>
            <p:nvPr/>
          </p:nvSpPr>
          <p:spPr>
            <a:xfrm rot="508892">
              <a:off x="1739595" y="4092142"/>
              <a:ext cx="128342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20;p69"/>
            <p:cNvSpPr/>
            <p:nvPr/>
          </p:nvSpPr>
          <p:spPr>
            <a:xfrm rot="508892">
              <a:off x="5988974" y="4358408"/>
              <a:ext cx="408324" cy="395095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21;p69"/>
            <p:cNvSpPr/>
            <p:nvPr/>
          </p:nvSpPr>
          <p:spPr>
            <a:xfrm rot="508892">
              <a:off x="6125738" y="4497348"/>
              <a:ext cx="128342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22;p69"/>
            <p:cNvSpPr/>
            <p:nvPr/>
          </p:nvSpPr>
          <p:spPr>
            <a:xfrm rot="508892">
              <a:off x="7679112" y="4519816"/>
              <a:ext cx="408324" cy="395095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23;p69"/>
            <p:cNvSpPr/>
            <p:nvPr/>
          </p:nvSpPr>
          <p:spPr>
            <a:xfrm rot="508892">
              <a:off x="7815876" y="4658755"/>
              <a:ext cx="128342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24;p69"/>
            <p:cNvSpPr/>
            <p:nvPr/>
          </p:nvSpPr>
          <p:spPr>
            <a:xfrm rot="-2191238">
              <a:off x="3618829" y="4304537"/>
              <a:ext cx="308834" cy="29883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25;p69"/>
            <p:cNvSpPr/>
            <p:nvPr/>
          </p:nvSpPr>
          <p:spPr>
            <a:xfrm rot="-2191238">
              <a:off x="3726088" y="4410077"/>
              <a:ext cx="97070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26;p69"/>
            <p:cNvSpPr/>
            <p:nvPr/>
          </p:nvSpPr>
          <p:spPr>
            <a:xfrm rot="-2191238">
              <a:off x="4178268" y="4624939"/>
              <a:ext cx="308834" cy="29883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27;p69"/>
            <p:cNvSpPr/>
            <p:nvPr/>
          </p:nvSpPr>
          <p:spPr>
            <a:xfrm rot="-2191238">
              <a:off x="4285527" y="4730480"/>
              <a:ext cx="97070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28;p69"/>
            <p:cNvSpPr/>
            <p:nvPr/>
          </p:nvSpPr>
          <p:spPr>
            <a:xfrm rot="-2191238">
              <a:off x="2096646" y="3773674"/>
              <a:ext cx="308834" cy="29883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29;p69"/>
            <p:cNvSpPr/>
            <p:nvPr/>
          </p:nvSpPr>
          <p:spPr>
            <a:xfrm rot="-2191238">
              <a:off x="2203905" y="3879214"/>
              <a:ext cx="97070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30;p69"/>
            <p:cNvSpPr/>
            <p:nvPr/>
          </p:nvSpPr>
          <p:spPr>
            <a:xfrm rot="-1509434">
              <a:off x="2642140" y="4048244"/>
              <a:ext cx="314028" cy="30381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31;p69"/>
            <p:cNvSpPr/>
            <p:nvPr/>
          </p:nvSpPr>
          <p:spPr>
            <a:xfrm rot="-1509434">
              <a:off x="2750193" y="4155734"/>
              <a:ext cx="98703" cy="989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32;p69"/>
            <p:cNvSpPr/>
            <p:nvPr/>
          </p:nvSpPr>
          <p:spPr>
            <a:xfrm rot="-1509558">
              <a:off x="4707812" y="5064007"/>
              <a:ext cx="246169" cy="238198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33;p69"/>
            <p:cNvSpPr/>
            <p:nvPr/>
          </p:nvSpPr>
          <p:spPr>
            <a:xfrm rot="-1509558">
              <a:off x="4792523" y="5148273"/>
              <a:ext cx="77374" cy="77607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34;p69"/>
            <p:cNvSpPr/>
            <p:nvPr/>
          </p:nvSpPr>
          <p:spPr>
            <a:xfrm rot="-1509434">
              <a:off x="8553444" y="4135715"/>
              <a:ext cx="314028" cy="30381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35;p69"/>
            <p:cNvSpPr/>
            <p:nvPr/>
          </p:nvSpPr>
          <p:spPr>
            <a:xfrm rot="-1509434">
              <a:off x="8661496" y="4243205"/>
              <a:ext cx="98703" cy="989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0053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63"/>
          <p:cNvSpPr txBox="1">
            <a:spLocks noGrp="1"/>
          </p:cNvSpPr>
          <p:nvPr>
            <p:ph type="subTitle" idx="1"/>
          </p:nvPr>
        </p:nvSpPr>
        <p:spPr>
          <a:xfrm>
            <a:off x="720004" y="1613043"/>
            <a:ext cx="2191666" cy="31438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</a:rPr>
              <a:t>I often go to Times Square with my parents to welcome the New Year. When the clock strikes midnight, </a:t>
            </a:r>
            <a:r>
              <a:rPr lang="en-US" b="1" dirty="0" err="1" smtClean="0">
                <a:latin typeface="+mj-lt"/>
              </a:rPr>
              <a:t>colourful</a:t>
            </a:r>
            <a:r>
              <a:rPr lang="en-US" b="1" dirty="0" smtClean="0">
                <a:latin typeface="+mj-lt"/>
              </a:rPr>
              <a:t> fireworks light up the sky. Everybody cheers and sings.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>
                <a:latin typeface="+mj-lt"/>
              </a:rPr>
              <a:t>Russ- the USA</a:t>
            </a:r>
            <a:endParaRPr i="1" dirty="0">
              <a:latin typeface="+mj-lt"/>
            </a:endParaRPr>
          </a:p>
        </p:txBody>
      </p:sp>
      <p:sp>
        <p:nvSpPr>
          <p:cNvPr id="1109" name="Google Shape;1109;p63"/>
          <p:cNvSpPr txBox="1">
            <a:spLocks noGrp="1"/>
          </p:cNvSpPr>
          <p:nvPr>
            <p:ph type="subTitle" idx="3"/>
          </p:nvPr>
        </p:nvSpPr>
        <p:spPr>
          <a:xfrm>
            <a:off x="3560254" y="1345915"/>
            <a:ext cx="2023500" cy="26580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</a:rPr>
              <a:t>On New Year’s Day, </a:t>
            </a:r>
            <a:r>
              <a:rPr lang="en-US" b="1" dirty="0" smtClean="0">
                <a:solidFill>
                  <a:schemeClr val="tx1"/>
                </a:solidFill>
                <a:latin typeface="+mj-lt"/>
              </a:rPr>
              <a:t>we dress beautifully </a:t>
            </a:r>
            <a:r>
              <a:rPr lang="en-US" b="1" dirty="0" smtClean="0">
                <a:latin typeface="+mj-lt"/>
              </a:rPr>
              <a:t>and go to our grandparents’ houses. We wish them Happy New Year and they give us lucky money. Then we go out and have a day full of fun.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+mj-l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>
                <a:latin typeface="+mj-lt"/>
              </a:rPr>
              <a:t>Wu - China</a:t>
            </a:r>
            <a:endParaRPr i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116" name="Google Shape;1116;p63"/>
          <p:cNvSpPr txBox="1">
            <a:spLocks noGrp="1"/>
          </p:cNvSpPr>
          <p:nvPr>
            <p:ph type="title" idx="2"/>
          </p:nvPr>
        </p:nvSpPr>
        <p:spPr>
          <a:xfrm>
            <a:off x="676810" y="44923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dirty="0" smtClean="0"/>
              <a:t>II. Reading</a:t>
            </a:r>
            <a:endParaRPr sz="45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5"/>
          </p:nvPr>
        </p:nvSpPr>
        <p:spPr>
          <a:xfrm>
            <a:off x="6232338" y="1448656"/>
            <a:ext cx="2023500" cy="2555344"/>
          </a:xfrm>
        </p:spPr>
        <p:txBody>
          <a:bodyPr/>
          <a:lstStyle/>
          <a:p>
            <a:r>
              <a:rPr lang="en-US" sz="1200" b="1" dirty="0" smtClean="0">
                <a:latin typeface="+mj-lt"/>
              </a:rPr>
              <a:t>I learn some customs about </a:t>
            </a:r>
            <a:r>
              <a:rPr lang="en-US" sz="1200" b="1" dirty="0" err="1" smtClean="0">
                <a:latin typeface="+mj-lt"/>
              </a:rPr>
              <a:t>Tet</a:t>
            </a:r>
            <a:r>
              <a:rPr lang="en-US" sz="1200" b="1" dirty="0" smtClean="0">
                <a:latin typeface="+mj-lt"/>
              </a:rPr>
              <a:t> from my parents. People give rice to wish for enough food and buy salt to wish for good luck. Dogs are lucky animals but cats are not. A cat’s cry sounds like “poor” in Vietnamese. </a:t>
            </a:r>
          </a:p>
          <a:p>
            <a:r>
              <a:rPr lang="en-US" sz="1200" i="1" dirty="0" smtClean="0">
                <a:latin typeface="+mj-lt"/>
              </a:rPr>
              <a:t>Mai – Viet Nam </a:t>
            </a:r>
            <a:endParaRPr lang="en-US" sz="1200" i="1" dirty="0">
              <a:latin typeface="+mj-lt"/>
            </a:endParaRPr>
          </a:p>
        </p:txBody>
      </p:sp>
      <p:grpSp>
        <p:nvGrpSpPr>
          <p:cNvPr id="17" name="Google Shape;1938;p82"/>
          <p:cNvGrpSpPr/>
          <p:nvPr/>
        </p:nvGrpSpPr>
        <p:grpSpPr>
          <a:xfrm>
            <a:off x="4572004" y="-883578"/>
            <a:ext cx="5629317" cy="2839006"/>
            <a:chOff x="5196985" y="-1462697"/>
            <a:chExt cx="5629317" cy="4589379"/>
          </a:xfrm>
        </p:grpSpPr>
        <p:sp>
          <p:nvSpPr>
            <p:cNvPr id="18" name="Google Shape;1939;p82"/>
            <p:cNvSpPr/>
            <p:nvPr/>
          </p:nvSpPr>
          <p:spPr>
            <a:xfrm rot="1362042">
              <a:off x="6149783" y="-772548"/>
              <a:ext cx="4220802" cy="3209080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40;p82"/>
            <p:cNvSpPr/>
            <p:nvPr/>
          </p:nvSpPr>
          <p:spPr>
            <a:xfrm rot="-620787">
              <a:off x="6565813" y="1456978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41;p82"/>
            <p:cNvSpPr/>
            <p:nvPr/>
          </p:nvSpPr>
          <p:spPr>
            <a:xfrm rot="-620787">
              <a:off x="6801086" y="1692192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42;p82"/>
            <p:cNvSpPr/>
            <p:nvPr/>
          </p:nvSpPr>
          <p:spPr>
            <a:xfrm rot="-620787">
              <a:off x="7067280" y="-1255416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43;p82"/>
            <p:cNvSpPr/>
            <p:nvPr/>
          </p:nvSpPr>
          <p:spPr>
            <a:xfrm rot="-620787">
              <a:off x="7302553" y="-1020201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44;p82"/>
            <p:cNvSpPr/>
            <p:nvPr/>
          </p:nvSpPr>
          <p:spPr>
            <a:xfrm rot="-620787">
              <a:off x="7584835" y="207264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45;p82"/>
            <p:cNvSpPr/>
            <p:nvPr/>
          </p:nvSpPr>
          <p:spPr>
            <a:xfrm rot="-620787">
              <a:off x="7820108" y="442478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46;p82"/>
            <p:cNvSpPr/>
            <p:nvPr/>
          </p:nvSpPr>
          <p:spPr>
            <a:xfrm rot="-620722">
              <a:off x="7971536" y="-1016440"/>
              <a:ext cx="587901" cy="576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47;p82"/>
            <p:cNvSpPr/>
            <p:nvPr/>
          </p:nvSpPr>
          <p:spPr>
            <a:xfrm rot="-620722">
              <a:off x="8212666" y="-820056"/>
              <a:ext cx="140884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48;p82"/>
            <p:cNvSpPr/>
            <p:nvPr/>
          </p:nvSpPr>
          <p:spPr>
            <a:xfrm rot="-620722">
              <a:off x="9113260" y="-9143"/>
              <a:ext cx="587901" cy="576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49;p82"/>
            <p:cNvSpPr/>
            <p:nvPr/>
          </p:nvSpPr>
          <p:spPr>
            <a:xfrm rot="-620722">
              <a:off x="9354390" y="187242"/>
              <a:ext cx="140884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50;p82"/>
            <p:cNvSpPr/>
            <p:nvPr/>
          </p:nvSpPr>
          <p:spPr>
            <a:xfrm rot="-620725">
              <a:off x="5982772" y="-52862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51;p82"/>
            <p:cNvSpPr/>
            <p:nvPr/>
          </p:nvSpPr>
          <p:spPr>
            <a:xfrm rot="-620725">
              <a:off x="6121564" y="86811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52;p82"/>
            <p:cNvSpPr/>
            <p:nvPr/>
          </p:nvSpPr>
          <p:spPr>
            <a:xfrm rot="-620725">
              <a:off x="5986539" y="1505888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53;p82"/>
            <p:cNvSpPr/>
            <p:nvPr/>
          </p:nvSpPr>
          <p:spPr>
            <a:xfrm rot="-620725">
              <a:off x="6125330" y="1645560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54;p82"/>
            <p:cNvSpPr/>
            <p:nvPr/>
          </p:nvSpPr>
          <p:spPr>
            <a:xfrm rot="-620725">
              <a:off x="7166253" y="-557306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55;p82"/>
            <p:cNvSpPr/>
            <p:nvPr/>
          </p:nvSpPr>
          <p:spPr>
            <a:xfrm rot="-620725">
              <a:off x="7305045" y="-417633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56;p82"/>
            <p:cNvSpPr/>
            <p:nvPr/>
          </p:nvSpPr>
          <p:spPr>
            <a:xfrm rot="-620725">
              <a:off x="6962537" y="237810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57;p82"/>
            <p:cNvSpPr/>
            <p:nvPr/>
          </p:nvSpPr>
          <p:spPr>
            <a:xfrm rot="-620725">
              <a:off x="7101329" y="377483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58;p82"/>
            <p:cNvSpPr/>
            <p:nvPr/>
          </p:nvSpPr>
          <p:spPr>
            <a:xfrm rot="-3320829">
              <a:off x="5253276" y="52256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59;p82"/>
            <p:cNvSpPr/>
            <p:nvPr/>
          </p:nvSpPr>
          <p:spPr>
            <a:xfrm rot="-3320829">
              <a:off x="5362011" y="157097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60;p82"/>
            <p:cNvSpPr/>
            <p:nvPr/>
          </p:nvSpPr>
          <p:spPr>
            <a:xfrm rot="-3320829">
              <a:off x="6362967" y="-1027554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61;p82"/>
            <p:cNvSpPr/>
            <p:nvPr/>
          </p:nvSpPr>
          <p:spPr>
            <a:xfrm rot="-3320829">
              <a:off x="6471703" y="-922713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62;p82"/>
            <p:cNvSpPr/>
            <p:nvPr/>
          </p:nvSpPr>
          <p:spPr>
            <a:xfrm rot="-3320829">
              <a:off x="8184072" y="2118773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63;p82"/>
            <p:cNvSpPr/>
            <p:nvPr/>
          </p:nvSpPr>
          <p:spPr>
            <a:xfrm rot="-3320829">
              <a:off x="8292807" y="2223614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64;p82"/>
            <p:cNvSpPr/>
            <p:nvPr/>
          </p:nvSpPr>
          <p:spPr>
            <a:xfrm rot="-2639314">
              <a:off x="8791281" y="808221"/>
              <a:ext cx="314024" cy="30381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65;p82"/>
            <p:cNvSpPr/>
            <p:nvPr/>
          </p:nvSpPr>
          <p:spPr>
            <a:xfrm rot="-2639314">
              <a:off x="8900955" y="915318"/>
              <a:ext cx="98702" cy="989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66;p82"/>
            <p:cNvSpPr/>
            <p:nvPr/>
          </p:nvSpPr>
          <p:spPr>
            <a:xfrm rot="-2638981">
              <a:off x="6160368" y="554338"/>
              <a:ext cx="246201" cy="23818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67;p82"/>
            <p:cNvSpPr/>
            <p:nvPr/>
          </p:nvSpPr>
          <p:spPr>
            <a:xfrm rot="-2638981">
              <a:off x="6246341" y="638300"/>
              <a:ext cx="77384" cy="7760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68;p82"/>
            <p:cNvSpPr/>
            <p:nvPr/>
          </p:nvSpPr>
          <p:spPr>
            <a:xfrm rot="-2639314">
              <a:off x="9049546" y="-1201705"/>
              <a:ext cx="314024" cy="30381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69;p82"/>
            <p:cNvSpPr/>
            <p:nvPr/>
          </p:nvSpPr>
          <p:spPr>
            <a:xfrm rot="-2639314">
              <a:off x="9159219" y="-1094607"/>
              <a:ext cx="98702" cy="989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3" y="4212382"/>
            <a:ext cx="911412" cy="7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2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5" name="Google Shape;1265;p68"/>
          <p:cNvGrpSpPr/>
          <p:nvPr/>
        </p:nvGrpSpPr>
        <p:grpSpPr>
          <a:xfrm>
            <a:off x="5414480" y="619661"/>
            <a:ext cx="3895751" cy="5251128"/>
            <a:chOff x="4862646" y="619661"/>
            <a:chExt cx="4447586" cy="5251128"/>
          </a:xfrm>
        </p:grpSpPr>
        <p:sp>
          <p:nvSpPr>
            <p:cNvPr id="1266" name="Google Shape;1266;p68"/>
            <p:cNvSpPr/>
            <p:nvPr/>
          </p:nvSpPr>
          <p:spPr>
            <a:xfrm rot="4682852">
              <a:off x="4929890" y="1869360"/>
              <a:ext cx="4220748" cy="3209044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68"/>
            <p:cNvSpPr/>
            <p:nvPr/>
          </p:nvSpPr>
          <p:spPr>
            <a:xfrm rot="2700000">
              <a:off x="5131373" y="2577613"/>
              <a:ext cx="702276" cy="680451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68"/>
            <p:cNvSpPr/>
            <p:nvPr/>
          </p:nvSpPr>
          <p:spPr>
            <a:xfrm rot="2700000">
              <a:off x="5348988" y="2810864"/>
              <a:ext cx="245647" cy="245657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68"/>
            <p:cNvSpPr/>
            <p:nvPr/>
          </p:nvSpPr>
          <p:spPr>
            <a:xfrm rot="2700000">
              <a:off x="7647739" y="1447814"/>
              <a:ext cx="702276" cy="680451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68"/>
            <p:cNvSpPr/>
            <p:nvPr/>
          </p:nvSpPr>
          <p:spPr>
            <a:xfrm rot="2700000">
              <a:off x="7865355" y="1681065"/>
              <a:ext cx="245647" cy="245657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68"/>
            <p:cNvSpPr/>
            <p:nvPr/>
          </p:nvSpPr>
          <p:spPr>
            <a:xfrm rot="2700000">
              <a:off x="6738823" y="2705258"/>
              <a:ext cx="702276" cy="680451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68"/>
            <p:cNvSpPr/>
            <p:nvPr/>
          </p:nvSpPr>
          <p:spPr>
            <a:xfrm rot="2700000">
              <a:off x="6956439" y="2938509"/>
              <a:ext cx="245647" cy="245657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68"/>
            <p:cNvSpPr/>
            <p:nvPr/>
          </p:nvSpPr>
          <p:spPr>
            <a:xfrm rot="2700000">
              <a:off x="8032925" y="2303000"/>
              <a:ext cx="587896" cy="576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68"/>
            <p:cNvSpPr/>
            <p:nvPr/>
          </p:nvSpPr>
          <p:spPr>
            <a:xfrm rot="2700000">
              <a:off x="8283557" y="2522855"/>
              <a:ext cx="140883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68"/>
            <p:cNvSpPr/>
            <p:nvPr/>
          </p:nvSpPr>
          <p:spPr>
            <a:xfrm rot="2700000">
              <a:off x="7853520" y="3814950"/>
              <a:ext cx="587896" cy="576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68"/>
            <p:cNvSpPr/>
            <p:nvPr/>
          </p:nvSpPr>
          <p:spPr>
            <a:xfrm rot="2700000">
              <a:off x="8104152" y="4034806"/>
              <a:ext cx="140883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68"/>
            <p:cNvSpPr/>
            <p:nvPr/>
          </p:nvSpPr>
          <p:spPr>
            <a:xfrm rot="2700000">
              <a:off x="6222624" y="1180129"/>
              <a:ext cx="408329" cy="395088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68"/>
            <p:cNvSpPr/>
            <p:nvPr/>
          </p:nvSpPr>
          <p:spPr>
            <a:xfrm rot="2700000">
              <a:off x="6356593" y="1316015"/>
              <a:ext cx="128343" cy="12872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68"/>
            <p:cNvSpPr/>
            <p:nvPr/>
          </p:nvSpPr>
          <p:spPr>
            <a:xfrm rot="2700000">
              <a:off x="4942532" y="2069556"/>
              <a:ext cx="408329" cy="395088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68"/>
            <p:cNvSpPr/>
            <p:nvPr/>
          </p:nvSpPr>
          <p:spPr>
            <a:xfrm rot="2700000">
              <a:off x="5076501" y="2205443"/>
              <a:ext cx="128343" cy="12872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68"/>
            <p:cNvSpPr/>
            <p:nvPr/>
          </p:nvSpPr>
          <p:spPr>
            <a:xfrm rot="2700000">
              <a:off x="7310526" y="1866831"/>
              <a:ext cx="408329" cy="395088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68"/>
            <p:cNvSpPr/>
            <p:nvPr/>
          </p:nvSpPr>
          <p:spPr>
            <a:xfrm rot="2700000">
              <a:off x="7444495" y="2002717"/>
              <a:ext cx="128343" cy="12872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68"/>
            <p:cNvSpPr/>
            <p:nvPr/>
          </p:nvSpPr>
          <p:spPr>
            <a:xfrm rot="2700000">
              <a:off x="6540625" y="2151368"/>
              <a:ext cx="408329" cy="395088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68"/>
            <p:cNvSpPr/>
            <p:nvPr/>
          </p:nvSpPr>
          <p:spPr>
            <a:xfrm rot="2700000">
              <a:off x="6674594" y="2287255"/>
              <a:ext cx="128343" cy="12872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68"/>
            <p:cNvSpPr/>
            <p:nvPr/>
          </p:nvSpPr>
          <p:spPr>
            <a:xfrm>
              <a:off x="5782402" y="619661"/>
              <a:ext cx="308845" cy="29883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68"/>
            <p:cNvSpPr/>
            <p:nvPr/>
          </p:nvSpPr>
          <p:spPr>
            <a:xfrm>
              <a:off x="5886526" y="725075"/>
              <a:ext cx="97074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68"/>
            <p:cNvSpPr/>
            <p:nvPr/>
          </p:nvSpPr>
          <p:spPr>
            <a:xfrm>
              <a:off x="7301645" y="918501"/>
              <a:ext cx="308845" cy="29883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68"/>
            <p:cNvSpPr/>
            <p:nvPr/>
          </p:nvSpPr>
          <p:spPr>
            <a:xfrm>
              <a:off x="7405769" y="1023915"/>
              <a:ext cx="97074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68"/>
            <p:cNvSpPr/>
            <p:nvPr/>
          </p:nvSpPr>
          <p:spPr>
            <a:xfrm>
              <a:off x="5748972" y="4205598"/>
              <a:ext cx="308845" cy="29883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68"/>
            <p:cNvSpPr/>
            <p:nvPr/>
          </p:nvSpPr>
          <p:spPr>
            <a:xfrm>
              <a:off x="5853096" y="4311012"/>
              <a:ext cx="97074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68"/>
            <p:cNvSpPr/>
            <p:nvPr/>
          </p:nvSpPr>
          <p:spPr>
            <a:xfrm rot="681606">
              <a:off x="7169131" y="3960952"/>
              <a:ext cx="314024" cy="303817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68"/>
            <p:cNvSpPr/>
            <p:nvPr/>
          </p:nvSpPr>
          <p:spPr>
            <a:xfrm rot="681606">
              <a:off x="7274086" y="4067680"/>
              <a:ext cx="98702" cy="98986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68"/>
            <p:cNvSpPr/>
            <p:nvPr/>
          </p:nvSpPr>
          <p:spPr>
            <a:xfrm rot="681652">
              <a:off x="5923618" y="1638637"/>
              <a:ext cx="246178" cy="238191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68"/>
            <p:cNvSpPr/>
            <p:nvPr/>
          </p:nvSpPr>
          <p:spPr>
            <a:xfrm rot="681652">
              <a:off x="6005900" y="1722308"/>
              <a:ext cx="77377" cy="7760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68"/>
            <p:cNvSpPr/>
            <p:nvPr/>
          </p:nvSpPr>
          <p:spPr>
            <a:xfrm rot="681606">
              <a:off x="8969356" y="3030527"/>
              <a:ext cx="314024" cy="303817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68"/>
            <p:cNvSpPr/>
            <p:nvPr/>
          </p:nvSpPr>
          <p:spPr>
            <a:xfrm rot="681606">
              <a:off x="9074311" y="3137255"/>
              <a:ext cx="98702" cy="98986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7" name="Google Shape;1297;p68"/>
          <p:cNvSpPr txBox="1">
            <a:spLocks noGrp="1"/>
          </p:cNvSpPr>
          <p:nvPr>
            <p:ph type="subTitle" idx="1"/>
          </p:nvPr>
        </p:nvSpPr>
        <p:spPr>
          <a:xfrm>
            <a:off x="267127" y="1806773"/>
            <a:ext cx="5164707" cy="32378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en-US" sz="1800" b="1" dirty="0">
                <a:latin typeface="+mj-lt"/>
              </a:rPr>
              <a:t>Example</a:t>
            </a:r>
            <a:r>
              <a:rPr lang="en-US" sz="1800" b="1" dirty="0" smtClean="0">
                <a:latin typeface="+mj-lt"/>
              </a:rPr>
              <a:t>:</a:t>
            </a:r>
            <a:r>
              <a:rPr lang="en-US" sz="1800" dirty="0" smtClean="0">
                <a:latin typeface="+mj-lt"/>
              </a:rPr>
              <a:t> </a:t>
            </a:r>
          </a:p>
          <a:p>
            <a:pPr>
              <a:buFontTx/>
              <a:buChar char="-"/>
            </a:pPr>
            <a:r>
              <a:rPr lang="en-US" sz="1800" dirty="0" smtClean="0">
                <a:latin typeface="+mj-lt"/>
              </a:rPr>
              <a:t>I always visit my grandparents at </a:t>
            </a:r>
            <a:r>
              <a:rPr lang="en-US" sz="1800" dirty="0" err="1" smtClean="0">
                <a:latin typeface="+mj-lt"/>
              </a:rPr>
              <a:t>Tet</a:t>
            </a:r>
            <a:r>
              <a:rPr lang="en-US" sz="1800" dirty="0" smtClean="0">
                <a:latin typeface="+mj-lt"/>
              </a:rPr>
              <a:t>. </a:t>
            </a:r>
          </a:p>
          <a:p>
            <a:pPr>
              <a:buFontTx/>
              <a:buChar char="-"/>
            </a:pPr>
            <a:r>
              <a:rPr lang="en-US" sz="1800" dirty="0" smtClean="0">
                <a:latin typeface="+mj-lt"/>
              </a:rPr>
              <a:t>I don’t </a:t>
            </a:r>
            <a:r>
              <a:rPr lang="en-US" sz="1800" smtClean="0">
                <a:latin typeface="+mj-lt"/>
              </a:rPr>
              <a:t>watch fireworks on New Year’s Eve.</a:t>
            </a:r>
            <a:endParaRPr lang="en-US" sz="1800" dirty="0">
              <a:latin typeface="+mj-lt"/>
            </a:endParaRPr>
          </a:p>
          <a:p>
            <a:pPr marL="146050" indent="0">
              <a:buNone/>
            </a:pPr>
            <a:r>
              <a:rPr lang="en-US" sz="1800" b="1" dirty="0">
                <a:latin typeface="+mj-lt"/>
              </a:rPr>
              <a:t>1. </a:t>
            </a:r>
            <a:r>
              <a:rPr lang="en-US" sz="1800" dirty="0">
                <a:latin typeface="+mj-lt"/>
              </a:rPr>
              <a:t>watch fireworks on New Year's Eve</a:t>
            </a:r>
            <a:br>
              <a:rPr lang="en-US" sz="1800" dirty="0">
                <a:latin typeface="+mj-lt"/>
              </a:rPr>
            </a:br>
            <a:r>
              <a:rPr lang="en-US" sz="1800" b="1" dirty="0">
                <a:latin typeface="+mj-lt"/>
              </a:rPr>
              <a:t>2. </a:t>
            </a:r>
            <a:r>
              <a:rPr lang="en-US" sz="1800" dirty="0">
                <a:latin typeface="+mj-lt"/>
              </a:rPr>
              <a:t>sing when the New Year comes</a:t>
            </a:r>
            <a:br>
              <a:rPr lang="en-US" sz="1800" dirty="0">
                <a:latin typeface="+mj-lt"/>
              </a:rPr>
            </a:br>
            <a:r>
              <a:rPr lang="en-US" sz="1800" b="1" dirty="0">
                <a:latin typeface="+mj-lt"/>
              </a:rPr>
              <a:t>3. </a:t>
            </a:r>
            <a:r>
              <a:rPr lang="en-US" sz="1800" dirty="0">
                <a:latin typeface="+mj-lt"/>
              </a:rPr>
              <a:t>get lucky money</a:t>
            </a:r>
            <a:br>
              <a:rPr lang="en-US" sz="1800" dirty="0">
                <a:latin typeface="+mj-lt"/>
              </a:rPr>
            </a:br>
            <a:r>
              <a:rPr lang="en-US" sz="1800" b="1" dirty="0">
                <a:latin typeface="+mj-lt"/>
              </a:rPr>
              <a:t>4. </a:t>
            </a:r>
            <a:r>
              <a:rPr lang="en-US" sz="1800" dirty="0">
                <a:latin typeface="+mj-lt"/>
              </a:rPr>
              <a:t>go out and have fun</a:t>
            </a:r>
            <a:br>
              <a:rPr lang="en-US" sz="1800" dirty="0">
                <a:latin typeface="+mj-lt"/>
              </a:rPr>
            </a:br>
            <a:r>
              <a:rPr lang="en-US" sz="1800" b="1" dirty="0">
                <a:latin typeface="+mj-lt"/>
              </a:rPr>
              <a:t>5. </a:t>
            </a:r>
            <a:r>
              <a:rPr lang="en-US" sz="1800" dirty="0">
                <a:latin typeface="+mj-lt"/>
              </a:rPr>
              <a:t>dress beautifully</a:t>
            </a:r>
            <a:br>
              <a:rPr lang="en-US" sz="1800" dirty="0">
                <a:latin typeface="+mj-lt"/>
              </a:rPr>
            </a:br>
            <a:r>
              <a:rPr lang="en-US" sz="1800" b="1" dirty="0">
                <a:latin typeface="+mj-lt"/>
              </a:rPr>
              <a:t>6. </a:t>
            </a:r>
            <a:r>
              <a:rPr lang="en-US" sz="1800" dirty="0">
                <a:latin typeface="+mj-lt"/>
              </a:rPr>
              <a:t>buy salt for happiness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298" name="Google Shape;1298;p68"/>
          <p:cNvSpPr txBox="1">
            <a:spLocks noGrp="1"/>
          </p:cNvSpPr>
          <p:nvPr>
            <p:ph type="title"/>
          </p:nvPr>
        </p:nvSpPr>
        <p:spPr>
          <a:xfrm>
            <a:off x="538175" y="167441"/>
            <a:ext cx="5211463" cy="14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dirty="0" smtClean="0"/>
              <a:t>III. Speaking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800" dirty="0" smtClean="0"/>
              <a:t>Task 3: Tell about some activities which you do during </a:t>
            </a:r>
            <a:r>
              <a:rPr lang="en-GB" sz="2800" dirty="0" err="1" smtClean="0"/>
              <a:t>Tet</a:t>
            </a:r>
            <a:r>
              <a:rPr lang="en-GB" sz="2800" dirty="0" smtClean="0"/>
              <a:t>.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1" name="Google Shape;1121;p64"/>
          <p:cNvGrpSpPr/>
          <p:nvPr/>
        </p:nvGrpSpPr>
        <p:grpSpPr>
          <a:xfrm>
            <a:off x="6846639" y="-1911796"/>
            <a:ext cx="1080377" cy="6335701"/>
            <a:chOff x="6408325" y="-1911450"/>
            <a:chExt cx="1080377" cy="6335701"/>
          </a:xfrm>
        </p:grpSpPr>
        <p:sp>
          <p:nvSpPr>
            <p:cNvPr id="1122" name="Google Shape;1122;p64"/>
            <p:cNvSpPr/>
            <p:nvPr/>
          </p:nvSpPr>
          <p:spPr>
            <a:xfrm>
              <a:off x="6949703" y="-1911450"/>
              <a:ext cx="0" cy="5450524"/>
            </a:xfrm>
            <a:custGeom>
              <a:avLst/>
              <a:gdLst/>
              <a:ahLst/>
              <a:cxnLst/>
              <a:rect l="l" t="t" r="r" b="b"/>
              <a:pathLst>
                <a:path h="38771" fill="none" extrusionOk="0">
                  <a:moveTo>
                    <a:pt x="0" y="1"/>
                  </a:moveTo>
                  <a:lnTo>
                    <a:pt x="0" y="387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64"/>
            <p:cNvSpPr/>
            <p:nvPr/>
          </p:nvSpPr>
          <p:spPr>
            <a:xfrm>
              <a:off x="6932552" y="-1911450"/>
              <a:ext cx="36692" cy="5450524"/>
            </a:xfrm>
            <a:custGeom>
              <a:avLst/>
              <a:gdLst/>
              <a:ahLst/>
              <a:cxnLst/>
              <a:rect l="l" t="t" r="r" b="b"/>
              <a:pathLst>
                <a:path w="261" h="38771" extrusionOk="0">
                  <a:moveTo>
                    <a:pt x="1" y="1"/>
                  </a:moveTo>
                  <a:lnTo>
                    <a:pt x="1" y="38771"/>
                  </a:lnTo>
                  <a:lnTo>
                    <a:pt x="261" y="3877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64"/>
            <p:cNvSpPr/>
            <p:nvPr/>
          </p:nvSpPr>
          <p:spPr>
            <a:xfrm>
              <a:off x="7015495" y="3758312"/>
              <a:ext cx="19682" cy="597616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0" y="1"/>
                  </a:moveTo>
                  <a:lnTo>
                    <a:pt x="52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64"/>
            <p:cNvSpPr/>
            <p:nvPr/>
          </p:nvSpPr>
          <p:spPr>
            <a:xfrm>
              <a:off x="6988644" y="3758312"/>
              <a:ext cx="19682" cy="624467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1" y="1"/>
                  </a:moveTo>
                  <a:lnTo>
                    <a:pt x="53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64"/>
            <p:cNvSpPr/>
            <p:nvPr/>
          </p:nvSpPr>
          <p:spPr>
            <a:xfrm>
              <a:off x="6961793" y="3758312"/>
              <a:ext cx="17292" cy="665939"/>
            </a:xfrm>
            <a:custGeom>
              <a:avLst/>
              <a:gdLst/>
              <a:ahLst/>
              <a:cxnLst/>
              <a:rect l="l" t="t" r="r" b="b"/>
              <a:pathLst>
                <a:path w="123" h="4737" extrusionOk="0">
                  <a:moveTo>
                    <a:pt x="1" y="1"/>
                  </a:moveTo>
                  <a:lnTo>
                    <a:pt x="35" y="4737"/>
                  </a:lnTo>
                  <a:lnTo>
                    <a:pt x="122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64"/>
            <p:cNvSpPr/>
            <p:nvPr/>
          </p:nvSpPr>
          <p:spPr>
            <a:xfrm>
              <a:off x="6930162" y="3758312"/>
              <a:ext cx="19541" cy="665939"/>
            </a:xfrm>
            <a:custGeom>
              <a:avLst/>
              <a:gdLst/>
              <a:ahLst/>
              <a:cxnLst/>
              <a:rect l="l" t="t" r="r" b="b"/>
              <a:pathLst>
                <a:path w="139" h="4737" extrusionOk="0">
                  <a:moveTo>
                    <a:pt x="0" y="1"/>
                  </a:moveTo>
                  <a:lnTo>
                    <a:pt x="52" y="4737"/>
                  </a:lnTo>
                  <a:lnTo>
                    <a:pt x="139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64"/>
            <p:cNvSpPr/>
            <p:nvPr/>
          </p:nvSpPr>
          <p:spPr>
            <a:xfrm>
              <a:off x="6903311" y="3758312"/>
              <a:ext cx="19682" cy="624467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0" y="1"/>
                  </a:moveTo>
                  <a:lnTo>
                    <a:pt x="52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64"/>
            <p:cNvSpPr/>
            <p:nvPr/>
          </p:nvSpPr>
          <p:spPr>
            <a:xfrm>
              <a:off x="6876460" y="3758312"/>
              <a:ext cx="19682" cy="597616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1" y="1"/>
                  </a:moveTo>
                  <a:lnTo>
                    <a:pt x="53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64"/>
            <p:cNvSpPr/>
            <p:nvPr/>
          </p:nvSpPr>
          <p:spPr>
            <a:xfrm>
              <a:off x="6410715" y="1473312"/>
              <a:ext cx="1070676" cy="1424382"/>
            </a:xfrm>
            <a:custGeom>
              <a:avLst/>
              <a:gdLst/>
              <a:ahLst/>
              <a:cxnLst/>
              <a:rect l="l" t="t" r="r" b="b"/>
              <a:pathLst>
                <a:path w="7616" h="10132" extrusionOk="0">
                  <a:moveTo>
                    <a:pt x="2828" y="1"/>
                  </a:moveTo>
                  <a:lnTo>
                    <a:pt x="2221" y="140"/>
                  </a:lnTo>
                  <a:lnTo>
                    <a:pt x="1648" y="383"/>
                  </a:lnTo>
                  <a:lnTo>
                    <a:pt x="1145" y="712"/>
                  </a:lnTo>
                  <a:lnTo>
                    <a:pt x="712" y="1146"/>
                  </a:lnTo>
                  <a:lnTo>
                    <a:pt x="365" y="1649"/>
                  </a:lnTo>
                  <a:lnTo>
                    <a:pt x="139" y="2221"/>
                  </a:lnTo>
                  <a:lnTo>
                    <a:pt x="0" y="2846"/>
                  </a:lnTo>
                  <a:lnTo>
                    <a:pt x="0" y="3158"/>
                  </a:lnTo>
                  <a:lnTo>
                    <a:pt x="0" y="6957"/>
                  </a:lnTo>
                  <a:lnTo>
                    <a:pt x="0" y="7287"/>
                  </a:lnTo>
                  <a:lnTo>
                    <a:pt x="139" y="7911"/>
                  </a:lnTo>
                  <a:lnTo>
                    <a:pt x="382" y="8466"/>
                  </a:lnTo>
                  <a:lnTo>
                    <a:pt x="712" y="8969"/>
                  </a:lnTo>
                  <a:lnTo>
                    <a:pt x="1145" y="9403"/>
                  </a:lnTo>
                  <a:lnTo>
                    <a:pt x="1648" y="9750"/>
                  </a:lnTo>
                  <a:lnTo>
                    <a:pt x="2221" y="9993"/>
                  </a:lnTo>
                  <a:lnTo>
                    <a:pt x="2845" y="10114"/>
                  </a:lnTo>
                  <a:lnTo>
                    <a:pt x="3157" y="10132"/>
                  </a:lnTo>
                  <a:lnTo>
                    <a:pt x="4441" y="10132"/>
                  </a:lnTo>
                  <a:lnTo>
                    <a:pt x="4771" y="10114"/>
                  </a:lnTo>
                  <a:lnTo>
                    <a:pt x="5395" y="9993"/>
                  </a:lnTo>
                  <a:lnTo>
                    <a:pt x="5950" y="9750"/>
                  </a:lnTo>
                  <a:lnTo>
                    <a:pt x="6453" y="9403"/>
                  </a:lnTo>
                  <a:lnTo>
                    <a:pt x="6887" y="8969"/>
                  </a:lnTo>
                  <a:lnTo>
                    <a:pt x="7234" y="8466"/>
                  </a:lnTo>
                  <a:lnTo>
                    <a:pt x="7477" y="7911"/>
                  </a:lnTo>
                  <a:lnTo>
                    <a:pt x="7598" y="7287"/>
                  </a:lnTo>
                  <a:lnTo>
                    <a:pt x="7616" y="6957"/>
                  </a:lnTo>
                  <a:lnTo>
                    <a:pt x="7616" y="3158"/>
                  </a:lnTo>
                  <a:lnTo>
                    <a:pt x="7598" y="2829"/>
                  </a:lnTo>
                  <a:lnTo>
                    <a:pt x="7477" y="2221"/>
                  </a:lnTo>
                  <a:lnTo>
                    <a:pt x="7234" y="1649"/>
                  </a:lnTo>
                  <a:lnTo>
                    <a:pt x="6887" y="1146"/>
                  </a:lnTo>
                  <a:lnTo>
                    <a:pt x="6453" y="712"/>
                  </a:lnTo>
                  <a:lnTo>
                    <a:pt x="5950" y="365"/>
                  </a:lnTo>
                  <a:lnTo>
                    <a:pt x="5378" y="14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64"/>
            <p:cNvSpPr/>
            <p:nvPr/>
          </p:nvSpPr>
          <p:spPr>
            <a:xfrm>
              <a:off x="6408325" y="1341729"/>
              <a:ext cx="1080377" cy="1709624"/>
            </a:xfrm>
            <a:custGeom>
              <a:avLst/>
              <a:gdLst/>
              <a:ahLst/>
              <a:cxnLst/>
              <a:rect l="l" t="t" r="r" b="b"/>
              <a:pathLst>
                <a:path w="7685" h="12161" extrusionOk="0">
                  <a:moveTo>
                    <a:pt x="2880" y="1128"/>
                  </a:moveTo>
                  <a:lnTo>
                    <a:pt x="2637" y="1267"/>
                  </a:lnTo>
                  <a:lnTo>
                    <a:pt x="2238" y="1631"/>
                  </a:lnTo>
                  <a:lnTo>
                    <a:pt x="1960" y="2099"/>
                  </a:lnTo>
                  <a:lnTo>
                    <a:pt x="1804" y="2620"/>
                  </a:lnTo>
                  <a:lnTo>
                    <a:pt x="1787" y="2897"/>
                  </a:lnTo>
                  <a:lnTo>
                    <a:pt x="1787" y="9090"/>
                  </a:lnTo>
                  <a:lnTo>
                    <a:pt x="1804" y="9368"/>
                  </a:lnTo>
                  <a:lnTo>
                    <a:pt x="1960" y="9905"/>
                  </a:lnTo>
                  <a:lnTo>
                    <a:pt x="2255" y="10374"/>
                  </a:lnTo>
                  <a:lnTo>
                    <a:pt x="2637" y="10738"/>
                  </a:lnTo>
                  <a:lnTo>
                    <a:pt x="2880" y="10859"/>
                  </a:lnTo>
                  <a:lnTo>
                    <a:pt x="2585" y="10790"/>
                  </a:lnTo>
                  <a:lnTo>
                    <a:pt x="2030" y="10547"/>
                  </a:lnTo>
                  <a:lnTo>
                    <a:pt x="1527" y="10200"/>
                  </a:lnTo>
                  <a:lnTo>
                    <a:pt x="1076" y="9801"/>
                  </a:lnTo>
                  <a:lnTo>
                    <a:pt x="694" y="9333"/>
                  </a:lnTo>
                  <a:lnTo>
                    <a:pt x="399" y="8795"/>
                  </a:lnTo>
                  <a:lnTo>
                    <a:pt x="191" y="8205"/>
                  </a:lnTo>
                  <a:lnTo>
                    <a:pt x="87" y="7581"/>
                  </a:lnTo>
                  <a:lnTo>
                    <a:pt x="87" y="7269"/>
                  </a:lnTo>
                  <a:lnTo>
                    <a:pt x="87" y="4753"/>
                  </a:lnTo>
                  <a:lnTo>
                    <a:pt x="87" y="4424"/>
                  </a:lnTo>
                  <a:lnTo>
                    <a:pt x="191" y="3799"/>
                  </a:lnTo>
                  <a:lnTo>
                    <a:pt x="399" y="3227"/>
                  </a:lnTo>
                  <a:lnTo>
                    <a:pt x="694" y="2689"/>
                  </a:lnTo>
                  <a:lnTo>
                    <a:pt x="1076" y="2203"/>
                  </a:lnTo>
                  <a:lnTo>
                    <a:pt x="1509" y="1804"/>
                  </a:lnTo>
                  <a:lnTo>
                    <a:pt x="2012" y="1457"/>
                  </a:lnTo>
                  <a:lnTo>
                    <a:pt x="2585" y="1215"/>
                  </a:lnTo>
                  <a:lnTo>
                    <a:pt x="2880" y="1128"/>
                  </a:lnTo>
                  <a:close/>
                  <a:moveTo>
                    <a:pt x="4684" y="1128"/>
                  </a:moveTo>
                  <a:lnTo>
                    <a:pt x="4979" y="1215"/>
                  </a:lnTo>
                  <a:lnTo>
                    <a:pt x="5551" y="1457"/>
                  </a:lnTo>
                  <a:lnTo>
                    <a:pt x="6071" y="1787"/>
                  </a:lnTo>
                  <a:lnTo>
                    <a:pt x="6540" y="2186"/>
                  </a:lnTo>
                  <a:lnTo>
                    <a:pt x="6921" y="2672"/>
                  </a:lnTo>
                  <a:lnTo>
                    <a:pt x="7234" y="3209"/>
                  </a:lnTo>
                  <a:lnTo>
                    <a:pt x="7442" y="3799"/>
                  </a:lnTo>
                  <a:lnTo>
                    <a:pt x="7546" y="4441"/>
                  </a:lnTo>
                  <a:lnTo>
                    <a:pt x="7563" y="4771"/>
                  </a:lnTo>
                  <a:lnTo>
                    <a:pt x="7563" y="7269"/>
                  </a:lnTo>
                  <a:lnTo>
                    <a:pt x="7546" y="7598"/>
                  </a:lnTo>
                  <a:lnTo>
                    <a:pt x="7442" y="8223"/>
                  </a:lnTo>
                  <a:lnTo>
                    <a:pt x="7234" y="8812"/>
                  </a:lnTo>
                  <a:lnTo>
                    <a:pt x="6921" y="9350"/>
                  </a:lnTo>
                  <a:lnTo>
                    <a:pt x="6540" y="9836"/>
                  </a:lnTo>
                  <a:lnTo>
                    <a:pt x="6071" y="10252"/>
                  </a:lnTo>
                  <a:lnTo>
                    <a:pt x="5551" y="10582"/>
                  </a:lnTo>
                  <a:lnTo>
                    <a:pt x="4979" y="10825"/>
                  </a:lnTo>
                  <a:lnTo>
                    <a:pt x="4684" y="10911"/>
                  </a:lnTo>
                  <a:lnTo>
                    <a:pt x="4927" y="10773"/>
                  </a:lnTo>
                  <a:lnTo>
                    <a:pt x="5325" y="10408"/>
                  </a:lnTo>
                  <a:lnTo>
                    <a:pt x="5620" y="9940"/>
                  </a:lnTo>
                  <a:lnTo>
                    <a:pt x="5794" y="9402"/>
                  </a:lnTo>
                  <a:lnTo>
                    <a:pt x="5811" y="9107"/>
                  </a:lnTo>
                  <a:lnTo>
                    <a:pt x="5811" y="2932"/>
                  </a:lnTo>
                  <a:lnTo>
                    <a:pt x="5794" y="2637"/>
                  </a:lnTo>
                  <a:lnTo>
                    <a:pt x="5620" y="2082"/>
                  </a:lnTo>
                  <a:lnTo>
                    <a:pt x="5325" y="1631"/>
                  </a:lnTo>
                  <a:lnTo>
                    <a:pt x="4927" y="1267"/>
                  </a:lnTo>
                  <a:lnTo>
                    <a:pt x="4684" y="1128"/>
                  </a:lnTo>
                  <a:close/>
                  <a:moveTo>
                    <a:pt x="3782" y="1006"/>
                  </a:moveTo>
                  <a:lnTo>
                    <a:pt x="3782" y="10998"/>
                  </a:lnTo>
                  <a:lnTo>
                    <a:pt x="3608" y="10998"/>
                  </a:lnTo>
                  <a:lnTo>
                    <a:pt x="3261" y="10929"/>
                  </a:lnTo>
                  <a:lnTo>
                    <a:pt x="2637" y="10617"/>
                  </a:lnTo>
                  <a:lnTo>
                    <a:pt x="2186" y="10113"/>
                  </a:lnTo>
                  <a:lnTo>
                    <a:pt x="1926" y="9454"/>
                  </a:lnTo>
                  <a:lnTo>
                    <a:pt x="1908" y="9090"/>
                  </a:lnTo>
                  <a:lnTo>
                    <a:pt x="1908" y="2915"/>
                  </a:lnTo>
                  <a:lnTo>
                    <a:pt x="1926" y="2550"/>
                  </a:lnTo>
                  <a:lnTo>
                    <a:pt x="2186" y="1891"/>
                  </a:lnTo>
                  <a:lnTo>
                    <a:pt x="2637" y="1388"/>
                  </a:lnTo>
                  <a:lnTo>
                    <a:pt x="3261" y="1058"/>
                  </a:lnTo>
                  <a:lnTo>
                    <a:pt x="3608" y="1006"/>
                  </a:lnTo>
                  <a:close/>
                  <a:moveTo>
                    <a:pt x="3868" y="1006"/>
                  </a:moveTo>
                  <a:lnTo>
                    <a:pt x="4250" y="1024"/>
                  </a:lnTo>
                  <a:lnTo>
                    <a:pt x="4909" y="1336"/>
                  </a:lnTo>
                  <a:lnTo>
                    <a:pt x="5412" y="1839"/>
                  </a:lnTo>
                  <a:lnTo>
                    <a:pt x="5690" y="2516"/>
                  </a:lnTo>
                  <a:lnTo>
                    <a:pt x="5724" y="2915"/>
                  </a:lnTo>
                  <a:lnTo>
                    <a:pt x="5724" y="9090"/>
                  </a:lnTo>
                  <a:lnTo>
                    <a:pt x="5690" y="9472"/>
                  </a:lnTo>
                  <a:lnTo>
                    <a:pt x="5412" y="10148"/>
                  </a:lnTo>
                  <a:lnTo>
                    <a:pt x="4909" y="10669"/>
                  </a:lnTo>
                  <a:lnTo>
                    <a:pt x="4250" y="10963"/>
                  </a:lnTo>
                  <a:lnTo>
                    <a:pt x="3868" y="10998"/>
                  </a:lnTo>
                  <a:lnTo>
                    <a:pt x="3868" y="1006"/>
                  </a:lnTo>
                  <a:close/>
                  <a:moveTo>
                    <a:pt x="3834" y="0"/>
                  </a:moveTo>
                  <a:lnTo>
                    <a:pt x="3678" y="18"/>
                  </a:lnTo>
                  <a:lnTo>
                    <a:pt x="3417" y="122"/>
                  </a:lnTo>
                  <a:lnTo>
                    <a:pt x="3209" y="312"/>
                  </a:lnTo>
                  <a:lnTo>
                    <a:pt x="3105" y="590"/>
                  </a:lnTo>
                  <a:lnTo>
                    <a:pt x="3088" y="746"/>
                  </a:lnTo>
                  <a:lnTo>
                    <a:pt x="3105" y="833"/>
                  </a:lnTo>
                  <a:lnTo>
                    <a:pt x="3122" y="937"/>
                  </a:lnTo>
                  <a:lnTo>
                    <a:pt x="3573" y="937"/>
                  </a:lnTo>
                  <a:lnTo>
                    <a:pt x="3192" y="972"/>
                  </a:lnTo>
                  <a:lnTo>
                    <a:pt x="2498" y="1162"/>
                  </a:lnTo>
                  <a:lnTo>
                    <a:pt x="1856" y="1457"/>
                  </a:lnTo>
                  <a:lnTo>
                    <a:pt x="1284" y="1891"/>
                  </a:lnTo>
                  <a:lnTo>
                    <a:pt x="798" y="2394"/>
                  </a:lnTo>
                  <a:lnTo>
                    <a:pt x="416" y="3001"/>
                  </a:lnTo>
                  <a:lnTo>
                    <a:pt x="139" y="3660"/>
                  </a:lnTo>
                  <a:lnTo>
                    <a:pt x="0" y="4372"/>
                  </a:lnTo>
                  <a:lnTo>
                    <a:pt x="0" y="4753"/>
                  </a:lnTo>
                  <a:lnTo>
                    <a:pt x="0" y="7269"/>
                  </a:lnTo>
                  <a:lnTo>
                    <a:pt x="0" y="7598"/>
                  </a:lnTo>
                  <a:lnTo>
                    <a:pt x="121" y="8257"/>
                  </a:lnTo>
                  <a:lnTo>
                    <a:pt x="330" y="8864"/>
                  </a:lnTo>
                  <a:lnTo>
                    <a:pt x="659" y="9420"/>
                  </a:lnTo>
                  <a:lnTo>
                    <a:pt x="1058" y="9905"/>
                  </a:lnTo>
                  <a:lnTo>
                    <a:pt x="1527" y="10322"/>
                  </a:lnTo>
                  <a:lnTo>
                    <a:pt x="2064" y="10669"/>
                  </a:lnTo>
                  <a:lnTo>
                    <a:pt x="2671" y="10911"/>
                  </a:lnTo>
                  <a:lnTo>
                    <a:pt x="2984" y="10998"/>
                  </a:lnTo>
                  <a:lnTo>
                    <a:pt x="2446" y="10998"/>
                  </a:lnTo>
                  <a:lnTo>
                    <a:pt x="2446" y="11605"/>
                  </a:lnTo>
                  <a:lnTo>
                    <a:pt x="2446" y="11709"/>
                  </a:lnTo>
                  <a:lnTo>
                    <a:pt x="2533" y="11918"/>
                  </a:lnTo>
                  <a:lnTo>
                    <a:pt x="2689" y="12074"/>
                  </a:lnTo>
                  <a:lnTo>
                    <a:pt x="2897" y="12160"/>
                  </a:lnTo>
                  <a:lnTo>
                    <a:pt x="4857" y="12160"/>
                  </a:lnTo>
                  <a:lnTo>
                    <a:pt x="5031" y="12143"/>
                  </a:lnTo>
                  <a:lnTo>
                    <a:pt x="5291" y="11883"/>
                  </a:lnTo>
                  <a:lnTo>
                    <a:pt x="5325" y="11692"/>
                  </a:lnTo>
                  <a:lnTo>
                    <a:pt x="5325" y="11016"/>
                  </a:lnTo>
                  <a:lnTo>
                    <a:pt x="4718" y="11016"/>
                  </a:lnTo>
                  <a:lnTo>
                    <a:pt x="5031" y="10929"/>
                  </a:lnTo>
                  <a:lnTo>
                    <a:pt x="5620" y="10686"/>
                  </a:lnTo>
                  <a:lnTo>
                    <a:pt x="6158" y="10339"/>
                  </a:lnTo>
                  <a:lnTo>
                    <a:pt x="6626" y="9923"/>
                  </a:lnTo>
                  <a:lnTo>
                    <a:pt x="7025" y="9420"/>
                  </a:lnTo>
                  <a:lnTo>
                    <a:pt x="7338" y="8864"/>
                  </a:lnTo>
                  <a:lnTo>
                    <a:pt x="7563" y="8275"/>
                  </a:lnTo>
                  <a:lnTo>
                    <a:pt x="7685" y="7616"/>
                  </a:lnTo>
                  <a:lnTo>
                    <a:pt x="7685" y="7286"/>
                  </a:lnTo>
                  <a:lnTo>
                    <a:pt x="7685" y="4771"/>
                  </a:lnTo>
                  <a:lnTo>
                    <a:pt x="7667" y="4389"/>
                  </a:lnTo>
                  <a:lnTo>
                    <a:pt x="7529" y="3678"/>
                  </a:lnTo>
                  <a:lnTo>
                    <a:pt x="7251" y="3001"/>
                  </a:lnTo>
                  <a:lnTo>
                    <a:pt x="6869" y="2411"/>
                  </a:lnTo>
                  <a:lnTo>
                    <a:pt x="6401" y="1891"/>
                  </a:lnTo>
                  <a:lnTo>
                    <a:pt x="5829" y="1475"/>
                  </a:lnTo>
                  <a:lnTo>
                    <a:pt x="5187" y="1162"/>
                  </a:lnTo>
                  <a:lnTo>
                    <a:pt x="4493" y="972"/>
                  </a:lnTo>
                  <a:lnTo>
                    <a:pt x="4129" y="937"/>
                  </a:lnTo>
                  <a:lnTo>
                    <a:pt x="4545" y="937"/>
                  </a:lnTo>
                  <a:lnTo>
                    <a:pt x="4562" y="833"/>
                  </a:lnTo>
                  <a:lnTo>
                    <a:pt x="4562" y="746"/>
                  </a:lnTo>
                  <a:lnTo>
                    <a:pt x="4562" y="590"/>
                  </a:lnTo>
                  <a:lnTo>
                    <a:pt x="4441" y="312"/>
                  </a:lnTo>
                  <a:lnTo>
                    <a:pt x="4250" y="122"/>
                  </a:lnTo>
                  <a:lnTo>
                    <a:pt x="3990" y="18"/>
                  </a:lnTo>
                  <a:lnTo>
                    <a:pt x="3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64"/>
            <p:cNvSpPr/>
            <p:nvPr/>
          </p:nvSpPr>
          <p:spPr>
            <a:xfrm>
              <a:off x="6834989" y="3448612"/>
              <a:ext cx="224510" cy="380697"/>
            </a:xfrm>
            <a:custGeom>
              <a:avLst/>
              <a:gdLst/>
              <a:ahLst/>
              <a:cxnLst/>
              <a:rect l="l" t="t" r="r" b="b"/>
              <a:pathLst>
                <a:path w="1597" h="2708" extrusionOk="0">
                  <a:moveTo>
                    <a:pt x="348" y="1"/>
                  </a:moveTo>
                  <a:lnTo>
                    <a:pt x="192" y="18"/>
                  </a:lnTo>
                  <a:lnTo>
                    <a:pt x="18" y="209"/>
                  </a:lnTo>
                  <a:lnTo>
                    <a:pt x="1" y="348"/>
                  </a:lnTo>
                  <a:lnTo>
                    <a:pt x="1" y="2360"/>
                  </a:lnTo>
                  <a:lnTo>
                    <a:pt x="18" y="2499"/>
                  </a:lnTo>
                  <a:lnTo>
                    <a:pt x="192" y="2690"/>
                  </a:lnTo>
                  <a:lnTo>
                    <a:pt x="348" y="2707"/>
                  </a:lnTo>
                  <a:lnTo>
                    <a:pt x="1250" y="2707"/>
                  </a:lnTo>
                  <a:lnTo>
                    <a:pt x="1388" y="2690"/>
                  </a:lnTo>
                  <a:lnTo>
                    <a:pt x="1597" y="2499"/>
                  </a:lnTo>
                  <a:lnTo>
                    <a:pt x="1597" y="2360"/>
                  </a:lnTo>
                  <a:lnTo>
                    <a:pt x="1597" y="348"/>
                  </a:lnTo>
                  <a:lnTo>
                    <a:pt x="1579" y="209"/>
                  </a:lnTo>
                  <a:lnTo>
                    <a:pt x="1388" y="18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3" name="Google Shape;1133;p64"/>
          <p:cNvGrpSpPr/>
          <p:nvPr/>
        </p:nvGrpSpPr>
        <p:grpSpPr>
          <a:xfrm>
            <a:off x="5621115" y="-1321673"/>
            <a:ext cx="652072" cy="3823974"/>
            <a:chOff x="2944688" y="-1864237"/>
            <a:chExt cx="652072" cy="3823974"/>
          </a:xfrm>
        </p:grpSpPr>
        <p:sp>
          <p:nvSpPr>
            <p:cNvPr id="1134" name="Google Shape;1134;p64"/>
            <p:cNvSpPr/>
            <p:nvPr/>
          </p:nvSpPr>
          <p:spPr>
            <a:xfrm>
              <a:off x="3271441" y="-1864237"/>
              <a:ext cx="0" cy="3289719"/>
            </a:xfrm>
            <a:custGeom>
              <a:avLst/>
              <a:gdLst/>
              <a:ahLst/>
              <a:cxnLst/>
              <a:rect l="l" t="t" r="r" b="b"/>
              <a:pathLst>
                <a:path h="38771" fill="none" extrusionOk="0">
                  <a:moveTo>
                    <a:pt x="0" y="1"/>
                  </a:moveTo>
                  <a:lnTo>
                    <a:pt x="0" y="387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64"/>
            <p:cNvSpPr/>
            <p:nvPr/>
          </p:nvSpPr>
          <p:spPr>
            <a:xfrm>
              <a:off x="3261089" y="-1864237"/>
              <a:ext cx="22146" cy="3289719"/>
            </a:xfrm>
            <a:custGeom>
              <a:avLst/>
              <a:gdLst/>
              <a:ahLst/>
              <a:cxnLst/>
              <a:rect l="l" t="t" r="r" b="b"/>
              <a:pathLst>
                <a:path w="261" h="38771" extrusionOk="0">
                  <a:moveTo>
                    <a:pt x="1" y="1"/>
                  </a:moveTo>
                  <a:lnTo>
                    <a:pt x="1" y="38771"/>
                  </a:lnTo>
                  <a:lnTo>
                    <a:pt x="261" y="3877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64"/>
            <p:cNvSpPr/>
            <p:nvPr/>
          </p:nvSpPr>
          <p:spPr>
            <a:xfrm>
              <a:off x="3311150" y="1557802"/>
              <a:ext cx="11879" cy="36069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0" y="1"/>
                  </a:moveTo>
                  <a:lnTo>
                    <a:pt x="52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64"/>
            <p:cNvSpPr/>
            <p:nvPr/>
          </p:nvSpPr>
          <p:spPr>
            <a:xfrm>
              <a:off x="3294944" y="1557802"/>
              <a:ext cx="11879" cy="37690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1" y="1"/>
                  </a:moveTo>
                  <a:lnTo>
                    <a:pt x="53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64"/>
            <p:cNvSpPr/>
            <p:nvPr/>
          </p:nvSpPr>
          <p:spPr>
            <a:xfrm>
              <a:off x="3278738" y="1557802"/>
              <a:ext cx="10437" cy="401934"/>
            </a:xfrm>
            <a:custGeom>
              <a:avLst/>
              <a:gdLst/>
              <a:ahLst/>
              <a:cxnLst/>
              <a:rect l="l" t="t" r="r" b="b"/>
              <a:pathLst>
                <a:path w="123" h="4737" extrusionOk="0">
                  <a:moveTo>
                    <a:pt x="1" y="1"/>
                  </a:moveTo>
                  <a:lnTo>
                    <a:pt x="35" y="4737"/>
                  </a:lnTo>
                  <a:lnTo>
                    <a:pt x="122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64"/>
            <p:cNvSpPr/>
            <p:nvPr/>
          </p:nvSpPr>
          <p:spPr>
            <a:xfrm>
              <a:off x="3259647" y="1557802"/>
              <a:ext cx="11794" cy="401934"/>
            </a:xfrm>
            <a:custGeom>
              <a:avLst/>
              <a:gdLst/>
              <a:ahLst/>
              <a:cxnLst/>
              <a:rect l="l" t="t" r="r" b="b"/>
              <a:pathLst>
                <a:path w="139" h="4737" extrusionOk="0">
                  <a:moveTo>
                    <a:pt x="0" y="1"/>
                  </a:moveTo>
                  <a:lnTo>
                    <a:pt x="52" y="4737"/>
                  </a:lnTo>
                  <a:lnTo>
                    <a:pt x="139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64"/>
            <p:cNvSpPr/>
            <p:nvPr/>
          </p:nvSpPr>
          <p:spPr>
            <a:xfrm>
              <a:off x="3243441" y="1557802"/>
              <a:ext cx="11879" cy="37690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0" y="1"/>
                  </a:moveTo>
                  <a:lnTo>
                    <a:pt x="52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64"/>
            <p:cNvSpPr/>
            <p:nvPr/>
          </p:nvSpPr>
          <p:spPr>
            <a:xfrm>
              <a:off x="3227234" y="1557802"/>
              <a:ext cx="11879" cy="36069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1" y="1"/>
                  </a:moveTo>
                  <a:lnTo>
                    <a:pt x="53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64"/>
            <p:cNvSpPr/>
            <p:nvPr/>
          </p:nvSpPr>
          <p:spPr>
            <a:xfrm>
              <a:off x="2946130" y="178669"/>
              <a:ext cx="646218" cy="859700"/>
            </a:xfrm>
            <a:custGeom>
              <a:avLst/>
              <a:gdLst/>
              <a:ahLst/>
              <a:cxnLst/>
              <a:rect l="l" t="t" r="r" b="b"/>
              <a:pathLst>
                <a:path w="7616" h="10132" extrusionOk="0">
                  <a:moveTo>
                    <a:pt x="2828" y="1"/>
                  </a:moveTo>
                  <a:lnTo>
                    <a:pt x="2221" y="140"/>
                  </a:lnTo>
                  <a:lnTo>
                    <a:pt x="1648" y="383"/>
                  </a:lnTo>
                  <a:lnTo>
                    <a:pt x="1145" y="712"/>
                  </a:lnTo>
                  <a:lnTo>
                    <a:pt x="712" y="1146"/>
                  </a:lnTo>
                  <a:lnTo>
                    <a:pt x="365" y="1649"/>
                  </a:lnTo>
                  <a:lnTo>
                    <a:pt x="139" y="2221"/>
                  </a:lnTo>
                  <a:lnTo>
                    <a:pt x="0" y="2846"/>
                  </a:lnTo>
                  <a:lnTo>
                    <a:pt x="0" y="3158"/>
                  </a:lnTo>
                  <a:lnTo>
                    <a:pt x="0" y="6957"/>
                  </a:lnTo>
                  <a:lnTo>
                    <a:pt x="0" y="7287"/>
                  </a:lnTo>
                  <a:lnTo>
                    <a:pt x="139" y="7911"/>
                  </a:lnTo>
                  <a:lnTo>
                    <a:pt x="382" y="8466"/>
                  </a:lnTo>
                  <a:lnTo>
                    <a:pt x="712" y="8969"/>
                  </a:lnTo>
                  <a:lnTo>
                    <a:pt x="1145" y="9403"/>
                  </a:lnTo>
                  <a:lnTo>
                    <a:pt x="1648" y="9750"/>
                  </a:lnTo>
                  <a:lnTo>
                    <a:pt x="2221" y="9993"/>
                  </a:lnTo>
                  <a:lnTo>
                    <a:pt x="2845" y="10114"/>
                  </a:lnTo>
                  <a:lnTo>
                    <a:pt x="3157" y="10132"/>
                  </a:lnTo>
                  <a:lnTo>
                    <a:pt x="4441" y="10132"/>
                  </a:lnTo>
                  <a:lnTo>
                    <a:pt x="4771" y="10114"/>
                  </a:lnTo>
                  <a:lnTo>
                    <a:pt x="5395" y="9993"/>
                  </a:lnTo>
                  <a:lnTo>
                    <a:pt x="5950" y="9750"/>
                  </a:lnTo>
                  <a:lnTo>
                    <a:pt x="6453" y="9403"/>
                  </a:lnTo>
                  <a:lnTo>
                    <a:pt x="6887" y="8969"/>
                  </a:lnTo>
                  <a:lnTo>
                    <a:pt x="7234" y="8466"/>
                  </a:lnTo>
                  <a:lnTo>
                    <a:pt x="7477" y="7911"/>
                  </a:lnTo>
                  <a:lnTo>
                    <a:pt x="7598" y="7287"/>
                  </a:lnTo>
                  <a:lnTo>
                    <a:pt x="7616" y="6957"/>
                  </a:lnTo>
                  <a:lnTo>
                    <a:pt x="7616" y="3158"/>
                  </a:lnTo>
                  <a:lnTo>
                    <a:pt x="7598" y="2829"/>
                  </a:lnTo>
                  <a:lnTo>
                    <a:pt x="7477" y="2221"/>
                  </a:lnTo>
                  <a:lnTo>
                    <a:pt x="7234" y="1649"/>
                  </a:lnTo>
                  <a:lnTo>
                    <a:pt x="6887" y="1146"/>
                  </a:lnTo>
                  <a:lnTo>
                    <a:pt x="6453" y="712"/>
                  </a:lnTo>
                  <a:lnTo>
                    <a:pt x="5950" y="365"/>
                  </a:lnTo>
                  <a:lnTo>
                    <a:pt x="5378" y="14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64"/>
            <p:cNvSpPr/>
            <p:nvPr/>
          </p:nvSpPr>
          <p:spPr>
            <a:xfrm>
              <a:off x="2944688" y="99250"/>
              <a:ext cx="652072" cy="1031861"/>
            </a:xfrm>
            <a:custGeom>
              <a:avLst/>
              <a:gdLst/>
              <a:ahLst/>
              <a:cxnLst/>
              <a:rect l="l" t="t" r="r" b="b"/>
              <a:pathLst>
                <a:path w="7685" h="12161" extrusionOk="0">
                  <a:moveTo>
                    <a:pt x="2880" y="1128"/>
                  </a:moveTo>
                  <a:lnTo>
                    <a:pt x="2637" y="1267"/>
                  </a:lnTo>
                  <a:lnTo>
                    <a:pt x="2238" y="1631"/>
                  </a:lnTo>
                  <a:lnTo>
                    <a:pt x="1960" y="2099"/>
                  </a:lnTo>
                  <a:lnTo>
                    <a:pt x="1804" y="2620"/>
                  </a:lnTo>
                  <a:lnTo>
                    <a:pt x="1787" y="2897"/>
                  </a:lnTo>
                  <a:lnTo>
                    <a:pt x="1787" y="9090"/>
                  </a:lnTo>
                  <a:lnTo>
                    <a:pt x="1804" y="9368"/>
                  </a:lnTo>
                  <a:lnTo>
                    <a:pt x="1960" y="9905"/>
                  </a:lnTo>
                  <a:lnTo>
                    <a:pt x="2255" y="10374"/>
                  </a:lnTo>
                  <a:lnTo>
                    <a:pt x="2637" y="10738"/>
                  </a:lnTo>
                  <a:lnTo>
                    <a:pt x="2880" y="10859"/>
                  </a:lnTo>
                  <a:lnTo>
                    <a:pt x="2585" y="10790"/>
                  </a:lnTo>
                  <a:lnTo>
                    <a:pt x="2030" y="10547"/>
                  </a:lnTo>
                  <a:lnTo>
                    <a:pt x="1527" y="10200"/>
                  </a:lnTo>
                  <a:lnTo>
                    <a:pt x="1076" y="9801"/>
                  </a:lnTo>
                  <a:lnTo>
                    <a:pt x="694" y="9333"/>
                  </a:lnTo>
                  <a:lnTo>
                    <a:pt x="399" y="8795"/>
                  </a:lnTo>
                  <a:lnTo>
                    <a:pt x="191" y="8205"/>
                  </a:lnTo>
                  <a:lnTo>
                    <a:pt x="87" y="7581"/>
                  </a:lnTo>
                  <a:lnTo>
                    <a:pt x="87" y="7269"/>
                  </a:lnTo>
                  <a:lnTo>
                    <a:pt x="87" y="4753"/>
                  </a:lnTo>
                  <a:lnTo>
                    <a:pt x="87" y="4424"/>
                  </a:lnTo>
                  <a:lnTo>
                    <a:pt x="191" y="3799"/>
                  </a:lnTo>
                  <a:lnTo>
                    <a:pt x="399" y="3227"/>
                  </a:lnTo>
                  <a:lnTo>
                    <a:pt x="694" y="2689"/>
                  </a:lnTo>
                  <a:lnTo>
                    <a:pt x="1076" y="2203"/>
                  </a:lnTo>
                  <a:lnTo>
                    <a:pt x="1509" y="1804"/>
                  </a:lnTo>
                  <a:lnTo>
                    <a:pt x="2012" y="1457"/>
                  </a:lnTo>
                  <a:lnTo>
                    <a:pt x="2585" y="1215"/>
                  </a:lnTo>
                  <a:lnTo>
                    <a:pt x="2880" y="1128"/>
                  </a:lnTo>
                  <a:close/>
                  <a:moveTo>
                    <a:pt x="4684" y="1128"/>
                  </a:moveTo>
                  <a:lnTo>
                    <a:pt x="4979" y="1215"/>
                  </a:lnTo>
                  <a:lnTo>
                    <a:pt x="5551" y="1457"/>
                  </a:lnTo>
                  <a:lnTo>
                    <a:pt x="6071" y="1787"/>
                  </a:lnTo>
                  <a:lnTo>
                    <a:pt x="6540" y="2186"/>
                  </a:lnTo>
                  <a:lnTo>
                    <a:pt x="6921" y="2672"/>
                  </a:lnTo>
                  <a:lnTo>
                    <a:pt x="7234" y="3209"/>
                  </a:lnTo>
                  <a:lnTo>
                    <a:pt x="7442" y="3799"/>
                  </a:lnTo>
                  <a:lnTo>
                    <a:pt x="7546" y="4441"/>
                  </a:lnTo>
                  <a:lnTo>
                    <a:pt x="7563" y="4771"/>
                  </a:lnTo>
                  <a:lnTo>
                    <a:pt x="7563" y="7269"/>
                  </a:lnTo>
                  <a:lnTo>
                    <a:pt x="7546" y="7598"/>
                  </a:lnTo>
                  <a:lnTo>
                    <a:pt x="7442" y="8223"/>
                  </a:lnTo>
                  <a:lnTo>
                    <a:pt x="7234" y="8812"/>
                  </a:lnTo>
                  <a:lnTo>
                    <a:pt x="6921" y="9350"/>
                  </a:lnTo>
                  <a:lnTo>
                    <a:pt x="6540" y="9836"/>
                  </a:lnTo>
                  <a:lnTo>
                    <a:pt x="6071" y="10252"/>
                  </a:lnTo>
                  <a:lnTo>
                    <a:pt x="5551" y="10582"/>
                  </a:lnTo>
                  <a:lnTo>
                    <a:pt x="4979" y="10825"/>
                  </a:lnTo>
                  <a:lnTo>
                    <a:pt x="4684" y="10911"/>
                  </a:lnTo>
                  <a:lnTo>
                    <a:pt x="4927" y="10773"/>
                  </a:lnTo>
                  <a:lnTo>
                    <a:pt x="5325" y="10408"/>
                  </a:lnTo>
                  <a:lnTo>
                    <a:pt x="5620" y="9940"/>
                  </a:lnTo>
                  <a:lnTo>
                    <a:pt x="5794" y="9402"/>
                  </a:lnTo>
                  <a:lnTo>
                    <a:pt x="5811" y="9107"/>
                  </a:lnTo>
                  <a:lnTo>
                    <a:pt x="5811" y="2932"/>
                  </a:lnTo>
                  <a:lnTo>
                    <a:pt x="5794" y="2637"/>
                  </a:lnTo>
                  <a:lnTo>
                    <a:pt x="5620" y="2082"/>
                  </a:lnTo>
                  <a:lnTo>
                    <a:pt x="5325" y="1631"/>
                  </a:lnTo>
                  <a:lnTo>
                    <a:pt x="4927" y="1267"/>
                  </a:lnTo>
                  <a:lnTo>
                    <a:pt x="4684" y="1128"/>
                  </a:lnTo>
                  <a:close/>
                  <a:moveTo>
                    <a:pt x="3782" y="1006"/>
                  </a:moveTo>
                  <a:lnTo>
                    <a:pt x="3782" y="10998"/>
                  </a:lnTo>
                  <a:lnTo>
                    <a:pt x="3608" y="10998"/>
                  </a:lnTo>
                  <a:lnTo>
                    <a:pt x="3261" y="10929"/>
                  </a:lnTo>
                  <a:lnTo>
                    <a:pt x="2637" y="10617"/>
                  </a:lnTo>
                  <a:lnTo>
                    <a:pt x="2186" y="10113"/>
                  </a:lnTo>
                  <a:lnTo>
                    <a:pt x="1926" y="9454"/>
                  </a:lnTo>
                  <a:lnTo>
                    <a:pt x="1908" y="9090"/>
                  </a:lnTo>
                  <a:lnTo>
                    <a:pt x="1908" y="2915"/>
                  </a:lnTo>
                  <a:lnTo>
                    <a:pt x="1926" y="2550"/>
                  </a:lnTo>
                  <a:lnTo>
                    <a:pt x="2186" y="1891"/>
                  </a:lnTo>
                  <a:lnTo>
                    <a:pt x="2637" y="1388"/>
                  </a:lnTo>
                  <a:lnTo>
                    <a:pt x="3261" y="1058"/>
                  </a:lnTo>
                  <a:lnTo>
                    <a:pt x="3608" y="1006"/>
                  </a:lnTo>
                  <a:close/>
                  <a:moveTo>
                    <a:pt x="3868" y="1006"/>
                  </a:moveTo>
                  <a:lnTo>
                    <a:pt x="4250" y="1024"/>
                  </a:lnTo>
                  <a:lnTo>
                    <a:pt x="4909" y="1336"/>
                  </a:lnTo>
                  <a:lnTo>
                    <a:pt x="5412" y="1839"/>
                  </a:lnTo>
                  <a:lnTo>
                    <a:pt x="5690" y="2516"/>
                  </a:lnTo>
                  <a:lnTo>
                    <a:pt x="5724" y="2915"/>
                  </a:lnTo>
                  <a:lnTo>
                    <a:pt x="5724" y="9090"/>
                  </a:lnTo>
                  <a:lnTo>
                    <a:pt x="5690" y="9472"/>
                  </a:lnTo>
                  <a:lnTo>
                    <a:pt x="5412" y="10148"/>
                  </a:lnTo>
                  <a:lnTo>
                    <a:pt x="4909" y="10669"/>
                  </a:lnTo>
                  <a:lnTo>
                    <a:pt x="4250" y="10963"/>
                  </a:lnTo>
                  <a:lnTo>
                    <a:pt x="3868" y="10998"/>
                  </a:lnTo>
                  <a:lnTo>
                    <a:pt x="3868" y="1006"/>
                  </a:lnTo>
                  <a:close/>
                  <a:moveTo>
                    <a:pt x="3834" y="0"/>
                  </a:moveTo>
                  <a:lnTo>
                    <a:pt x="3678" y="18"/>
                  </a:lnTo>
                  <a:lnTo>
                    <a:pt x="3417" y="122"/>
                  </a:lnTo>
                  <a:lnTo>
                    <a:pt x="3209" y="312"/>
                  </a:lnTo>
                  <a:lnTo>
                    <a:pt x="3105" y="590"/>
                  </a:lnTo>
                  <a:lnTo>
                    <a:pt x="3088" y="746"/>
                  </a:lnTo>
                  <a:lnTo>
                    <a:pt x="3105" y="833"/>
                  </a:lnTo>
                  <a:lnTo>
                    <a:pt x="3122" y="937"/>
                  </a:lnTo>
                  <a:lnTo>
                    <a:pt x="3573" y="937"/>
                  </a:lnTo>
                  <a:lnTo>
                    <a:pt x="3192" y="972"/>
                  </a:lnTo>
                  <a:lnTo>
                    <a:pt x="2498" y="1162"/>
                  </a:lnTo>
                  <a:lnTo>
                    <a:pt x="1856" y="1457"/>
                  </a:lnTo>
                  <a:lnTo>
                    <a:pt x="1284" y="1891"/>
                  </a:lnTo>
                  <a:lnTo>
                    <a:pt x="798" y="2394"/>
                  </a:lnTo>
                  <a:lnTo>
                    <a:pt x="416" y="3001"/>
                  </a:lnTo>
                  <a:lnTo>
                    <a:pt x="139" y="3660"/>
                  </a:lnTo>
                  <a:lnTo>
                    <a:pt x="0" y="4372"/>
                  </a:lnTo>
                  <a:lnTo>
                    <a:pt x="0" y="4753"/>
                  </a:lnTo>
                  <a:lnTo>
                    <a:pt x="0" y="7269"/>
                  </a:lnTo>
                  <a:lnTo>
                    <a:pt x="0" y="7598"/>
                  </a:lnTo>
                  <a:lnTo>
                    <a:pt x="121" y="8257"/>
                  </a:lnTo>
                  <a:lnTo>
                    <a:pt x="330" y="8864"/>
                  </a:lnTo>
                  <a:lnTo>
                    <a:pt x="659" y="9420"/>
                  </a:lnTo>
                  <a:lnTo>
                    <a:pt x="1058" y="9905"/>
                  </a:lnTo>
                  <a:lnTo>
                    <a:pt x="1527" y="10322"/>
                  </a:lnTo>
                  <a:lnTo>
                    <a:pt x="2064" y="10669"/>
                  </a:lnTo>
                  <a:lnTo>
                    <a:pt x="2671" y="10911"/>
                  </a:lnTo>
                  <a:lnTo>
                    <a:pt x="2984" y="10998"/>
                  </a:lnTo>
                  <a:lnTo>
                    <a:pt x="2446" y="10998"/>
                  </a:lnTo>
                  <a:lnTo>
                    <a:pt x="2446" y="11605"/>
                  </a:lnTo>
                  <a:lnTo>
                    <a:pt x="2446" y="11709"/>
                  </a:lnTo>
                  <a:lnTo>
                    <a:pt x="2533" y="11918"/>
                  </a:lnTo>
                  <a:lnTo>
                    <a:pt x="2689" y="12074"/>
                  </a:lnTo>
                  <a:lnTo>
                    <a:pt x="2897" y="12160"/>
                  </a:lnTo>
                  <a:lnTo>
                    <a:pt x="4857" y="12160"/>
                  </a:lnTo>
                  <a:lnTo>
                    <a:pt x="5031" y="12143"/>
                  </a:lnTo>
                  <a:lnTo>
                    <a:pt x="5291" y="11883"/>
                  </a:lnTo>
                  <a:lnTo>
                    <a:pt x="5325" y="11692"/>
                  </a:lnTo>
                  <a:lnTo>
                    <a:pt x="5325" y="11016"/>
                  </a:lnTo>
                  <a:lnTo>
                    <a:pt x="4718" y="11016"/>
                  </a:lnTo>
                  <a:lnTo>
                    <a:pt x="5031" y="10929"/>
                  </a:lnTo>
                  <a:lnTo>
                    <a:pt x="5620" y="10686"/>
                  </a:lnTo>
                  <a:lnTo>
                    <a:pt x="6158" y="10339"/>
                  </a:lnTo>
                  <a:lnTo>
                    <a:pt x="6626" y="9923"/>
                  </a:lnTo>
                  <a:lnTo>
                    <a:pt x="7025" y="9420"/>
                  </a:lnTo>
                  <a:lnTo>
                    <a:pt x="7338" y="8864"/>
                  </a:lnTo>
                  <a:lnTo>
                    <a:pt x="7563" y="8275"/>
                  </a:lnTo>
                  <a:lnTo>
                    <a:pt x="7685" y="7616"/>
                  </a:lnTo>
                  <a:lnTo>
                    <a:pt x="7685" y="7286"/>
                  </a:lnTo>
                  <a:lnTo>
                    <a:pt x="7685" y="4771"/>
                  </a:lnTo>
                  <a:lnTo>
                    <a:pt x="7667" y="4389"/>
                  </a:lnTo>
                  <a:lnTo>
                    <a:pt x="7529" y="3678"/>
                  </a:lnTo>
                  <a:lnTo>
                    <a:pt x="7251" y="3001"/>
                  </a:lnTo>
                  <a:lnTo>
                    <a:pt x="6869" y="2411"/>
                  </a:lnTo>
                  <a:lnTo>
                    <a:pt x="6401" y="1891"/>
                  </a:lnTo>
                  <a:lnTo>
                    <a:pt x="5829" y="1475"/>
                  </a:lnTo>
                  <a:lnTo>
                    <a:pt x="5187" y="1162"/>
                  </a:lnTo>
                  <a:lnTo>
                    <a:pt x="4493" y="972"/>
                  </a:lnTo>
                  <a:lnTo>
                    <a:pt x="4129" y="937"/>
                  </a:lnTo>
                  <a:lnTo>
                    <a:pt x="4545" y="937"/>
                  </a:lnTo>
                  <a:lnTo>
                    <a:pt x="4562" y="833"/>
                  </a:lnTo>
                  <a:lnTo>
                    <a:pt x="4562" y="746"/>
                  </a:lnTo>
                  <a:lnTo>
                    <a:pt x="4562" y="590"/>
                  </a:lnTo>
                  <a:lnTo>
                    <a:pt x="4441" y="312"/>
                  </a:lnTo>
                  <a:lnTo>
                    <a:pt x="4250" y="122"/>
                  </a:lnTo>
                  <a:lnTo>
                    <a:pt x="3990" y="18"/>
                  </a:lnTo>
                  <a:lnTo>
                    <a:pt x="3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64"/>
            <p:cNvSpPr/>
            <p:nvPr/>
          </p:nvSpPr>
          <p:spPr>
            <a:xfrm>
              <a:off x="3202204" y="1370880"/>
              <a:ext cx="135505" cy="229774"/>
            </a:xfrm>
            <a:custGeom>
              <a:avLst/>
              <a:gdLst/>
              <a:ahLst/>
              <a:cxnLst/>
              <a:rect l="l" t="t" r="r" b="b"/>
              <a:pathLst>
                <a:path w="1597" h="2708" extrusionOk="0">
                  <a:moveTo>
                    <a:pt x="348" y="1"/>
                  </a:moveTo>
                  <a:lnTo>
                    <a:pt x="192" y="18"/>
                  </a:lnTo>
                  <a:lnTo>
                    <a:pt x="18" y="209"/>
                  </a:lnTo>
                  <a:lnTo>
                    <a:pt x="1" y="348"/>
                  </a:lnTo>
                  <a:lnTo>
                    <a:pt x="1" y="2360"/>
                  </a:lnTo>
                  <a:lnTo>
                    <a:pt x="18" y="2499"/>
                  </a:lnTo>
                  <a:lnTo>
                    <a:pt x="192" y="2690"/>
                  </a:lnTo>
                  <a:lnTo>
                    <a:pt x="348" y="2707"/>
                  </a:lnTo>
                  <a:lnTo>
                    <a:pt x="1250" y="2707"/>
                  </a:lnTo>
                  <a:lnTo>
                    <a:pt x="1388" y="2690"/>
                  </a:lnTo>
                  <a:lnTo>
                    <a:pt x="1597" y="2499"/>
                  </a:lnTo>
                  <a:lnTo>
                    <a:pt x="1597" y="2360"/>
                  </a:lnTo>
                  <a:lnTo>
                    <a:pt x="1597" y="348"/>
                  </a:lnTo>
                  <a:lnTo>
                    <a:pt x="1579" y="209"/>
                  </a:lnTo>
                  <a:lnTo>
                    <a:pt x="1388" y="18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5" name="Google Shape;1145;p64"/>
          <p:cNvGrpSpPr/>
          <p:nvPr/>
        </p:nvGrpSpPr>
        <p:grpSpPr>
          <a:xfrm>
            <a:off x="8035352" y="2502301"/>
            <a:ext cx="652048" cy="652048"/>
            <a:chOff x="8035352" y="2502301"/>
            <a:chExt cx="652048" cy="652048"/>
          </a:xfrm>
        </p:grpSpPr>
        <p:sp>
          <p:nvSpPr>
            <p:cNvPr id="1146" name="Google Shape;1146;p64"/>
            <p:cNvSpPr/>
            <p:nvPr/>
          </p:nvSpPr>
          <p:spPr>
            <a:xfrm rot="2700000">
              <a:off x="8127530" y="2601104"/>
              <a:ext cx="467692" cy="454443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64"/>
            <p:cNvSpPr/>
            <p:nvPr/>
          </p:nvSpPr>
          <p:spPr>
            <a:xfrm rot="2700000">
              <a:off x="8280945" y="2755272"/>
              <a:ext cx="139639" cy="139639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8" name="Google Shape;1148;p64"/>
          <p:cNvGrpSpPr/>
          <p:nvPr/>
        </p:nvGrpSpPr>
        <p:grpSpPr>
          <a:xfrm>
            <a:off x="4773687" y="991569"/>
            <a:ext cx="449634" cy="456374"/>
            <a:chOff x="4621287" y="839169"/>
            <a:chExt cx="449634" cy="456374"/>
          </a:xfrm>
        </p:grpSpPr>
        <p:sp>
          <p:nvSpPr>
            <p:cNvPr id="1149" name="Google Shape;1149;p64"/>
            <p:cNvSpPr/>
            <p:nvPr/>
          </p:nvSpPr>
          <p:spPr>
            <a:xfrm rot="4342437">
              <a:off x="4663157" y="889591"/>
              <a:ext cx="365896" cy="355531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64"/>
            <p:cNvSpPr/>
            <p:nvPr/>
          </p:nvSpPr>
          <p:spPr>
            <a:xfrm rot="4342437">
              <a:off x="4785273" y="1006668"/>
              <a:ext cx="109246" cy="1092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64"/>
          <p:cNvGrpSpPr/>
          <p:nvPr/>
        </p:nvGrpSpPr>
        <p:grpSpPr>
          <a:xfrm>
            <a:off x="4936690" y="3731857"/>
            <a:ext cx="729402" cy="740429"/>
            <a:chOff x="4631890" y="3427057"/>
            <a:chExt cx="729402" cy="740429"/>
          </a:xfrm>
        </p:grpSpPr>
        <p:sp>
          <p:nvSpPr>
            <p:cNvPr id="1152" name="Google Shape;1152;p64"/>
            <p:cNvSpPr/>
            <p:nvPr/>
          </p:nvSpPr>
          <p:spPr>
            <a:xfrm rot="4346907">
              <a:off x="46995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64"/>
            <p:cNvSpPr/>
            <p:nvPr/>
          </p:nvSpPr>
          <p:spPr>
            <a:xfrm rot="4346907">
              <a:off x="48978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4" name="Google Shape;1154;p64"/>
          <p:cNvSpPr txBox="1">
            <a:spLocks noGrp="1"/>
          </p:cNvSpPr>
          <p:nvPr>
            <p:ph type="title"/>
          </p:nvPr>
        </p:nvSpPr>
        <p:spPr>
          <a:xfrm>
            <a:off x="515915" y="641814"/>
            <a:ext cx="4947000" cy="6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 smtClean="0"/>
              <a:t>Task 4: Discuss what you should or shouldn’t do at </a:t>
            </a:r>
            <a:r>
              <a:rPr lang="en-GB" sz="3000" dirty="0" err="1" smtClean="0"/>
              <a:t>Tet</a:t>
            </a:r>
            <a:endParaRPr sz="3000" dirty="0"/>
          </a:p>
        </p:txBody>
      </p:sp>
      <p:sp>
        <p:nvSpPr>
          <p:cNvPr id="1155" name="Google Shape;1155;p64"/>
          <p:cNvSpPr txBox="1">
            <a:spLocks noGrp="1"/>
          </p:cNvSpPr>
          <p:nvPr>
            <p:ph type="subTitle" idx="1"/>
          </p:nvPr>
        </p:nvSpPr>
        <p:spPr>
          <a:xfrm>
            <a:off x="393405" y="1472966"/>
            <a:ext cx="6453234" cy="33754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b="1" dirty="0">
                <a:latin typeface="+mj-lt"/>
              </a:rPr>
              <a:t>Example:</a:t>
            </a:r>
            <a:r>
              <a:rPr lang="en-US" sz="2000" dirty="0">
                <a:latin typeface="+mj-lt"/>
              </a:rPr>
              <a:t/>
            </a:r>
            <a:br>
              <a:rPr lang="en-US" sz="2000" dirty="0">
                <a:latin typeface="+mj-lt"/>
              </a:rPr>
            </a:br>
            <a:r>
              <a:rPr lang="en-US" sz="2000" b="1" i="1" dirty="0">
                <a:latin typeface="+mj-lt"/>
              </a:rPr>
              <a:t>A: </a:t>
            </a:r>
            <a:r>
              <a:rPr lang="en-US" sz="2000" dirty="0">
                <a:latin typeface="+mj-lt"/>
              </a:rPr>
              <a:t>We should dress beautifully at </a:t>
            </a:r>
            <a:r>
              <a:rPr lang="en-US" sz="2000" dirty="0" err="1">
                <a:latin typeface="+mj-lt"/>
              </a:rPr>
              <a:t>Tet</a:t>
            </a:r>
            <a:r>
              <a:rPr lang="en-US" sz="2000" dirty="0">
                <a:latin typeface="+mj-lt"/>
              </a:rPr>
              <a:t>.</a:t>
            </a:r>
            <a:br>
              <a:rPr lang="en-US" sz="2000" dirty="0">
                <a:latin typeface="+mj-lt"/>
              </a:rPr>
            </a:br>
            <a:r>
              <a:rPr lang="en-US" sz="2000" b="1" i="1" dirty="0">
                <a:latin typeface="+mj-lt"/>
              </a:rPr>
              <a:t>B: </a:t>
            </a:r>
            <a:r>
              <a:rPr lang="en-US" sz="2000" dirty="0">
                <a:latin typeface="+mj-lt"/>
              </a:rPr>
              <a:t>I agree. Should we ask for lucky money?</a:t>
            </a:r>
            <a:br>
              <a:rPr lang="en-US" sz="2000" dirty="0">
                <a:latin typeface="+mj-lt"/>
              </a:rPr>
            </a:br>
            <a:r>
              <a:rPr lang="en-US" sz="2000" b="1" i="1" dirty="0">
                <a:latin typeface="+mj-lt"/>
              </a:rPr>
              <a:t>C: </a:t>
            </a:r>
            <a:r>
              <a:rPr lang="en-US" sz="2000" dirty="0">
                <a:latin typeface="+mj-lt"/>
              </a:rPr>
              <a:t>No, we </a:t>
            </a:r>
            <a:r>
              <a:rPr lang="en-US" sz="2000" dirty="0" smtClean="0">
                <a:latin typeface="+mj-lt"/>
              </a:rPr>
              <a:t>shouldn't.</a:t>
            </a:r>
          </a:p>
          <a:p>
            <a:pPr marL="0" lvl="0" indent="0"/>
            <a:endParaRPr lang="en-US" sz="2000" dirty="0">
              <a:latin typeface="+mj-lt"/>
            </a:endParaRPr>
          </a:p>
          <a:p>
            <a:pPr marL="0" lvl="0" indent="0"/>
            <a:endParaRPr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5" name="Google Shape;1225;p67"/>
          <p:cNvGrpSpPr/>
          <p:nvPr/>
        </p:nvGrpSpPr>
        <p:grpSpPr>
          <a:xfrm>
            <a:off x="1154575" y="-1525700"/>
            <a:ext cx="1006927" cy="5905031"/>
            <a:chOff x="1154575" y="-1525700"/>
            <a:chExt cx="1006927" cy="5905031"/>
          </a:xfrm>
        </p:grpSpPr>
        <p:sp>
          <p:nvSpPr>
            <p:cNvPr id="1226" name="Google Shape;1226;p67"/>
            <p:cNvSpPr/>
            <p:nvPr/>
          </p:nvSpPr>
          <p:spPr>
            <a:xfrm>
              <a:off x="1659146" y="-1525700"/>
              <a:ext cx="0" cy="5080067"/>
            </a:xfrm>
            <a:custGeom>
              <a:avLst/>
              <a:gdLst/>
              <a:ahLst/>
              <a:cxnLst/>
              <a:rect l="l" t="t" r="r" b="b"/>
              <a:pathLst>
                <a:path h="38771" fill="none" extrusionOk="0">
                  <a:moveTo>
                    <a:pt x="0" y="1"/>
                  </a:moveTo>
                  <a:lnTo>
                    <a:pt x="0" y="387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67"/>
            <p:cNvSpPr/>
            <p:nvPr/>
          </p:nvSpPr>
          <p:spPr>
            <a:xfrm>
              <a:off x="1643161" y="-1525700"/>
              <a:ext cx="34198" cy="5080067"/>
            </a:xfrm>
            <a:custGeom>
              <a:avLst/>
              <a:gdLst/>
              <a:ahLst/>
              <a:cxnLst/>
              <a:rect l="l" t="t" r="r" b="b"/>
              <a:pathLst>
                <a:path w="261" h="38771" extrusionOk="0">
                  <a:moveTo>
                    <a:pt x="1" y="1"/>
                  </a:moveTo>
                  <a:lnTo>
                    <a:pt x="1" y="38771"/>
                  </a:lnTo>
                  <a:lnTo>
                    <a:pt x="261" y="3877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67"/>
            <p:cNvSpPr/>
            <p:nvPr/>
          </p:nvSpPr>
          <p:spPr>
            <a:xfrm>
              <a:off x="1720465" y="3758654"/>
              <a:ext cx="18344" cy="556998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0" y="1"/>
                  </a:moveTo>
                  <a:lnTo>
                    <a:pt x="52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67"/>
            <p:cNvSpPr/>
            <p:nvPr/>
          </p:nvSpPr>
          <p:spPr>
            <a:xfrm>
              <a:off x="1695440" y="3758654"/>
              <a:ext cx="18344" cy="58202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1" y="1"/>
                  </a:moveTo>
                  <a:lnTo>
                    <a:pt x="53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67"/>
            <p:cNvSpPr/>
            <p:nvPr/>
          </p:nvSpPr>
          <p:spPr>
            <a:xfrm>
              <a:off x="1670414" y="3758654"/>
              <a:ext cx="16116" cy="620677"/>
            </a:xfrm>
            <a:custGeom>
              <a:avLst/>
              <a:gdLst/>
              <a:ahLst/>
              <a:cxnLst/>
              <a:rect l="l" t="t" r="r" b="b"/>
              <a:pathLst>
                <a:path w="123" h="4737" extrusionOk="0">
                  <a:moveTo>
                    <a:pt x="1" y="1"/>
                  </a:moveTo>
                  <a:lnTo>
                    <a:pt x="35" y="4737"/>
                  </a:lnTo>
                  <a:lnTo>
                    <a:pt x="122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67"/>
            <p:cNvSpPr/>
            <p:nvPr/>
          </p:nvSpPr>
          <p:spPr>
            <a:xfrm>
              <a:off x="1640934" y="3758654"/>
              <a:ext cx="18212" cy="620677"/>
            </a:xfrm>
            <a:custGeom>
              <a:avLst/>
              <a:gdLst/>
              <a:ahLst/>
              <a:cxnLst/>
              <a:rect l="l" t="t" r="r" b="b"/>
              <a:pathLst>
                <a:path w="139" h="4737" extrusionOk="0">
                  <a:moveTo>
                    <a:pt x="0" y="1"/>
                  </a:moveTo>
                  <a:lnTo>
                    <a:pt x="52" y="4737"/>
                  </a:lnTo>
                  <a:lnTo>
                    <a:pt x="139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67"/>
            <p:cNvSpPr/>
            <p:nvPr/>
          </p:nvSpPr>
          <p:spPr>
            <a:xfrm>
              <a:off x="1615908" y="3758654"/>
              <a:ext cx="18343" cy="58202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0" y="1"/>
                  </a:moveTo>
                  <a:lnTo>
                    <a:pt x="52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67"/>
            <p:cNvSpPr/>
            <p:nvPr/>
          </p:nvSpPr>
          <p:spPr>
            <a:xfrm>
              <a:off x="1590883" y="3758654"/>
              <a:ext cx="18343" cy="556998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1" y="1"/>
                  </a:moveTo>
                  <a:lnTo>
                    <a:pt x="53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67"/>
            <p:cNvSpPr/>
            <p:nvPr/>
          </p:nvSpPr>
          <p:spPr>
            <a:xfrm>
              <a:off x="1156802" y="1628980"/>
              <a:ext cx="997886" cy="1327571"/>
            </a:xfrm>
            <a:custGeom>
              <a:avLst/>
              <a:gdLst/>
              <a:ahLst/>
              <a:cxnLst/>
              <a:rect l="l" t="t" r="r" b="b"/>
              <a:pathLst>
                <a:path w="7616" h="10132" extrusionOk="0">
                  <a:moveTo>
                    <a:pt x="2828" y="1"/>
                  </a:moveTo>
                  <a:lnTo>
                    <a:pt x="2221" y="140"/>
                  </a:lnTo>
                  <a:lnTo>
                    <a:pt x="1648" y="383"/>
                  </a:lnTo>
                  <a:lnTo>
                    <a:pt x="1145" y="712"/>
                  </a:lnTo>
                  <a:lnTo>
                    <a:pt x="712" y="1146"/>
                  </a:lnTo>
                  <a:lnTo>
                    <a:pt x="365" y="1649"/>
                  </a:lnTo>
                  <a:lnTo>
                    <a:pt x="139" y="2221"/>
                  </a:lnTo>
                  <a:lnTo>
                    <a:pt x="0" y="2846"/>
                  </a:lnTo>
                  <a:lnTo>
                    <a:pt x="0" y="3158"/>
                  </a:lnTo>
                  <a:lnTo>
                    <a:pt x="0" y="6957"/>
                  </a:lnTo>
                  <a:lnTo>
                    <a:pt x="0" y="7287"/>
                  </a:lnTo>
                  <a:lnTo>
                    <a:pt x="139" y="7911"/>
                  </a:lnTo>
                  <a:lnTo>
                    <a:pt x="382" y="8466"/>
                  </a:lnTo>
                  <a:lnTo>
                    <a:pt x="712" y="8969"/>
                  </a:lnTo>
                  <a:lnTo>
                    <a:pt x="1145" y="9403"/>
                  </a:lnTo>
                  <a:lnTo>
                    <a:pt x="1648" y="9750"/>
                  </a:lnTo>
                  <a:lnTo>
                    <a:pt x="2221" y="9993"/>
                  </a:lnTo>
                  <a:lnTo>
                    <a:pt x="2845" y="10114"/>
                  </a:lnTo>
                  <a:lnTo>
                    <a:pt x="3157" y="10132"/>
                  </a:lnTo>
                  <a:lnTo>
                    <a:pt x="4441" y="10132"/>
                  </a:lnTo>
                  <a:lnTo>
                    <a:pt x="4771" y="10114"/>
                  </a:lnTo>
                  <a:lnTo>
                    <a:pt x="5395" y="9993"/>
                  </a:lnTo>
                  <a:lnTo>
                    <a:pt x="5950" y="9750"/>
                  </a:lnTo>
                  <a:lnTo>
                    <a:pt x="6453" y="9403"/>
                  </a:lnTo>
                  <a:lnTo>
                    <a:pt x="6887" y="8969"/>
                  </a:lnTo>
                  <a:lnTo>
                    <a:pt x="7234" y="8466"/>
                  </a:lnTo>
                  <a:lnTo>
                    <a:pt x="7477" y="7911"/>
                  </a:lnTo>
                  <a:lnTo>
                    <a:pt x="7598" y="7287"/>
                  </a:lnTo>
                  <a:lnTo>
                    <a:pt x="7616" y="6957"/>
                  </a:lnTo>
                  <a:lnTo>
                    <a:pt x="7616" y="3158"/>
                  </a:lnTo>
                  <a:lnTo>
                    <a:pt x="7598" y="2829"/>
                  </a:lnTo>
                  <a:lnTo>
                    <a:pt x="7477" y="2221"/>
                  </a:lnTo>
                  <a:lnTo>
                    <a:pt x="7234" y="1649"/>
                  </a:lnTo>
                  <a:lnTo>
                    <a:pt x="6887" y="1146"/>
                  </a:lnTo>
                  <a:lnTo>
                    <a:pt x="6453" y="712"/>
                  </a:lnTo>
                  <a:lnTo>
                    <a:pt x="5950" y="365"/>
                  </a:lnTo>
                  <a:lnTo>
                    <a:pt x="5378" y="14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67"/>
            <p:cNvSpPr/>
            <p:nvPr/>
          </p:nvSpPr>
          <p:spPr>
            <a:xfrm>
              <a:off x="1154575" y="1506341"/>
              <a:ext cx="1006927" cy="1593425"/>
            </a:xfrm>
            <a:custGeom>
              <a:avLst/>
              <a:gdLst/>
              <a:ahLst/>
              <a:cxnLst/>
              <a:rect l="l" t="t" r="r" b="b"/>
              <a:pathLst>
                <a:path w="7685" h="12161" extrusionOk="0">
                  <a:moveTo>
                    <a:pt x="2880" y="1128"/>
                  </a:moveTo>
                  <a:lnTo>
                    <a:pt x="2637" y="1267"/>
                  </a:lnTo>
                  <a:lnTo>
                    <a:pt x="2238" y="1631"/>
                  </a:lnTo>
                  <a:lnTo>
                    <a:pt x="1960" y="2099"/>
                  </a:lnTo>
                  <a:lnTo>
                    <a:pt x="1804" y="2620"/>
                  </a:lnTo>
                  <a:lnTo>
                    <a:pt x="1787" y="2897"/>
                  </a:lnTo>
                  <a:lnTo>
                    <a:pt x="1787" y="9090"/>
                  </a:lnTo>
                  <a:lnTo>
                    <a:pt x="1804" y="9368"/>
                  </a:lnTo>
                  <a:lnTo>
                    <a:pt x="1960" y="9905"/>
                  </a:lnTo>
                  <a:lnTo>
                    <a:pt x="2255" y="10374"/>
                  </a:lnTo>
                  <a:lnTo>
                    <a:pt x="2637" y="10738"/>
                  </a:lnTo>
                  <a:lnTo>
                    <a:pt x="2880" y="10859"/>
                  </a:lnTo>
                  <a:lnTo>
                    <a:pt x="2585" y="10790"/>
                  </a:lnTo>
                  <a:lnTo>
                    <a:pt x="2030" y="10547"/>
                  </a:lnTo>
                  <a:lnTo>
                    <a:pt x="1527" y="10200"/>
                  </a:lnTo>
                  <a:lnTo>
                    <a:pt x="1076" y="9801"/>
                  </a:lnTo>
                  <a:lnTo>
                    <a:pt x="694" y="9333"/>
                  </a:lnTo>
                  <a:lnTo>
                    <a:pt x="399" y="8795"/>
                  </a:lnTo>
                  <a:lnTo>
                    <a:pt x="191" y="8205"/>
                  </a:lnTo>
                  <a:lnTo>
                    <a:pt x="87" y="7581"/>
                  </a:lnTo>
                  <a:lnTo>
                    <a:pt x="87" y="7269"/>
                  </a:lnTo>
                  <a:lnTo>
                    <a:pt x="87" y="4753"/>
                  </a:lnTo>
                  <a:lnTo>
                    <a:pt x="87" y="4424"/>
                  </a:lnTo>
                  <a:lnTo>
                    <a:pt x="191" y="3799"/>
                  </a:lnTo>
                  <a:lnTo>
                    <a:pt x="399" y="3227"/>
                  </a:lnTo>
                  <a:lnTo>
                    <a:pt x="694" y="2689"/>
                  </a:lnTo>
                  <a:lnTo>
                    <a:pt x="1076" y="2203"/>
                  </a:lnTo>
                  <a:lnTo>
                    <a:pt x="1509" y="1804"/>
                  </a:lnTo>
                  <a:lnTo>
                    <a:pt x="2012" y="1457"/>
                  </a:lnTo>
                  <a:lnTo>
                    <a:pt x="2585" y="1215"/>
                  </a:lnTo>
                  <a:lnTo>
                    <a:pt x="2880" y="1128"/>
                  </a:lnTo>
                  <a:close/>
                  <a:moveTo>
                    <a:pt x="4684" y="1128"/>
                  </a:moveTo>
                  <a:lnTo>
                    <a:pt x="4979" y="1215"/>
                  </a:lnTo>
                  <a:lnTo>
                    <a:pt x="5551" y="1457"/>
                  </a:lnTo>
                  <a:lnTo>
                    <a:pt x="6071" y="1787"/>
                  </a:lnTo>
                  <a:lnTo>
                    <a:pt x="6540" y="2186"/>
                  </a:lnTo>
                  <a:lnTo>
                    <a:pt x="6921" y="2672"/>
                  </a:lnTo>
                  <a:lnTo>
                    <a:pt x="7234" y="3209"/>
                  </a:lnTo>
                  <a:lnTo>
                    <a:pt x="7442" y="3799"/>
                  </a:lnTo>
                  <a:lnTo>
                    <a:pt x="7546" y="4441"/>
                  </a:lnTo>
                  <a:lnTo>
                    <a:pt x="7563" y="4771"/>
                  </a:lnTo>
                  <a:lnTo>
                    <a:pt x="7563" y="7269"/>
                  </a:lnTo>
                  <a:lnTo>
                    <a:pt x="7546" y="7598"/>
                  </a:lnTo>
                  <a:lnTo>
                    <a:pt x="7442" y="8223"/>
                  </a:lnTo>
                  <a:lnTo>
                    <a:pt x="7234" y="8812"/>
                  </a:lnTo>
                  <a:lnTo>
                    <a:pt x="6921" y="9350"/>
                  </a:lnTo>
                  <a:lnTo>
                    <a:pt x="6540" y="9836"/>
                  </a:lnTo>
                  <a:lnTo>
                    <a:pt x="6071" y="10252"/>
                  </a:lnTo>
                  <a:lnTo>
                    <a:pt x="5551" y="10582"/>
                  </a:lnTo>
                  <a:lnTo>
                    <a:pt x="4979" y="10825"/>
                  </a:lnTo>
                  <a:lnTo>
                    <a:pt x="4684" y="10911"/>
                  </a:lnTo>
                  <a:lnTo>
                    <a:pt x="4927" y="10773"/>
                  </a:lnTo>
                  <a:lnTo>
                    <a:pt x="5325" y="10408"/>
                  </a:lnTo>
                  <a:lnTo>
                    <a:pt x="5620" y="9940"/>
                  </a:lnTo>
                  <a:lnTo>
                    <a:pt x="5794" y="9402"/>
                  </a:lnTo>
                  <a:lnTo>
                    <a:pt x="5811" y="9107"/>
                  </a:lnTo>
                  <a:lnTo>
                    <a:pt x="5811" y="2932"/>
                  </a:lnTo>
                  <a:lnTo>
                    <a:pt x="5794" y="2637"/>
                  </a:lnTo>
                  <a:lnTo>
                    <a:pt x="5620" y="2082"/>
                  </a:lnTo>
                  <a:lnTo>
                    <a:pt x="5325" y="1631"/>
                  </a:lnTo>
                  <a:lnTo>
                    <a:pt x="4927" y="1267"/>
                  </a:lnTo>
                  <a:lnTo>
                    <a:pt x="4684" y="1128"/>
                  </a:lnTo>
                  <a:close/>
                  <a:moveTo>
                    <a:pt x="3782" y="1006"/>
                  </a:moveTo>
                  <a:lnTo>
                    <a:pt x="3782" y="10998"/>
                  </a:lnTo>
                  <a:lnTo>
                    <a:pt x="3608" y="10998"/>
                  </a:lnTo>
                  <a:lnTo>
                    <a:pt x="3261" y="10929"/>
                  </a:lnTo>
                  <a:lnTo>
                    <a:pt x="2637" y="10617"/>
                  </a:lnTo>
                  <a:lnTo>
                    <a:pt x="2186" y="10113"/>
                  </a:lnTo>
                  <a:lnTo>
                    <a:pt x="1926" y="9454"/>
                  </a:lnTo>
                  <a:lnTo>
                    <a:pt x="1908" y="9090"/>
                  </a:lnTo>
                  <a:lnTo>
                    <a:pt x="1908" y="2915"/>
                  </a:lnTo>
                  <a:lnTo>
                    <a:pt x="1926" y="2550"/>
                  </a:lnTo>
                  <a:lnTo>
                    <a:pt x="2186" y="1891"/>
                  </a:lnTo>
                  <a:lnTo>
                    <a:pt x="2637" y="1388"/>
                  </a:lnTo>
                  <a:lnTo>
                    <a:pt x="3261" y="1058"/>
                  </a:lnTo>
                  <a:lnTo>
                    <a:pt x="3608" y="1006"/>
                  </a:lnTo>
                  <a:close/>
                  <a:moveTo>
                    <a:pt x="3868" y="1006"/>
                  </a:moveTo>
                  <a:lnTo>
                    <a:pt x="4250" y="1024"/>
                  </a:lnTo>
                  <a:lnTo>
                    <a:pt x="4909" y="1336"/>
                  </a:lnTo>
                  <a:lnTo>
                    <a:pt x="5412" y="1839"/>
                  </a:lnTo>
                  <a:lnTo>
                    <a:pt x="5690" y="2516"/>
                  </a:lnTo>
                  <a:lnTo>
                    <a:pt x="5724" y="2915"/>
                  </a:lnTo>
                  <a:lnTo>
                    <a:pt x="5724" y="9090"/>
                  </a:lnTo>
                  <a:lnTo>
                    <a:pt x="5690" y="9472"/>
                  </a:lnTo>
                  <a:lnTo>
                    <a:pt x="5412" y="10148"/>
                  </a:lnTo>
                  <a:lnTo>
                    <a:pt x="4909" y="10669"/>
                  </a:lnTo>
                  <a:lnTo>
                    <a:pt x="4250" y="10963"/>
                  </a:lnTo>
                  <a:lnTo>
                    <a:pt x="3868" y="10998"/>
                  </a:lnTo>
                  <a:lnTo>
                    <a:pt x="3868" y="1006"/>
                  </a:lnTo>
                  <a:close/>
                  <a:moveTo>
                    <a:pt x="3834" y="0"/>
                  </a:moveTo>
                  <a:lnTo>
                    <a:pt x="3678" y="18"/>
                  </a:lnTo>
                  <a:lnTo>
                    <a:pt x="3417" y="122"/>
                  </a:lnTo>
                  <a:lnTo>
                    <a:pt x="3209" y="312"/>
                  </a:lnTo>
                  <a:lnTo>
                    <a:pt x="3105" y="590"/>
                  </a:lnTo>
                  <a:lnTo>
                    <a:pt x="3088" y="746"/>
                  </a:lnTo>
                  <a:lnTo>
                    <a:pt x="3105" y="833"/>
                  </a:lnTo>
                  <a:lnTo>
                    <a:pt x="3122" y="937"/>
                  </a:lnTo>
                  <a:lnTo>
                    <a:pt x="3573" y="937"/>
                  </a:lnTo>
                  <a:lnTo>
                    <a:pt x="3192" y="972"/>
                  </a:lnTo>
                  <a:lnTo>
                    <a:pt x="2498" y="1162"/>
                  </a:lnTo>
                  <a:lnTo>
                    <a:pt x="1856" y="1457"/>
                  </a:lnTo>
                  <a:lnTo>
                    <a:pt x="1284" y="1891"/>
                  </a:lnTo>
                  <a:lnTo>
                    <a:pt x="798" y="2394"/>
                  </a:lnTo>
                  <a:lnTo>
                    <a:pt x="416" y="3001"/>
                  </a:lnTo>
                  <a:lnTo>
                    <a:pt x="139" y="3660"/>
                  </a:lnTo>
                  <a:lnTo>
                    <a:pt x="0" y="4372"/>
                  </a:lnTo>
                  <a:lnTo>
                    <a:pt x="0" y="4753"/>
                  </a:lnTo>
                  <a:lnTo>
                    <a:pt x="0" y="7269"/>
                  </a:lnTo>
                  <a:lnTo>
                    <a:pt x="0" y="7598"/>
                  </a:lnTo>
                  <a:lnTo>
                    <a:pt x="121" y="8257"/>
                  </a:lnTo>
                  <a:lnTo>
                    <a:pt x="330" y="8864"/>
                  </a:lnTo>
                  <a:lnTo>
                    <a:pt x="659" y="9420"/>
                  </a:lnTo>
                  <a:lnTo>
                    <a:pt x="1058" y="9905"/>
                  </a:lnTo>
                  <a:lnTo>
                    <a:pt x="1527" y="10322"/>
                  </a:lnTo>
                  <a:lnTo>
                    <a:pt x="2064" y="10669"/>
                  </a:lnTo>
                  <a:lnTo>
                    <a:pt x="2671" y="10911"/>
                  </a:lnTo>
                  <a:lnTo>
                    <a:pt x="2984" y="10998"/>
                  </a:lnTo>
                  <a:lnTo>
                    <a:pt x="2446" y="10998"/>
                  </a:lnTo>
                  <a:lnTo>
                    <a:pt x="2446" y="11605"/>
                  </a:lnTo>
                  <a:lnTo>
                    <a:pt x="2446" y="11709"/>
                  </a:lnTo>
                  <a:lnTo>
                    <a:pt x="2533" y="11918"/>
                  </a:lnTo>
                  <a:lnTo>
                    <a:pt x="2689" y="12074"/>
                  </a:lnTo>
                  <a:lnTo>
                    <a:pt x="2897" y="12160"/>
                  </a:lnTo>
                  <a:lnTo>
                    <a:pt x="4857" y="12160"/>
                  </a:lnTo>
                  <a:lnTo>
                    <a:pt x="5031" y="12143"/>
                  </a:lnTo>
                  <a:lnTo>
                    <a:pt x="5291" y="11883"/>
                  </a:lnTo>
                  <a:lnTo>
                    <a:pt x="5325" y="11692"/>
                  </a:lnTo>
                  <a:lnTo>
                    <a:pt x="5325" y="11016"/>
                  </a:lnTo>
                  <a:lnTo>
                    <a:pt x="4718" y="11016"/>
                  </a:lnTo>
                  <a:lnTo>
                    <a:pt x="5031" y="10929"/>
                  </a:lnTo>
                  <a:lnTo>
                    <a:pt x="5620" y="10686"/>
                  </a:lnTo>
                  <a:lnTo>
                    <a:pt x="6158" y="10339"/>
                  </a:lnTo>
                  <a:lnTo>
                    <a:pt x="6626" y="9923"/>
                  </a:lnTo>
                  <a:lnTo>
                    <a:pt x="7025" y="9420"/>
                  </a:lnTo>
                  <a:lnTo>
                    <a:pt x="7338" y="8864"/>
                  </a:lnTo>
                  <a:lnTo>
                    <a:pt x="7563" y="8275"/>
                  </a:lnTo>
                  <a:lnTo>
                    <a:pt x="7685" y="7616"/>
                  </a:lnTo>
                  <a:lnTo>
                    <a:pt x="7685" y="7286"/>
                  </a:lnTo>
                  <a:lnTo>
                    <a:pt x="7685" y="4771"/>
                  </a:lnTo>
                  <a:lnTo>
                    <a:pt x="7667" y="4389"/>
                  </a:lnTo>
                  <a:lnTo>
                    <a:pt x="7529" y="3678"/>
                  </a:lnTo>
                  <a:lnTo>
                    <a:pt x="7251" y="3001"/>
                  </a:lnTo>
                  <a:lnTo>
                    <a:pt x="6869" y="2411"/>
                  </a:lnTo>
                  <a:lnTo>
                    <a:pt x="6401" y="1891"/>
                  </a:lnTo>
                  <a:lnTo>
                    <a:pt x="5829" y="1475"/>
                  </a:lnTo>
                  <a:lnTo>
                    <a:pt x="5187" y="1162"/>
                  </a:lnTo>
                  <a:lnTo>
                    <a:pt x="4493" y="972"/>
                  </a:lnTo>
                  <a:lnTo>
                    <a:pt x="4129" y="937"/>
                  </a:lnTo>
                  <a:lnTo>
                    <a:pt x="4545" y="937"/>
                  </a:lnTo>
                  <a:lnTo>
                    <a:pt x="4562" y="833"/>
                  </a:lnTo>
                  <a:lnTo>
                    <a:pt x="4562" y="746"/>
                  </a:lnTo>
                  <a:lnTo>
                    <a:pt x="4562" y="590"/>
                  </a:lnTo>
                  <a:lnTo>
                    <a:pt x="4441" y="312"/>
                  </a:lnTo>
                  <a:lnTo>
                    <a:pt x="4250" y="122"/>
                  </a:lnTo>
                  <a:lnTo>
                    <a:pt x="3990" y="18"/>
                  </a:lnTo>
                  <a:lnTo>
                    <a:pt x="3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67"/>
            <p:cNvSpPr/>
            <p:nvPr/>
          </p:nvSpPr>
          <p:spPr>
            <a:xfrm>
              <a:off x="1552231" y="3470006"/>
              <a:ext cx="209247" cy="354822"/>
            </a:xfrm>
            <a:custGeom>
              <a:avLst/>
              <a:gdLst/>
              <a:ahLst/>
              <a:cxnLst/>
              <a:rect l="l" t="t" r="r" b="b"/>
              <a:pathLst>
                <a:path w="1597" h="2708" extrusionOk="0">
                  <a:moveTo>
                    <a:pt x="348" y="1"/>
                  </a:moveTo>
                  <a:lnTo>
                    <a:pt x="192" y="18"/>
                  </a:lnTo>
                  <a:lnTo>
                    <a:pt x="18" y="209"/>
                  </a:lnTo>
                  <a:lnTo>
                    <a:pt x="1" y="348"/>
                  </a:lnTo>
                  <a:lnTo>
                    <a:pt x="1" y="2360"/>
                  </a:lnTo>
                  <a:lnTo>
                    <a:pt x="18" y="2499"/>
                  </a:lnTo>
                  <a:lnTo>
                    <a:pt x="192" y="2690"/>
                  </a:lnTo>
                  <a:lnTo>
                    <a:pt x="348" y="2707"/>
                  </a:lnTo>
                  <a:lnTo>
                    <a:pt x="1250" y="2707"/>
                  </a:lnTo>
                  <a:lnTo>
                    <a:pt x="1388" y="2690"/>
                  </a:lnTo>
                  <a:lnTo>
                    <a:pt x="1597" y="2499"/>
                  </a:lnTo>
                  <a:lnTo>
                    <a:pt x="1597" y="2360"/>
                  </a:lnTo>
                  <a:lnTo>
                    <a:pt x="1597" y="348"/>
                  </a:lnTo>
                  <a:lnTo>
                    <a:pt x="1579" y="209"/>
                  </a:lnTo>
                  <a:lnTo>
                    <a:pt x="1388" y="18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67"/>
          <p:cNvGrpSpPr/>
          <p:nvPr/>
        </p:nvGrpSpPr>
        <p:grpSpPr>
          <a:xfrm>
            <a:off x="2940963" y="-485175"/>
            <a:ext cx="652072" cy="3823974"/>
            <a:chOff x="2788563" y="-637575"/>
            <a:chExt cx="652072" cy="3823974"/>
          </a:xfrm>
        </p:grpSpPr>
        <p:sp>
          <p:nvSpPr>
            <p:cNvPr id="1238" name="Google Shape;1238;p67"/>
            <p:cNvSpPr/>
            <p:nvPr/>
          </p:nvSpPr>
          <p:spPr>
            <a:xfrm>
              <a:off x="3115316" y="-637575"/>
              <a:ext cx="0" cy="3289719"/>
            </a:xfrm>
            <a:custGeom>
              <a:avLst/>
              <a:gdLst/>
              <a:ahLst/>
              <a:cxnLst/>
              <a:rect l="l" t="t" r="r" b="b"/>
              <a:pathLst>
                <a:path h="38771" fill="none" extrusionOk="0">
                  <a:moveTo>
                    <a:pt x="0" y="1"/>
                  </a:moveTo>
                  <a:lnTo>
                    <a:pt x="0" y="387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67"/>
            <p:cNvSpPr/>
            <p:nvPr/>
          </p:nvSpPr>
          <p:spPr>
            <a:xfrm>
              <a:off x="3104964" y="-637575"/>
              <a:ext cx="22146" cy="3289719"/>
            </a:xfrm>
            <a:custGeom>
              <a:avLst/>
              <a:gdLst/>
              <a:ahLst/>
              <a:cxnLst/>
              <a:rect l="l" t="t" r="r" b="b"/>
              <a:pathLst>
                <a:path w="261" h="38771" extrusionOk="0">
                  <a:moveTo>
                    <a:pt x="1" y="1"/>
                  </a:moveTo>
                  <a:lnTo>
                    <a:pt x="1" y="38771"/>
                  </a:lnTo>
                  <a:lnTo>
                    <a:pt x="261" y="3877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67"/>
            <p:cNvSpPr/>
            <p:nvPr/>
          </p:nvSpPr>
          <p:spPr>
            <a:xfrm>
              <a:off x="3155025" y="2784465"/>
              <a:ext cx="11879" cy="36069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0" y="1"/>
                  </a:moveTo>
                  <a:lnTo>
                    <a:pt x="52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67"/>
            <p:cNvSpPr/>
            <p:nvPr/>
          </p:nvSpPr>
          <p:spPr>
            <a:xfrm>
              <a:off x="3138819" y="2784465"/>
              <a:ext cx="11879" cy="37690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1" y="1"/>
                  </a:moveTo>
                  <a:lnTo>
                    <a:pt x="53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67"/>
            <p:cNvSpPr/>
            <p:nvPr/>
          </p:nvSpPr>
          <p:spPr>
            <a:xfrm>
              <a:off x="3122613" y="2784465"/>
              <a:ext cx="10437" cy="401934"/>
            </a:xfrm>
            <a:custGeom>
              <a:avLst/>
              <a:gdLst/>
              <a:ahLst/>
              <a:cxnLst/>
              <a:rect l="l" t="t" r="r" b="b"/>
              <a:pathLst>
                <a:path w="123" h="4737" extrusionOk="0">
                  <a:moveTo>
                    <a:pt x="1" y="1"/>
                  </a:moveTo>
                  <a:lnTo>
                    <a:pt x="35" y="4737"/>
                  </a:lnTo>
                  <a:lnTo>
                    <a:pt x="122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67"/>
            <p:cNvSpPr/>
            <p:nvPr/>
          </p:nvSpPr>
          <p:spPr>
            <a:xfrm>
              <a:off x="3103522" y="2784465"/>
              <a:ext cx="11794" cy="401934"/>
            </a:xfrm>
            <a:custGeom>
              <a:avLst/>
              <a:gdLst/>
              <a:ahLst/>
              <a:cxnLst/>
              <a:rect l="l" t="t" r="r" b="b"/>
              <a:pathLst>
                <a:path w="139" h="4737" extrusionOk="0">
                  <a:moveTo>
                    <a:pt x="0" y="1"/>
                  </a:moveTo>
                  <a:lnTo>
                    <a:pt x="52" y="4737"/>
                  </a:lnTo>
                  <a:lnTo>
                    <a:pt x="139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67"/>
            <p:cNvSpPr/>
            <p:nvPr/>
          </p:nvSpPr>
          <p:spPr>
            <a:xfrm>
              <a:off x="3087316" y="2784465"/>
              <a:ext cx="11879" cy="37690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0" y="1"/>
                  </a:moveTo>
                  <a:lnTo>
                    <a:pt x="52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67"/>
            <p:cNvSpPr/>
            <p:nvPr/>
          </p:nvSpPr>
          <p:spPr>
            <a:xfrm>
              <a:off x="3071109" y="2784465"/>
              <a:ext cx="11879" cy="36069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1" y="1"/>
                  </a:moveTo>
                  <a:lnTo>
                    <a:pt x="53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67"/>
            <p:cNvSpPr/>
            <p:nvPr/>
          </p:nvSpPr>
          <p:spPr>
            <a:xfrm>
              <a:off x="2790005" y="1405331"/>
              <a:ext cx="646218" cy="859700"/>
            </a:xfrm>
            <a:custGeom>
              <a:avLst/>
              <a:gdLst/>
              <a:ahLst/>
              <a:cxnLst/>
              <a:rect l="l" t="t" r="r" b="b"/>
              <a:pathLst>
                <a:path w="7616" h="10132" extrusionOk="0">
                  <a:moveTo>
                    <a:pt x="2828" y="1"/>
                  </a:moveTo>
                  <a:lnTo>
                    <a:pt x="2221" y="140"/>
                  </a:lnTo>
                  <a:lnTo>
                    <a:pt x="1648" y="383"/>
                  </a:lnTo>
                  <a:lnTo>
                    <a:pt x="1145" y="712"/>
                  </a:lnTo>
                  <a:lnTo>
                    <a:pt x="712" y="1146"/>
                  </a:lnTo>
                  <a:lnTo>
                    <a:pt x="365" y="1649"/>
                  </a:lnTo>
                  <a:lnTo>
                    <a:pt x="139" y="2221"/>
                  </a:lnTo>
                  <a:lnTo>
                    <a:pt x="0" y="2846"/>
                  </a:lnTo>
                  <a:lnTo>
                    <a:pt x="0" y="3158"/>
                  </a:lnTo>
                  <a:lnTo>
                    <a:pt x="0" y="6957"/>
                  </a:lnTo>
                  <a:lnTo>
                    <a:pt x="0" y="7287"/>
                  </a:lnTo>
                  <a:lnTo>
                    <a:pt x="139" y="7911"/>
                  </a:lnTo>
                  <a:lnTo>
                    <a:pt x="382" y="8466"/>
                  </a:lnTo>
                  <a:lnTo>
                    <a:pt x="712" y="8969"/>
                  </a:lnTo>
                  <a:lnTo>
                    <a:pt x="1145" y="9403"/>
                  </a:lnTo>
                  <a:lnTo>
                    <a:pt x="1648" y="9750"/>
                  </a:lnTo>
                  <a:lnTo>
                    <a:pt x="2221" y="9993"/>
                  </a:lnTo>
                  <a:lnTo>
                    <a:pt x="2845" y="10114"/>
                  </a:lnTo>
                  <a:lnTo>
                    <a:pt x="3157" y="10132"/>
                  </a:lnTo>
                  <a:lnTo>
                    <a:pt x="4441" y="10132"/>
                  </a:lnTo>
                  <a:lnTo>
                    <a:pt x="4771" y="10114"/>
                  </a:lnTo>
                  <a:lnTo>
                    <a:pt x="5395" y="9993"/>
                  </a:lnTo>
                  <a:lnTo>
                    <a:pt x="5950" y="9750"/>
                  </a:lnTo>
                  <a:lnTo>
                    <a:pt x="6453" y="9403"/>
                  </a:lnTo>
                  <a:lnTo>
                    <a:pt x="6887" y="8969"/>
                  </a:lnTo>
                  <a:lnTo>
                    <a:pt x="7234" y="8466"/>
                  </a:lnTo>
                  <a:lnTo>
                    <a:pt x="7477" y="7911"/>
                  </a:lnTo>
                  <a:lnTo>
                    <a:pt x="7598" y="7287"/>
                  </a:lnTo>
                  <a:lnTo>
                    <a:pt x="7616" y="6957"/>
                  </a:lnTo>
                  <a:lnTo>
                    <a:pt x="7616" y="3158"/>
                  </a:lnTo>
                  <a:lnTo>
                    <a:pt x="7598" y="2829"/>
                  </a:lnTo>
                  <a:lnTo>
                    <a:pt x="7477" y="2221"/>
                  </a:lnTo>
                  <a:lnTo>
                    <a:pt x="7234" y="1649"/>
                  </a:lnTo>
                  <a:lnTo>
                    <a:pt x="6887" y="1146"/>
                  </a:lnTo>
                  <a:lnTo>
                    <a:pt x="6453" y="712"/>
                  </a:lnTo>
                  <a:lnTo>
                    <a:pt x="5950" y="365"/>
                  </a:lnTo>
                  <a:lnTo>
                    <a:pt x="5378" y="14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67"/>
            <p:cNvSpPr/>
            <p:nvPr/>
          </p:nvSpPr>
          <p:spPr>
            <a:xfrm>
              <a:off x="2788563" y="1325913"/>
              <a:ext cx="652072" cy="1031861"/>
            </a:xfrm>
            <a:custGeom>
              <a:avLst/>
              <a:gdLst/>
              <a:ahLst/>
              <a:cxnLst/>
              <a:rect l="l" t="t" r="r" b="b"/>
              <a:pathLst>
                <a:path w="7685" h="12161" extrusionOk="0">
                  <a:moveTo>
                    <a:pt x="2880" y="1128"/>
                  </a:moveTo>
                  <a:lnTo>
                    <a:pt x="2637" y="1267"/>
                  </a:lnTo>
                  <a:lnTo>
                    <a:pt x="2238" y="1631"/>
                  </a:lnTo>
                  <a:lnTo>
                    <a:pt x="1960" y="2099"/>
                  </a:lnTo>
                  <a:lnTo>
                    <a:pt x="1804" y="2620"/>
                  </a:lnTo>
                  <a:lnTo>
                    <a:pt x="1787" y="2897"/>
                  </a:lnTo>
                  <a:lnTo>
                    <a:pt x="1787" y="9090"/>
                  </a:lnTo>
                  <a:lnTo>
                    <a:pt x="1804" y="9368"/>
                  </a:lnTo>
                  <a:lnTo>
                    <a:pt x="1960" y="9905"/>
                  </a:lnTo>
                  <a:lnTo>
                    <a:pt x="2255" y="10374"/>
                  </a:lnTo>
                  <a:lnTo>
                    <a:pt x="2637" y="10738"/>
                  </a:lnTo>
                  <a:lnTo>
                    <a:pt x="2880" y="10859"/>
                  </a:lnTo>
                  <a:lnTo>
                    <a:pt x="2585" y="10790"/>
                  </a:lnTo>
                  <a:lnTo>
                    <a:pt x="2030" y="10547"/>
                  </a:lnTo>
                  <a:lnTo>
                    <a:pt x="1527" y="10200"/>
                  </a:lnTo>
                  <a:lnTo>
                    <a:pt x="1076" y="9801"/>
                  </a:lnTo>
                  <a:lnTo>
                    <a:pt x="694" y="9333"/>
                  </a:lnTo>
                  <a:lnTo>
                    <a:pt x="399" y="8795"/>
                  </a:lnTo>
                  <a:lnTo>
                    <a:pt x="191" y="8205"/>
                  </a:lnTo>
                  <a:lnTo>
                    <a:pt x="87" y="7581"/>
                  </a:lnTo>
                  <a:lnTo>
                    <a:pt x="87" y="7269"/>
                  </a:lnTo>
                  <a:lnTo>
                    <a:pt x="87" y="4753"/>
                  </a:lnTo>
                  <a:lnTo>
                    <a:pt x="87" y="4424"/>
                  </a:lnTo>
                  <a:lnTo>
                    <a:pt x="191" y="3799"/>
                  </a:lnTo>
                  <a:lnTo>
                    <a:pt x="399" y="3227"/>
                  </a:lnTo>
                  <a:lnTo>
                    <a:pt x="694" y="2689"/>
                  </a:lnTo>
                  <a:lnTo>
                    <a:pt x="1076" y="2203"/>
                  </a:lnTo>
                  <a:lnTo>
                    <a:pt x="1509" y="1804"/>
                  </a:lnTo>
                  <a:lnTo>
                    <a:pt x="2012" y="1457"/>
                  </a:lnTo>
                  <a:lnTo>
                    <a:pt x="2585" y="1215"/>
                  </a:lnTo>
                  <a:lnTo>
                    <a:pt x="2880" y="1128"/>
                  </a:lnTo>
                  <a:close/>
                  <a:moveTo>
                    <a:pt x="4684" y="1128"/>
                  </a:moveTo>
                  <a:lnTo>
                    <a:pt x="4979" y="1215"/>
                  </a:lnTo>
                  <a:lnTo>
                    <a:pt x="5551" y="1457"/>
                  </a:lnTo>
                  <a:lnTo>
                    <a:pt x="6071" y="1787"/>
                  </a:lnTo>
                  <a:lnTo>
                    <a:pt x="6540" y="2186"/>
                  </a:lnTo>
                  <a:lnTo>
                    <a:pt x="6921" y="2672"/>
                  </a:lnTo>
                  <a:lnTo>
                    <a:pt x="7234" y="3209"/>
                  </a:lnTo>
                  <a:lnTo>
                    <a:pt x="7442" y="3799"/>
                  </a:lnTo>
                  <a:lnTo>
                    <a:pt x="7546" y="4441"/>
                  </a:lnTo>
                  <a:lnTo>
                    <a:pt x="7563" y="4771"/>
                  </a:lnTo>
                  <a:lnTo>
                    <a:pt x="7563" y="7269"/>
                  </a:lnTo>
                  <a:lnTo>
                    <a:pt x="7546" y="7598"/>
                  </a:lnTo>
                  <a:lnTo>
                    <a:pt x="7442" y="8223"/>
                  </a:lnTo>
                  <a:lnTo>
                    <a:pt x="7234" y="8812"/>
                  </a:lnTo>
                  <a:lnTo>
                    <a:pt x="6921" y="9350"/>
                  </a:lnTo>
                  <a:lnTo>
                    <a:pt x="6540" y="9836"/>
                  </a:lnTo>
                  <a:lnTo>
                    <a:pt x="6071" y="10252"/>
                  </a:lnTo>
                  <a:lnTo>
                    <a:pt x="5551" y="10582"/>
                  </a:lnTo>
                  <a:lnTo>
                    <a:pt x="4979" y="10825"/>
                  </a:lnTo>
                  <a:lnTo>
                    <a:pt x="4684" y="10911"/>
                  </a:lnTo>
                  <a:lnTo>
                    <a:pt x="4927" y="10773"/>
                  </a:lnTo>
                  <a:lnTo>
                    <a:pt x="5325" y="10408"/>
                  </a:lnTo>
                  <a:lnTo>
                    <a:pt x="5620" y="9940"/>
                  </a:lnTo>
                  <a:lnTo>
                    <a:pt x="5794" y="9402"/>
                  </a:lnTo>
                  <a:lnTo>
                    <a:pt x="5811" y="9107"/>
                  </a:lnTo>
                  <a:lnTo>
                    <a:pt x="5811" y="2932"/>
                  </a:lnTo>
                  <a:lnTo>
                    <a:pt x="5794" y="2637"/>
                  </a:lnTo>
                  <a:lnTo>
                    <a:pt x="5620" y="2082"/>
                  </a:lnTo>
                  <a:lnTo>
                    <a:pt x="5325" y="1631"/>
                  </a:lnTo>
                  <a:lnTo>
                    <a:pt x="4927" y="1267"/>
                  </a:lnTo>
                  <a:lnTo>
                    <a:pt x="4684" y="1128"/>
                  </a:lnTo>
                  <a:close/>
                  <a:moveTo>
                    <a:pt x="3782" y="1006"/>
                  </a:moveTo>
                  <a:lnTo>
                    <a:pt x="3782" y="10998"/>
                  </a:lnTo>
                  <a:lnTo>
                    <a:pt x="3608" y="10998"/>
                  </a:lnTo>
                  <a:lnTo>
                    <a:pt x="3261" y="10929"/>
                  </a:lnTo>
                  <a:lnTo>
                    <a:pt x="2637" y="10617"/>
                  </a:lnTo>
                  <a:lnTo>
                    <a:pt x="2186" y="10113"/>
                  </a:lnTo>
                  <a:lnTo>
                    <a:pt x="1926" y="9454"/>
                  </a:lnTo>
                  <a:lnTo>
                    <a:pt x="1908" y="9090"/>
                  </a:lnTo>
                  <a:lnTo>
                    <a:pt x="1908" y="2915"/>
                  </a:lnTo>
                  <a:lnTo>
                    <a:pt x="1926" y="2550"/>
                  </a:lnTo>
                  <a:lnTo>
                    <a:pt x="2186" y="1891"/>
                  </a:lnTo>
                  <a:lnTo>
                    <a:pt x="2637" y="1388"/>
                  </a:lnTo>
                  <a:lnTo>
                    <a:pt x="3261" y="1058"/>
                  </a:lnTo>
                  <a:lnTo>
                    <a:pt x="3608" y="1006"/>
                  </a:lnTo>
                  <a:close/>
                  <a:moveTo>
                    <a:pt x="3868" y="1006"/>
                  </a:moveTo>
                  <a:lnTo>
                    <a:pt x="4250" y="1024"/>
                  </a:lnTo>
                  <a:lnTo>
                    <a:pt x="4909" y="1336"/>
                  </a:lnTo>
                  <a:lnTo>
                    <a:pt x="5412" y="1839"/>
                  </a:lnTo>
                  <a:lnTo>
                    <a:pt x="5690" y="2516"/>
                  </a:lnTo>
                  <a:lnTo>
                    <a:pt x="5724" y="2915"/>
                  </a:lnTo>
                  <a:lnTo>
                    <a:pt x="5724" y="9090"/>
                  </a:lnTo>
                  <a:lnTo>
                    <a:pt x="5690" y="9472"/>
                  </a:lnTo>
                  <a:lnTo>
                    <a:pt x="5412" y="10148"/>
                  </a:lnTo>
                  <a:lnTo>
                    <a:pt x="4909" y="10669"/>
                  </a:lnTo>
                  <a:lnTo>
                    <a:pt x="4250" y="10963"/>
                  </a:lnTo>
                  <a:lnTo>
                    <a:pt x="3868" y="10998"/>
                  </a:lnTo>
                  <a:lnTo>
                    <a:pt x="3868" y="1006"/>
                  </a:lnTo>
                  <a:close/>
                  <a:moveTo>
                    <a:pt x="3834" y="0"/>
                  </a:moveTo>
                  <a:lnTo>
                    <a:pt x="3678" y="18"/>
                  </a:lnTo>
                  <a:lnTo>
                    <a:pt x="3417" y="122"/>
                  </a:lnTo>
                  <a:lnTo>
                    <a:pt x="3209" y="312"/>
                  </a:lnTo>
                  <a:lnTo>
                    <a:pt x="3105" y="590"/>
                  </a:lnTo>
                  <a:lnTo>
                    <a:pt x="3088" y="746"/>
                  </a:lnTo>
                  <a:lnTo>
                    <a:pt x="3105" y="833"/>
                  </a:lnTo>
                  <a:lnTo>
                    <a:pt x="3122" y="937"/>
                  </a:lnTo>
                  <a:lnTo>
                    <a:pt x="3573" y="937"/>
                  </a:lnTo>
                  <a:lnTo>
                    <a:pt x="3192" y="972"/>
                  </a:lnTo>
                  <a:lnTo>
                    <a:pt x="2498" y="1162"/>
                  </a:lnTo>
                  <a:lnTo>
                    <a:pt x="1856" y="1457"/>
                  </a:lnTo>
                  <a:lnTo>
                    <a:pt x="1284" y="1891"/>
                  </a:lnTo>
                  <a:lnTo>
                    <a:pt x="798" y="2394"/>
                  </a:lnTo>
                  <a:lnTo>
                    <a:pt x="416" y="3001"/>
                  </a:lnTo>
                  <a:lnTo>
                    <a:pt x="139" y="3660"/>
                  </a:lnTo>
                  <a:lnTo>
                    <a:pt x="0" y="4372"/>
                  </a:lnTo>
                  <a:lnTo>
                    <a:pt x="0" y="4753"/>
                  </a:lnTo>
                  <a:lnTo>
                    <a:pt x="0" y="7269"/>
                  </a:lnTo>
                  <a:lnTo>
                    <a:pt x="0" y="7598"/>
                  </a:lnTo>
                  <a:lnTo>
                    <a:pt x="121" y="8257"/>
                  </a:lnTo>
                  <a:lnTo>
                    <a:pt x="330" y="8864"/>
                  </a:lnTo>
                  <a:lnTo>
                    <a:pt x="659" y="9420"/>
                  </a:lnTo>
                  <a:lnTo>
                    <a:pt x="1058" y="9905"/>
                  </a:lnTo>
                  <a:lnTo>
                    <a:pt x="1527" y="10322"/>
                  </a:lnTo>
                  <a:lnTo>
                    <a:pt x="2064" y="10669"/>
                  </a:lnTo>
                  <a:lnTo>
                    <a:pt x="2671" y="10911"/>
                  </a:lnTo>
                  <a:lnTo>
                    <a:pt x="2984" y="10998"/>
                  </a:lnTo>
                  <a:lnTo>
                    <a:pt x="2446" y="10998"/>
                  </a:lnTo>
                  <a:lnTo>
                    <a:pt x="2446" y="11605"/>
                  </a:lnTo>
                  <a:lnTo>
                    <a:pt x="2446" y="11709"/>
                  </a:lnTo>
                  <a:lnTo>
                    <a:pt x="2533" y="11918"/>
                  </a:lnTo>
                  <a:lnTo>
                    <a:pt x="2689" y="12074"/>
                  </a:lnTo>
                  <a:lnTo>
                    <a:pt x="2897" y="12160"/>
                  </a:lnTo>
                  <a:lnTo>
                    <a:pt x="4857" y="12160"/>
                  </a:lnTo>
                  <a:lnTo>
                    <a:pt x="5031" y="12143"/>
                  </a:lnTo>
                  <a:lnTo>
                    <a:pt x="5291" y="11883"/>
                  </a:lnTo>
                  <a:lnTo>
                    <a:pt x="5325" y="11692"/>
                  </a:lnTo>
                  <a:lnTo>
                    <a:pt x="5325" y="11016"/>
                  </a:lnTo>
                  <a:lnTo>
                    <a:pt x="4718" y="11016"/>
                  </a:lnTo>
                  <a:lnTo>
                    <a:pt x="5031" y="10929"/>
                  </a:lnTo>
                  <a:lnTo>
                    <a:pt x="5620" y="10686"/>
                  </a:lnTo>
                  <a:lnTo>
                    <a:pt x="6158" y="10339"/>
                  </a:lnTo>
                  <a:lnTo>
                    <a:pt x="6626" y="9923"/>
                  </a:lnTo>
                  <a:lnTo>
                    <a:pt x="7025" y="9420"/>
                  </a:lnTo>
                  <a:lnTo>
                    <a:pt x="7338" y="8864"/>
                  </a:lnTo>
                  <a:lnTo>
                    <a:pt x="7563" y="8275"/>
                  </a:lnTo>
                  <a:lnTo>
                    <a:pt x="7685" y="7616"/>
                  </a:lnTo>
                  <a:lnTo>
                    <a:pt x="7685" y="7286"/>
                  </a:lnTo>
                  <a:lnTo>
                    <a:pt x="7685" y="4771"/>
                  </a:lnTo>
                  <a:lnTo>
                    <a:pt x="7667" y="4389"/>
                  </a:lnTo>
                  <a:lnTo>
                    <a:pt x="7529" y="3678"/>
                  </a:lnTo>
                  <a:lnTo>
                    <a:pt x="7251" y="3001"/>
                  </a:lnTo>
                  <a:lnTo>
                    <a:pt x="6869" y="2411"/>
                  </a:lnTo>
                  <a:lnTo>
                    <a:pt x="6401" y="1891"/>
                  </a:lnTo>
                  <a:lnTo>
                    <a:pt x="5829" y="1475"/>
                  </a:lnTo>
                  <a:lnTo>
                    <a:pt x="5187" y="1162"/>
                  </a:lnTo>
                  <a:lnTo>
                    <a:pt x="4493" y="972"/>
                  </a:lnTo>
                  <a:lnTo>
                    <a:pt x="4129" y="937"/>
                  </a:lnTo>
                  <a:lnTo>
                    <a:pt x="4545" y="937"/>
                  </a:lnTo>
                  <a:lnTo>
                    <a:pt x="4562" y="833"/>
                  </a:lnTo>
                  <a:lnTo>
                    <a:pt x="4562" y="746"/>
                  </a:lnTo>
                  <a:lnTo>
                    <a:pt x="4562" y="590"/>
                  </a:lnTo>
                  <a:lnTo>
                    <a:pt x="4441" y="312"/>
                  </a:lnTo>
                  <a:lnTo>
                    <a:pt x="4250" y="122"/>
                  </a:lnTo>
                  <a:lnTo>
                    <a:pt x="3990" y="18"/>
                  </a:lnTo>
                  <a:lnTo>
                    <a:pt x="3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67"/>
            <p:cNvSpPr/>
            <p:nvPr/>
          </p:nvSpPr>
          <p:spPr>
            <a:xfrm>
              <a:off x="3046079" y="2597543"/>
              <a:ext cx="135505" cy="229774"/>
            </a:xfrm>
            <a:custGeom>
              <a:avLst/>
              <a:gdLst/>
              <a:ahLst/>
              <a:cxnLst/>
              <a:rect l="l" t="t" r="r" b="b"/>
              <a:pathLst>
                <a:path w="1597" h="2708" extrusionOk="0">
                  <a:moveTo>
                    <a:pt x="348" y="1"/>
                  </a:moveTo>
                  <a:lnTo>
                    <a:pt x="192" y="18"/>
                  </a:lnTo>
                  <a:lnTo>
                    <a:pt x="18" y="209"/>
                  </a:lnTo>
                  <a:lnTo>
                    <a:pt x="1" y="348"/>
                  </a:lnTo>
                  <a:lnTo>
                    <a:pt x="1" y="2360"/>
                  </a:lnTo>
                  <a:lnTo>
                    <a:pt x="18" y="2499"/>
                  </a:lnTo>
                  <a:lnTo>
                    <a:pt x="192" y="2690"/>
                  </a:lnTo>
                  <a:lnTo>
                    <a:pt x="348" y="2707"/>
                  </a:lnTo>
                  <a:lnTo>
                    <a:pt x="1250" y="2707"/>
                  </a:lnTo>
                  <a:lnTo>
                    <a:pt x="1388" y="2690"/>
                  </a:lnTo>
                  <a:lnTo>
                    <a:pt x="1597" y="2499"/>
                  </a:lnTo>
                  <a:lnTo>
                    <a:pt x="1597" y="2360"/>
                  </a:lnTo>
                  <a:lnTo>
                    <a:pt x="1597" y="348"/>
                  </a:lnTo>
                  <a:lnTo>
                    <a:pt x="1579" y="209"/>
                  </a:lnTo>
                  <a:lnTo>
                    <a:pt x="1388" y="18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" name="Google Shape;1249;p67"/>
          <p:cNvGrpSpPr/>
          <p:nvPr/>
        </p:nvGrpSpPr>
        <p:grpSpPr>
          <a:xfrm>
            <a:off x="6911390" y="3731857"/>
            <a:ext cx="729402" cy="740429"/>
            <a:chOff x="6606590" y="3427057"/>
            <a:chExt cx="729402" cy="740429"/>
          </a:xfrm>
        </p:grpSpPr>
        <p:sp>
          <p:nvSpPr>
            <p:cNvPr id="1250" name="Google Shape;1250;p67"/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67"/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2" name="Google Shape;1252;p67"/>
          <p:cNvGrpSpPr/>
          <p:nvPr/>
        </p:nvGrpSpPr>
        <p:grpSpPr>
          <a:xfrm>
            <a:off x="5172850" y="1043950"/>
            <a:ext cx="448004" cy="433492"/>
            <a:chOff x="5172850" y="1043950"/>
            <a:chExt cx="448004" cy="433492"/>
          </a:xfrm>
        </p:grpSpPr>
        <p:sp>
          <p:nvSpPr>
            <p:cNvPr id="1253" name="Google Shape;1253;p67"/>
            <p:cNvSpPr/>
            <p:nvPr/>
          </p:nvSpPr>
          <p:spPr>
            <a:xfrm>
              <a:off x="5172850" y="1043950"/>
              <a:ext cx="448004" cy="4334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67"/>
            <p:cNvSpPr/>
            <p:nvPr/>
          </p:nvSpPr>
          <p:spPr>
            <a:xfrm>
              <a:off x="5323880" y="1196855"/>
              <a:ext cx="140814" cy="14123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5" name="Google Shape;1255;p67"/>
          <p:cNvGrpSpPr/>
          <p:nvPr/>
        </p:nvGrpSpPr>
        <p:grpSpPr>
          <a:xfrm>
            <a:off x="3401823" y="3728758"/>
            <a:ext cx="770573" cy="746614"/>
            <a:chOff x="3401823" y="3728758"/>
            <a:chExt cx="770573" cy="746614"/>
          </a:xfrm>
        </p:grpSpPr>
        <p:sp>
          <p:nvSpPr>
            <p:cNvPr id="1256" name="Google Shape;1256;p67"/>
            <p:cNvSpPr/>
            <p:nvPr/>
          </p:nvSpPr>
          <p:spPr>
            <a:xfrm>
              <a:off x="3401823" y="3728758"/>
              <a:ext cx="770573" cy="746614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67"/>
            <p:cNvSpPr/>
            <p:nvPr/>
          </p:nvSpPr>
          <p:spPr>
            <a:xfrm>
              <a:off x="3656339" y="3987896"/>
              <a:ext cx="269537" cy="2695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8" name="Google Shape;1258;p67"/>
          <p:cNvSpPr txBox="1">
            <a:spLocks noGrp="1"/>
          </p:cNvSpPr>
          <p:nvPr>
            <p:ph type="title"/>
          </p:nvPr>
        </p:nvSpPr>
        <p:spPr>
          <a:xfrm>
            <a:off x="2839976" y="2337163"/>
            <a:ext cx="5825560" cy="6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Watch videos and give comments</a:t>
            </a:r>
            <a:endParaRPr dirty="0"/>
          </a:p>
        </p:txBody>
      </p:sp>
      <p:sp>
        <p:nvSpPr>
          <p:cNvPr id="1259" name="Google Shape;1259;p67"/>
          <p:cNvSpPr txBox="1">
            <a:spLocks noGrp="1"/>
          </p:cNvSpPr>
          <p:nvPr>
            <p:ph type="subTitle" idx="1"/>
          </p:nvPr>
        </p:nvSpPr>
        <p:spPr>
          <a:xfrm>
            <a:off x="3477000" y="2988550"/>
            <a:ext cx="49470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143" y="394589"/>
            <a:ext cx="6499507" cy="680100"/>
          </a:xfrm>
        </p:spPr>
        <p:txBody>
          <a:bodyPr/>
          <a:lstStyle/>
          <a:p>
            <a:r>
              <a:rPr lang="en-US" sz="3000" dirty="0" smtClean="0"/>
              <a:t>Watch videos and give comments</a:t>
            </a:r>
            <a:endParaRPr lang="en-US" sz="3000" dirty="0"/>
          </a:p>
        </p:txBody>
      </p:sp>
      <p:pic>
        <p:nvPicPr>
          <p:cNvPr id="5" name="Group 1. 6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7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oup 2. 6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350" y="285750"/>
            <a:ext cx="8115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6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4"/>
          <p:cNvSpPr/>
          <p:nvPr/>
        </p:nvSpPr>
        <p:spPr>
          <a:xfrm>
            <a:off x="5405716" y="134443"/>
            <a:ext cx="68558" cy="68558"/>
          </a:xfrm>
          <a:custGeom>
            <a:avLst/>
            <a:gdLst/>
            <a:ahLst/>
            <a:cxnLst/>
            <a:rect l="l" t="t" r="r" b="b"/>
            <a:pathLst>
              <a:path w="1430" h="1430" extrusionOk="0">
                <a:moveTo>
                  <a:pt x="715" y="1"/>
                </a:moveTo>
                <a:lnTo>
                  <a:pt x="560" y="13"/>
                </a:lnTo>
                <a:lnTo>
                  <a:pt x="310" y="120"/>
                </a:lnTo>
                <a:lnTo>
                  <a:pt x="107" y="322"/>
                </a:lnTo>
                <a:lnTo>
                  <a:pt x="0" y="572"/>
                </a:lnTo>
                <a:lnTo>
                  <a:pt x="0" y="715"/>
                </a:lnTo>
                <a:lnTo>
                  <a:pt x="0" y="870"/>
                </a:lnTo>
                <a:lnTo>
                  <a:pt x="107" y="1120"/>
                </a:lnTo>
                <a:lnTo>
                  <a:pt x="310" y="1323"/>
                </a:lnTo>
                <a:lnTo>
                  <a:pt x="560" y="1430"/>
                </a:lnTo>
                <a:lnTo>
                  <a:pt x="858" y="1430"/>
                </a:lnTo>
                <a:lnTo>
                  <a:pt x="1108" y="1323"/>
                </a:lnTo>
                <a:lnTo>
                  <a:pt x="1310" y="1120"/>
                </a:lnTo>
                <a:lnTo>
                  <a:pt x="1417" y="870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22"/>
                </a:lnTo>
                <a:lnTo>
                  <a:pt x="1108" y="120"/>
                </a:lnTo>
                <a:lnTo>
                  <a:pt x="858" y="13"/>
                </a:lnTo>
                <a:lnTo>
                  <a:pt x="71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54"/>
          <p:cNvSpPr/>
          <p:nvPr/>
        </p:nvSpPr>
        <p:spPr>
          <a:xfrm>
            <a:off x="8771611" y="3124000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41" y="12"/>
                </a:lnTo>
                <a:lnTo>
                  <a:pt x="512" y="191"/>
                </a:lnTo>
                <a:lnTo>
                  <a:pt x="191" y="512"/>
                </a:lnTo>
                <a:lnTo>
                  <a:pt x="12" y="941"/>
                </a:lnTo>
                <a:lnTo>
                  <a:pt x="0" y="1191"/>
                </a:lnTo>
                <a:lnTo>
                  <a:pt x="12" y="1429"/>
                </a:lnTo>
                <a:lnTo>
                  <a:pt x="191" y="1858"/>
                </a:lnTo>
                <a:lnTo>
                  <a:pt x="512" y="2179"/>
                </a:lnTo>
                <a:lnTo>
                  <a:pt x="941" y="2358"/>
                </a:lnTo>
                <a:lnTo>
                  <a:pt x="1191" y="2382"/>
                </a:lnTo>
                <a:lnTo>
                  <a:pt x="1429" y="2358"/>
                </a:lnTo>
                <a:lnTo>
                  <a:pt x="1858" y="2179"/>
                </a:lnTo>
                <a:lnTo>
                  <a:pt x="2179" y="1858"/>
                </a:lnTo>
                <a:lnTo>
                  <a:pt x="2358" y="1429"/>
                </a:lnTo>
                <a:lnTo>
                  <a:pt x="2382" y="1191"/>
                </a:lnTo>
                <a:lnTo>
                  <a:pt x="2358" y="941"/>
                </a:lnTo>
                <a:lnTo>
                  <a:pt x="2179" y="512"/>
                </a:lnTo>
                <a:lnTo>
                  <a:pt x="1858" y="191"/>
                </a:lnTo>
                <a:lnTo>
                  <a:pt x="1429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1" name="Google Shape;811;p54"/>
          <p:cNvGrpSpPr/>
          <p:nvPr/>
        </p:nvGrpSpPr>
        <p:grpSpPr>
          <a:xfrm>
            <a:off x="5890780" y="-238453"/>
            <a:ext cx="4127895" cy="3774861"/>
            <a:chOff x="5890780" y="-238453"/>
            <a:chExt cx="4127895" cy="3774861"/>
          </a:xfrm>
        </p:grpSpPr>
        <p:sp>
          <p:nvSpPr>
            <p:cNvPr id="812" name="Google Shape;812;p54"/>
            <p:cNvSpPr/>
            <p:nvPr/>
          </p:nvSpPr>
          <p:spPr>
            <a:xfrm rot="1420427">
              <a:off x="6264520" y="395821"/>
              <a:ext cx="3380416" cy="2570059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4"/>
            <p:cNvSpPr/>
            <p:nvPr/>
          </p:nvSpPr>
          <p:spPr>
            <a:xfrm rot="-562392">
              <a:off x="6499588" y="2177068"/>
              <a:ext cx="562448" cy="544966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4"/>
            <p:cNvSpPr/>
            <p:nvPr/>
          </p:nvSpPr>
          <p:spPr>
            <a:xfrm rot="-562392">
              <a:off x="6687771" y="2365539"/>
              <a:ext cx="196737" cy="1967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4"/>
            <p:cNvSpPr/>
            <p:nvPr/>
          </p:nvSpPr>
          <p:spPr>
            <a:xfrm rot="-562392">
              <a:off x="7023195" y="-2152"/>
              <a:ext cx="562448" cy="544966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4"/>
            <p:cNvSpPr/>
            <p:nvPr/>
          </p:nvSpPr>
          <p:spPr>
            <a:xfrm rot="-562392">
              <a:off x="7211379" y="186319"/>
              <a:ext cx="196737" cy="1967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4"/>
            <p:cNvSpPr/>
            <p:nvPr/>
          </p:nvSpPr>
          <p:spPr>
            <a:xfrm rot="-562392">
              <a:off x="7417739" y="1176150"/>
              <a:ext cx="562448" cy="544966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4"/>
            <p:cNvSpPr/>
            <p:nvPr/>
          </p:nvSpPr>
          <p:spPr>
            <a:xfrm rot="-562392">
              <a:off x="7605923" y="1364621"/>
              <a:ext cx="196737" cy="1967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4"/>
            <p:cNvSpPr/>
            <p:nvPr/>
          </p:nvSpPr>
          <p:spPr>
            <a:xfrm rot="-562334">
              <a:off x="7744760" y="200742"/>
              <a:ext cx="470815" cy="461385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4"/>
            <p:cNvSpPr/>
            <p:nvPr/>
          </p:nvSpPr>
          <p:spPr>
            <a:xfrm rot="-562334">
              <a:off x="7938157" y="358263"/>
              <a:ext cx="112825" cy="113517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4"/>
            <p:cNvSpPr/>
            <p:nvPr/>
          </p:nvSpPr>
          <p:spPr>
            <a:xfrm rot="-562334">
              <a:off x="8645312" y="1022881"/>
              <a:ext cx="470815" cy="461385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4"/>
            <p:cNvSpPr/>
            <p:nvPr/>
          </p:nvSpPr>
          <p:spPr>
            <a:xfrm rot="-562334">
              <a:off x="8838709" y="1180402"/>
              <a:ext cx="112825" cy="113517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4"/>
            <p:cNvSpPr/>
            <p:nvPr/>
          </p:nvSpPr>
          <p:spPr>
            <a:xfrm rot="-562300">
              <a:off x="6140353" y="944078"/>
              <a:ext cx="326970" cy="316399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4"/>
            <p:cNvSpPr/>
            <p:nvPr/>
          </p:nvSpPr>
          <p:spPr>
            <a:xfrm rot="-562300">
              <a:off x="6251424" y="1055919"/>
              <a:ext cx="102771" cy="1030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4"/>
            <p:cNvSpPr/>
            <p:nvPr/>
          </p:nvSpPr>
          <p:spPr>
            <a:xfrm rot="-562300">
              <a:off x="6122166" y="2192320"/>
              <a:ext cx="326970" cy="316399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4"/>
            <p:cNvSpPr/>
            <p:nvPr/>
          </p:nvSpPr>
          <p:spPr>
            <a:xfrm rot="-562300">
              <a:off x="6233237" y="2304160"/>
              <a:ext cx="102771" cy="1030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4"/>
            <p:cNvSpPr/>
            <p:nvPr/>
          </p:nvSpPr>
          <p:spPr>
            <a:xfrm rot="-562300">
              <a:off x="7094907" y="556238"/>
              <a:ext cx="326970" cy="316399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4"/>
            <p:cNvSpPr/>
            <p:nvPr/>
          </p:nvSpPr>
          <p:spPr>
            <a:xfrm rot="-562300">
              <a:off x="7205978" y="668079"/>
              <a:ext cx="102771" cy="1030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4"/>
            <p:cNvSpPr/>
            <p:nvPr/>
          </p:nvSpPr>
          <p:spPr>
            <a:xfrm rot="-562300">
              <a:off x="6920962" y="1190167"/>
              <a:ext cx="326970" cy="316399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4"/>
            <p:cNvSpPr/>
            <p:nvPr/>
          </p:nvSpPr>
          <p:spPr>
            <a:xfrm rot="-562300">
              <a:off x="7032033" y="1302007"/>
              <a:ext cx="102771" cy="1030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4"/>
            <p:cNvSpPr/>
            <p:nvPr/>
          </p:nvSpPr>
          <p:spPr>
            <a:xfrm rot="-3262239">
              <a:off x="7644132" y="1990713"/>
              <a:ext cx="247380" cy="239321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4"/>
            <p:cNvSpPr/>
            <p:nvPr/>
          </p:nvSpPr>
          <p:spPr>
            <a:xfrm rot="-3262239">
              <a:off x="7731166" y="2074719"/>
              <a:ext cx="77755" cy="7797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4"/>
            <p:cNvSpPr/>
            <p:nvPr/>
          </p:nvSpPr>
          <p:spPr>
            <a:xfrm rot="-3262239">
              <a:off x="6458716" y="168072"/>
              <a:ext cx="247380" cy="239321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4"/>
            <p:cNvSpPr/>
            <p:nvPr/>
          </p:nvSpPr>
          <p:spPr>
            <a:xfrm rot="-3262239">
              <a:off x="6545750" y="252078"/>
              <a:ext cx="77755" cy="7797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4"/>
            <p:cNvSpPr/>
            <p:nvPr/>
          </p:nvSpPr>
          <p:spPr>
            <a:xfrm rot="-3262239">
              <a:off x="8615063" y="-187867"/>
              <a:ext cx="247380" cy="239321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4"/>
            <p:cNvSpPr/>
            <p:nvPr/>
          </p:nvSpPr>
          <p:spPr>
            <a:xfrm rot="-3262239">
              <a:off x="8702097" y="-103861"/>
              <a:ext cx="77755" cy="7797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4"/>
            <p:cNvSpPr/>
            <p:nvPr/>
          </p:nvSpPr>
          <p:spPr>
            <a:xfrm rot="-2581066">
              <a:off x="8785772" y="1872045"/>
              <a:ext cx="251492" cy="24332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4"/>
            <p:cNvSpPr/>
            <p:nvPr/>
          </p:nvSpPr>
          <p:spPr>
            <a:xfrm rot="-2581066">
              <a:off x="8873539" y="1957852"/>
              <a:ext cx="79047" cy="79276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4"/>
            <p:cNvSpPr/>
            <p:nvPr/>
          </p:nvSpPr>
          <p:spPr>
            <a:xfrm rot="-2580750">
              <a:off x="6275382" y="1431624"/>
              <a:ext cx="197162" cy="190748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4"/>
            <p:cNvSpPr/>
            <p:nvPr/>
          </p:nvSpPr>
          <p:spPr>
            <a:xfrm rot="-2580750">
              <a:off x="6344190" y="1498885"/>
              <a:ext cx="61971" cy="62147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54"/>
          <p:cNvGrpSpPr/>
          <p:nvPr/>
        </p:nvGrpSpPr>
        <p:grpSpPr>
          <a:xfrm>
            <a:off x="-950310" y="132379"/>
            <a:ext cx="4260591" cy="3522561"/>
            <a:chOff x="-950310" y="132379"/>
            <a:chExt cx="4260591" cy="3522561"/>
          </a:xfrm>
        </p:grpSpPr>
        <p:sp>
          <p:nvSpPr>
            <p:cNvPr id="842" name="Google Shape;842;p54"/>
            <p:cNvSpPr/>
            <p:nvPr/>
          </p:nvSpPr>
          <p:spPr>
            <a:xfrm>
              <a:off x="487612" y="1930058"/>
              <a:ext cx="72692" cy="72142"/>
            </a:xfrm>
            <a:custGeom>
              <a:avLst/>
              <a:gdLst/>
              <a:ahLst/>
              <a:cxnLst/>
              <a:rect l="l" t="t" r="r" b="b"/>
              <a:pathLst>
                <a:path w="1585" h="1573" extrusionOk="0">
                  <a:moveTo>
                    <a:pt x="632" y="1"/>
                  </a:moveTo>
                  <a:lnTo>
                    <a:pt x="346" y="120"/>
                  </a:lnTo>
                  <a:lnTo>
                    <a:pt x="132" y="334"/>
                  </a:lnTo>
                  <a:lnTo>
                    <a:pt x="13" y="620"/>
                  </a:lnTo>
                  <a:lnTo>
                    <a:pt x="1" y="787"/>
                  </a:lnTo>
                  <a:lnTo>
                    <a:pt x="13" y="941"/>
                  </a:lnTo>
                  <a:lnTo>
                    <a:pt x="132" y="1227"/>
                  </a:lnTo>
                  <a:lnTo>
                    <a:pt x="346" y="1442"/>
                  </a:lnTo>
                  <a:lnTo>
                    <a:pt x="632" y="1561"/>
                  </a:lnTo>
                  <a:lnTo>
                    <a:pt x="799" y="1573"/>
                  </a:lnTo>
                  <a:lnTo>
                    <a:pt x="953" y="1561"/>
                  </a:lnTo>
                  <a:lnTo>
                    <a:pt x="1239" y="1442"/>
                  </a:lnTo>
                  <a:lnTo>
                    <a:pt x="1453" y="1227"/>
                  </a:lnTo>
                  <a:lnTo>
                    <a:pt x="1573" y="941"/>
                  </a:lnTo>
                  <a:lnTo>
                    <a:pt x="1584" y="787"/>
                  </a:lnTo>
                  <a:lnTo>
                    <a:pt x="1573" y="620"/>
                  </a:lnTo>
                  <a:lnTo>
                    <a:pt x="1453" y="334"/>
                  </a:lnTo>
                  <a:lnTo>
                    <a:pt x="1239" y="120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4"/>
            <p:cNvSpPr/>
            <p:nvPr/>
          </p:nvSpPr>
          <p:spPr>
            <a:xfrm>
              <a:off x="2905630" y="132379"/>
              <a:ext cx="72142" cy="72692"/>
            </a:xfrm>
            <a:custGeom>
              <a:avLst/>
              <a:gdLst/>
              <a:ahLst/>
              <a:cxnLst/>
              <a:rect l="l" t="t" r="r" b="b"/>
              <a:pathLst>
                <a:path w="1573" h="1585" extrusionOk="0">
                  <a:moveTo>
                    <a:pt x="787" y="1"/>
                  </a:moveTo>
                  <a:lnTo>
                    <a:pt x="620" y="13"/>
                  </a:lnTo>
                  <a:lnTo>
                    <a:pt x="346" y="132"/>
                  </a:lnTo>
                  <a:lnTo>
                    <a:pt x="132" y="346"/>
                  </a:lnTo>
                  <a:lnTo>
                    <a:pt x="13" y="632"/>
                  </a:lnTo>
                  <a:lnTo>
                    <a:pt x="1" y="799"/>
                  </a:lnTo>
                  <a:lnTo>
                    <a:pt x="13" y="953"/>
                  </a:lnTo>
                  <a:lnTo>
                    <a:pt x="132" y="1239"/>
                  </a:lnTo>
                  <a:lnTo>
                    <a:pt x="346" y="1453"/>
                  </a:lnTo>
                  <a:lnTo>
                    <a:pt x="620" y="1573"/>
                  </a:lnTo>
                  <a:lnTo>
                    <a:pt x="787" y="1584"/>
                  </a:lnTo>
                  <a:lnTo>
                    <a:pt x="953" y="1573"/>
                  </a:lnTo>
                  <a:lnTo>
                    <a:pt x="1227" y="1453"/>
                  </a:lnTo>
                  <a:lnTo>
                    <a:pt x="1442" y="1239"/>
                  </a:lnTo>
                  <a:lnTo>
                    <a:pt x="1561" y="953"/>
                  </a:lnTo>
                  <a:lnTo>
                    <a:pt x="1573" y="799"/>
                  </a:lnTo>
                  <a:lnTo>
                    <a:pt x="1561" y="632"/>
                  </a:lnTo>
                  <a:lnTo>
                    <a:pt x="1442" y="346"/>
                  </a:lnTo>
                  <a:lnTo>
                    <a:pt x="1227" y="132"/>
                  </a:lnTo>
                  <a:lnTo>
                    <a:pt x="953" y="13"/>
                  </a:lnTo>
                  <a:lnTo>
                    <a:pt x="7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4"/>
            <p:cNvSpPr/>
            <p:nvPr/>
          </p:nvSpPr>
          <p:spPr>
            <a:xfrm>
              <a:off x="231624" y="205025"/>
              <a:ext cx="109244" cy="109244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4"/>
            <p:cNvSpPr/>
            <p:nvPr/>
          </p:nvSpPr>
          <p:spPr>
            <a:xfrm rot="10078792">
              <a:off x="-719755" y="761064"/>
              <a:ext cx="3380412" cy="2570056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4"/>
            <p:cNvSpPr/>
            <p:nvPr/>
          </p:nvSpPr>
          <p:spPr>
            <a:xfrm rot="8096023">
              <a:off x="1117900" y="540591"/>
              <a:ext cx="562461" cy="5449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4"/>
            <p:cNvSpPr/>
            <p:nvPr/>
          </p:nvSpPr>
          <p:spPr>
            <a:xfrm rot="8096023">
              <a:off x="1288056" y="706145"/>
              <a:ext cx="196742" cy="196742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4"/>
            <p:cNvSpPr/>
            <p:nvPr/>
          </p:nvSpPr>
          <p:spPr>
            <a:xfrm rot="8096023">
              <a:off x="2116534" y="2615935"/>
              <a:ext cx="562461" cy="5449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54"/>
            <p:cNvSpPr/>
            <p:nvPr/>
          </p:nvSpPr>
          <p:spPr>
            <a:xfrm rot="8096023">
              <a:off x="2286690" y="2781488"/>
              <a:ext cx="196742" cy="196742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54"/>
            <p:cNvSpPr/>
            <p:nvPr/>
          </p:nvSpPr>
          <p:spPr>
            <a:xfrm rot="8096023">
              <a:off x="956220" y="1812983"/>
              <a:ext cx="562461" cy="5449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4"/>
            <p:cNvSpPr/>
            <p:nvPr/>
          </p:nvSpPr>
          <p:spPr>
            <a:xfrm rot="8096023">
              <a:off x="1126376" y="1978536"/>
              <a:ext cx="196742" cy="196742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4"/>
            <p:cNvSpPr/>
            <p:nvPr/>
          </p:nvSpPr>
          <p:spPr>
            <a:xfrm rot="8095929">
              <a:off x="1367174" y="2844952"/>
              <a:ext cx="470810" cy="461381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54"/>
            <p:cNvSpPr/>
            <p:nvPr/>
          </p:nvSpPr>
          <p:spPr>
            <a:xfrm rot="8095929">
              <a:off x="1544036" y="3040617"/>
              <a:ext cx="112824" cy="113516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54"/>
            <p:cNvSpPr/>
            <p:nvPr/>
          </p:nvSpPr>
          <p:spPr>
            <a:xfrm rot="8095929">
              <a:off x="232313" y="2702688"/>
              <a:ext cx="470810" cy="461381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54"/>
            <p:cNvSpPr/>
            <p:nvPr/>
          </p:nvSpPr>
          <p:spPr>
            <a:xfrm rot="8095929">
              <a:off x="409176" y="2898354"/>
              <a:ext cx="112824" cy="113516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54"/>
            <p:cNvSpPr/>
            <p:nvPr/>
          </p:nvSpPr>
          <p:spPr>
            <a:xfrm rot="8096171">
              <a:off x="2485303" y="1394553"/>
              <a:ext cx="326963" cy="3163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54"/>
            <p:cNvSpPr/>
            <p:nvPr/>
          </p:nvSpPr>
          <p:spPr>
            <a:xfrm rot="8096171">
              <a:off x="2595208" y="1496403"/>
              <a:ext cx="102769" cy="10308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54"/>
            <p:cNvSpPr/>
            <p:nvPr/>
          </p:nvSpPr>
          <p:spPr>
            <a:xfrm rot="8096171">
              <a:off x="1695580" y="370189"/>
              <a:ext cx="326963" cy="3163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54"/>
            <p:cNvSpPr/>
            <p:nvPr/>
          </p:nvSpPr>
          <p:spPr>
            <a:xfrm rot="8096171">
              <a:off x="1805485" y="472039"/>
              <a:ext cx="102769" cy="10308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54"/>
            <p:cNvSpPr/>
            <p:nvPr/>
          </p:nvSpPr>
          <p:spPr>
            <a:xfrm rot="8096171">
              <a:off x="1936355" y="2266476"/>
              <a:ext cx="326963" cy="3163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54"/>
            <p:cNvSpPr/>
            <p:nvPr/>
          </p:nvSpPr>
          <p:spPr>
            <a:xfrm rot="8096171">
              <a:off x="2046260" y="2368325"/>
              <a:ext cx="102769" cy="10308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54"/>
            <p:cNvSpPr/>
            <p:nvPr/>
          </p:nvSpPr>
          <p:spPr>
            <a:xfrm rot="8096171">
              <a:off x="1707754" y="1650145"/>
              <a:ext cx="326963" cy="3163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54"/>
            <p:cNvSpPr/>
            <p:nvPr/>
          </p:nvSpPr>
          <p:spPr>
            <a:xfrm rot="8096171">
              <a:off x="1817659" y="1751994"/>
              <a:ext cx="102769" cy="10308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54"/>
            <p:cNvSpPr/>
            <p:nvPr/>
          </p:nvSpPr>
          <p:spPr>
            <a:xfrm rot="5396422">
              <a:off x="747948" y="1468552"/>
              <a:ext cx="247362" cy="239309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54"/>
            <p:cNvSpPr/>
            <p:nvPr/>
          </p:nvSpPr>
          <p:spPr>
            <a:xfrm rot="5396422">
              <a:off x="829009" y="1547812"/>
              <a:ext cx="77749" cy="77969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54"/>
            <p:cNvSpPr/>
            <p:nvPr/>
          </p:nvSpPr>
          <p:spPr>
            <a:xfrm rot="5396422">
              <a:off x="3066817" y="207170"/>
              <a:ext cx="247362" cy="239309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54"/>
            <p:cNvSpPr/>
            <p:nvPr/>
          </p:nvSpPr>
          <p:spPr>
            <a:xfrm rot="5396422">
              <a:off x="3147878" y="286430"/>
              <a:ext cx="77749" cy="77969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54"/>
            <p:cNvSpPr/>
            <p:nvPr/>
          </p:nvSpPr>
          <p:spPr>
            <a:xfrm rot="6077445">
              <a:off x="-114891" y="2228595"/>
              <a:ext cx="251485" cy="24332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54"/>
            <p:cNvSpPr/>
            <p:nvPr/>
          </p:nvSpPr>
          <p:spPr>
            <a:xfrm rot="6077445">
              <a:off x="-32129" y="2308444"/>
              <a:ext cx="79045" cy="79276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54"/>
            <p:cNvSpPr/>
            <p:nvPr/>
          </p:nvSpPr>
          <p:spPr>
            <a:xfrm rot="6077324">
              <a:off x="2245444" y="1153346"/>
              <a:ext cx="197161" cy="190765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54"/>
            <p:cNvSpPr/>
            <p:nvPr/>
          </p:nvSpPr>
          <p:spPr>
            <a:xfrm rot="6077324">
              <a:off x="2310326" y="1215961"/>
              <a:ext cx="61970" cy="6215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2" name="Google Shape;872;p54"/>
          <p:cNvGrpSpPr/>
          <p:nvPr/>
        </p:nvGrpSpPr>
        <p:grpSpPr>
          <a:xfrm>
            <a:off x="7933144" y="2894351"/>
            <a:ext cx="725980" cy="719107"/>
            <a:chOff x="7933144" y="2894351"/>
            <a:chExt cx="725980" cy="719107"/>
          </a:xfrm>
        </p:grpSpPr>
        <p:sp>
          <p:nvSpPr>
            <p:cNvPr id="873" name="Google Shape;873;p54"/>
            <p:cNvSpPr/>
            <p:nvPr/>
          </p:nvSpPr>
          <p:spPr>
            <a:xfrm rot="1695158">
              <a:off x="8025152" y="2991342"/>
              <a:ext cx="541964" cy="525126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54"/>
            <p:cNvSpPr/>
            <p:nvPr/>
          </p:nvSpPr>
          <p:spPr>
            <a:xfrm rot="1695158">
              <a:off x="8196970" y="3173206"/>
              <a:ext cx="189572" cy="189582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5" name="Google Shape;875;p54"/>
          <p:cNvGrpSpPr/>
          <p:nvPr/>
        </p:nvGrpSpPr>
        <p:grpSpPr>
          <a:xfrm>
            <a:off x="993981" y="3978294"/>
            <a:ext cx="510124" cy="510124"/>
            <a:chOff x="950156" y="4045556"/>
            <a:chExt cx="510124" cy="510124"/>
          </a:xfrm>
        </p:grpSpPr>
        <p:sp>
          <p:nvSpPr>
            <p:cNvPr id="876" name="Google Shape;876;p54"/>
            <p:cNvSpPr/>
            <p:nvPr/>
          </p:nvSpPr>
          <p:spPr>
            <a:xfrm rot="2700000">
              <a:off x="1022271" y="4122853"/>
              <a:ext cx="365895" cy="355530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54"/>
            <p:cNvSpPr/>
            <p:nvPr/>
          </p:nvSpPr>
          <p:spPr>
            <a:xfrm rot="2700000">
              <a:off x="1142293" y="4243465"/>
              <a:ext cx="109246" cy="1092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8" name="Google Shape;878;p54"/>
          <p:cNvGrpSpPr/>
          <p:nvPr/>
        </p:nvGrpSpPr>
        <p:grpSpPr>
          <a:xfrm>
            <a:off x="7123449" y="4738651"/>
            <a:ext cx="269816" cy="262173"/>
            <a:chOff x="12138349" y="1992738"/>
            <a:chExt cx="269816" cy="262173"/>
          </a:xfrm>
        </p:grpSpPr>
        <p:sp>
          <p:nvSpPr>
            <p:cNvPr id="879" name="Google Shape;879;p54"/>
            <p:cNvSpPr/>
            <p:nvPr/>
          </p:nvSpPr>
          <p:spPr>
            <a:xfrm>
              <a:off x="12138349" y="1992738"/>
              <a:ext cx="269816" cy="262173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54"/>
            <p:cNvSpPr/>
            <p:nvPr/>
          </p:nvSpPr>
          <p:spPr>
            <a:xfrm>
              <a:off x="12227333" y="2086556"/>
              <a:ext cx="80559" cy="80559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54"/>
          <p:cNvSpPr txBox="1">
            <a:spLocks noGrp="1"/>
          </p:cNvSpPr>
          <p:nvPr>
            <p:ph type="subTitle" idx="1"/>
          </p:nvPr>
        </p:nvSpPr>
        <p:spPr>
          <a:xfrm>
            <a:off x="1939900" y="4296100"/>
            <a:ext cx="5264100" cy="3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 smtClean="0"/>
              <a:t>Teacher: Tran </a:t>
            </a:r>
            <a:r>
              <a:rPr lang="en-US" sz="2000" dirty="0" err="1" smtClean="0"/>
              <a:t>Thi</a:t>
            </a:r>
            <a:r>
              <a:rPr lang="en-US" sz="2000" dirty="0" smtClean="0"/>
              <a:t> </a:t>
            </a:r>
            <a:r>
              <a:rPr lang="en-US" sz="2000" dirty="0" err="1" smtClean="0"/>
              <a:t>Theu</a:t>
            </a:r>
            <a:endParaRPr lang="en-US" sz="2000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 smtClean="0"/>
              <a:t>Class: 6A</a:t>
            </a:r>
            <a:endParaRPr sz="2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0" name="Google Shape;890;p54"/>
          <p:cNvSpPr txBox="1">
            <a:spLocks noGrp="1"/>
          </p:cNvSpPr>
          <p:nvPr>
            <p:ph type="ctrTitle"/>
          </p:nvPr>
        </p:nvSpPr>
        <p:spPr>
          <a:xfrm>
            <a:off x="1939950" y="3124000"/>
            <a:ext cx="5264100" cy="11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dirty="0" smtClean="0"/>
              <a:t>Welcome to our lesson</a:t>
            </a:r>
            <a:endParaRPr sz="5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632" y="531727"/>
            <a:ext cx="3111081" cy="2547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oup 4. 6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916041" y="-2152055"/>
            <a:ext cx="7123397" cy="837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74"/>
          <p:cNvGrpSpPr/>
          <p:nvPr/>
        </p:nvGrpSpPr>
        <p:grpSpPr>
          <a:xfrm>
            <a:off x="7187900" y="-1798925"/>
            <a:ext cx="1080377" cy="6335701"/>
            <a:chOff x="7187900" y="-1798925"/>
            <a:chExt cx="1080377" cy="6335701"/>
          </a:xfrm>
        </p:grpSpPr>
        <p:sp>
          <p:nvSpPr>
            <p:cNvPr id="1577" name="Google Shape;1577;p74"/>
            <p:cNvSpPr/>
            <p:nvPr/>
          </p:nvSpPr>
          <p:spPr>
            <a:xfrm>
              <a:off x="7729278" y="-1798925"/>
              <a:ext cx="0" cy="5450524"/>
            </a:xfrm>
            <a:custGeom>
              <a:avLst/>
              <a:gdLst/>
              <a:ahLst/>
              <a:cxnLst/>
              <a:rect l="l" t="t" r="r" b="b"/>
              <a:pathLst>
                <a:path h="38771" fill="none" extrusionOk="0">
                  <a:moveTo>
                    <a:pt x="0" y="1"/>
                  </a:moveTo>
                  <a:lnTo>
                    <a:pt x="0" y="387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74"/>
            <p:cNvSpPr/>
            <p:nvPr/>
          </p:nvSpPr>
          <p:spPr>
            <a:xfrm>
              <a:off x="7712127" y="-1798925"/>
              <a:ext cx="36692" cy="5450524"/>
            </a:xfrm>
            <a:custGeom>
              <a:avLst/>
              <a:gdLst/>
              <a:ahLst/>
              <a:cxnLst/>
              <a:rect l="l" t="t" r="r" b="b"/>
              <a:pathLst>
                <a:path w="261" h="38771" extrusionOk="0">
                  <a:moveTo>
                    <a:pt x="1" y="1"/>
                  </a:moveTo>
                  <a:lnTo>
                    <a:pt x="1" y="38771"/>
                  </a:lnTo>
                  <a:lnTo>
                    <a:pt x="261" y="3877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74"/>
            <p:cNvSpPr/>
            <p:nvPr/>
          </p:nvSpPr>
          <p:spPr>
            <a:xfrm>
              <a:off x="7795070" y="3870837"/>
              <a:ext cx="19682" cy="597616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0" y="1"/>
                  </a:moveTo>
                  <a:lnTo>
                    <a:pt x="52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74"/>
            <p:cNvSpPr/>
            <p:nvPr/>
          </p:nvSpPr>
          <p:spPr>
            <a:xfrm>
              <a:off x="7768219" y="3870837"/>
              <a:ext cx="19682" cy="624467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1" y="1"/>
                  </a:moveTo>
                  <a:lnTo>
                    <a:pt x="53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74"/>
            <p:cNvSpPr/>
            <p:nvPr/>
          </p:nvSpPr>
          <p:spPr>
            <a:xfrm>
              <a:off x="7741368" y="3870837"/>
              <a:ext cx="17292" cy="665939"/>
            </a:xfrm>
            <a:custGeom>
              <a:avLst/>
              <a:gdLst/>
              <a:ahLst/>
              <a:cxnLst/>
              <a:rect l="l" t="t" r="r" b="b"/>
              <a:pathLst>
                <a:path w="123" h="4737" extrusionOk="0">
                  <a:moveTo>
                    <a:pt x="1" y="1"/>
                  </a:moveTo>
                  <a:lnTo>
                    <a:pt x="35" y="4737"/>
                  </a:lnTo>
                  <a:lnTo>
                    <a:pt x="122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74"/>
            <p:cNvSpPr/>
            <p:nvPr/>
          </p:nvSpPr>
          <p:spPr>
            <a:xfrm>
              <a:off x="7709737" y="3870837"/>
              <a:ext cx="19541" cy="665939"/>
            </a:xfrm>
            <a:custGeom>
              <a:avLst/>
              <a:gdLst/>
              <a:ahLst/>
              <a:cxnLst/>
              <a:rect l="l" t="t" r="r" b="b"/>
              <a:pathLst>
                <a:path w="139" h="4737" extrusionOk="0">
                  <a:moveTo>
                    <a:pt x="0" y="1"/>
                  </a:moveTo>
                  <a:lnTo>
                    <a:pt x="52" y="4737"/>
                  </a:lnTo>
                  <a:lnTo>
                    <a:pt x="139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74"/>
            <p:cNvSpPr/>
            <p:nvPr/>
          </p:nvSpPr>
          <p:spPr>
            <a:xfrm>
              <a:off x="7682886" y="3870837"/>
              <a:ext cx="19682" cy="624467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0" y="1"/>
                  </a:moveTo>
                  <a:lnTo>
                    <a:pt x="52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74"/>
            <p:cNvSpPr/>
            <p:nvPr/>
          </p:nvSpPr>
          <p:spPr>
            <a:xfrm>
              <a:off x="7656035" y="3870837"/>
              <a:ext cx="19682" cy="597616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1" y="1"/>
                  </a:moveTo>
                  <a:lnTo>
                    <a:pt x="53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74"/>
            <p:cNvSpPr/>
            <p:nvPr/>
          </p:nvSpPr>
          <p:spPr>
            <a:xfrm>
              <a:off x="7190290" y="1585837"/>
              <a:ext cx="1070676" cy="1424382"/>
            </a:xfrm>
            <a:custGeom>
              <a:avLst/>
              <a:gdLst/>
              <a:ahLst/>
              <a:cxnLst/>
              <a:rect l="l" t="t" r="r" b="b"/>
              <a:pathLst>
                <a:path w="7616" h="10132" extrusionOk="0">
                  <a:moveTo>
                    <a:pt x="2828" y="1"/>
                  </a:moveTo>
                  <a:lnTo>
                    <a:pt x="2221" y="140"/>
                  </a:lnTo>
                  <a:lnTo>
                    <a:pt x="1648" y="383"/>
                  </a:lnTo>
                  <a:lnTo>
                    <a:pt x="1145" y="712"/>
                  </a:lnTo>
                  <a:lnTo>
                    <a:pt x="712" y="1146"/>
                  </a:lnTo>
                  <a:lnTo>
                    <a:pt x="365" y="1649"/>
                  </a:lnTo>
                  <a:lnTo>
                    <a:pt x="139" y="2221"/>
                  </a:lnTo>
                  <a:lnTo>
                    <a:pt x="0" y="2846"/>
                  </a:lnTo>
                  <a:lnTo>
                    <a:pt x="0" y="3158"/>
                  </a:lnTo>
                  <a:lnTo>
                    <a:pt x="0" y="6957"/>
                  </a:lnTo>
                  <a:lnTo>
                    <a:pt x="0" y="7287"/>
                  </a:lnTo>
                  <a:lnTo>
                    <a:pt x="139" y="7911"/>
                  </a:lnTo>
                  <a:lnTo>
                    <a:pt x="382" y="8466"/>
                  </a:lnTo>
                  <a:lnTo>
                    <a:pt x="712" y="8969"/>
                  </a:lnTo>
                  <a:lnTo>
                    <a:pt x="1145" y="9403"/>
                  </a:lnTo>
                  <a:lnTo>
                    <a:pt x="1648" y="9750"/>
                  </a:lnTo>
                  <a:lnTo>
                    <a:pt x="2221" y="9993"/>
                  </a:lnTo>
                  <a:lnTo>
                    <a:pt x="2845" y="10114"/>
                  </a:lnTo>
                  <a:lnTo>
                    <a:pt x="3157" y="10132"/>
                  </a:lnTo>
                  <a:lnTo>
                    <a:pt x="4441" y="10132"/>
                  </a:lnTo>
                  <a:lnTo>
                    <a:pt x="4771" y="10114"/>
                  </a:lnTo>
                  <a:lnTo>
                    <a:pt x="5395" y="9993"/>
                  </a:lnTo>
                  <a:lnTo>
                    <a:pt x="5950" y="9750"/>
                  </a:lnTo>
                  <a:lnTo>
                    <a:pt x="6453" y="9403"/>
                  </a:lnTo>
                  <a:lnTo>
                    <a:pt x="6887" y="8969"/>
                  </a:lnTo>
                  <a:lnTo>
                    <a:pt x="7234" y="8466"/>
                  </a:lnTo>
                  <a:lnTo>
                    <a:pt x="7477" y="7911"/>
                  </a:lnTo>
                  <a:lnTo>
                    <a:pt x="7598" y="7287"/>
                  </a:lnTo>
                  <a:lnTo>
                    <a:pt x="7616" y="6957"/>
                  </a:lnTo>
                  <a:lnTo>
                    <a:pt x="7616" y="3158"/>
                  </a:lnTo>
                  <a:lnTo>
                    <a:pt x="7598" y="2829"/>
                  </a:lnTo>
                  <a:lnTo>
                    <a:pt x="7477" y="2221"/>
                  </a:lnTo>
                  <a:lnTo>
                    <a:pt x="7234" y="1649"/>
                  </a:lnTo>
                  <a:lnTo>
                    <a:pt x="6887" y="1146"/>
                  </a:lnTo>
                  <a:lnTo>
                    <a:pt x="6453" y="712"/>
                  </a:lnTo>
                  <a:lnTo>
                    <a:pt x="5950" y="365"/>
                  </a:lnTo>
                  <a:lnTo>
                    <a:pt x="5378" y="14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74"/>
            <p:cNvSpPr/>
            <p:nvPr/>
          </p:nvSpPr>
          <p:spPr>
            <a:xfrm>
              <a:off x="7187900" y="1454254"/>
              <a:ext cx="1080377" cy="1709624"/>
            </a:xfrm>
            <a:custGeom>
              <a:avLst/>
              <a:gdLst/>
              <a:ahLst/>
              <a:cxnLst/>
              <a:rect l="l" t="t" r="r" b="b"/>
              <a:pathLst>
                <a:path w="7685" h="12161" extrusionOk="0">
                  <a:moveTo>
                    <a:pt x="2880" y="1128"/>
                  </a:moveTo>
                  <a:lnTo>
                    <a:pt x="2637" y="1267"/>
                  </a:lnTo>
                  <a:lnTo>
                    <a:pt x="2238" y="1631"/>
                  </a:lnTo>
                  <a:lnTo>
                    <a:pt x="1960" y="2099"/>
                  </a:lnTo>
                  <a:lnTo>
                    <a:pt x="1804" y="2620"/>
                  </a:lnTo>
                  <a:lnTo>
                    <a:pt x="1787" y="2897"/>
                  </a:lnTo>
                  <a:lnTo>
                    <a:pt x="1787" y="9090"/>
                  </a:lnTo>
                  <a:lnTo>
                    <a:pt x="1804" y="9368"/>
                  </a:lnTo>
                  <a:lnTo>
                    <a:pt x="1960" y="9905"/>
                  </a:lnTo>
                  <a:lnTo>
                    <a:pt x="2255" y="10374"/>
                  </a:lnTo>
                  <a:lnTo>
                    <a:pt x="2637" y="10738"/>
                  </a:lnTo>
                  <a:lnTo>
                    <a:pt x="2880" y="10859"/>
                  </a:lnTo>
                  <a:lnTo>
                    <a:pt x="2585" y="10790"/>
                  </a:lnTo>
                  <a:lnTo>
                    <a:pt x="2030" y="10547"/>
                  </a:lnTo>
                  <a:lnTo>
                    <a:pt x="1527" y="10200"/>
                  </a:lnTo>
                  <a:lnTo>
                    <a:pt x="1076" y="9801"/>
                  </a:lnTo>
                  <a:lnTo>
                    <a:pt x="694" y="9333"/>
                  </a:lnTo>
                  <a:lnTo>
                    <a:pt x="399" y="8795"/>
                  </a:lnTo>
                  <a:lnTo>
                    <a:pt x="191" y="8205"/>
                  </a:lnTo>
                  <a:lnTo>
                    <a:pt x="87" y="7581"/>
                  </a:lnTo>
                  <a:lnTo>
                    <a:pt x="87" y="7269"/>
                  </a:lnTo>
                  <a:lnTo>
                    <a:pt x="87" y="4753"/>
                  </a:lnTo>
                  <a:lnTo>
                    <a:pt x="87" y="4424"/>
                  </a:lnTo>
                  <a:lnTo>
                    <a:pt x="191" y="3799"/>
                  </a:lnTo>
                  <a:lnTo>
                    <a:pt x="399" y="3227"/>
                  </a:lnTo>
                  <a:lnTo>
                    <a:pt x="694" y="2689"/>
                  </a:lnTo>
                  <a:lnTo>
                    <a:pt x="1076" y="2203"/>
                  </a:lnTo>
                  <a:lnTo>
                    <a:pt x="1509" y="1804"/>
                  </a:lnTo>
                  <a:lnTo>
                    <a:pt x="2012" y="1457"/>
                  </a:lnTo>
                  <a:lnTo>
                    <a:pt x="2585" y="1215"/>
                  </a:lnTo>
                  <a:lnTo>
                    <a:pt x="2880" y="1128"/>
                  </a:lnTo>
                  <a:close/>
                  <a:moveTo>
                    <a:pt x="4684" y="1128"/>
                  </a:moveTo>
                  <a:lnTo>
                    <a:pt x="4979" y="1215"/>
                  </a:lnTo>
                  <a:lnTo>
                    <a:pt x="5551" y="1457"/>
                  </a:lnTo>
                  <a:lnTo>
                    <a:pt x="6071" y="1787"/>
                  </a:lnTo>
                  <a:lnTo>
                    <a:pt x="6540" y="2186"/>
                  </a:lnTo>
                  <a:lnTo>
                    <a:pt x="6921" y="2672"/>
                  </a:lnTo>
                  <a:lnTo>
                    <a:pt x="7234" y="3209"/>
                  </a:lnTo>
                  <a:lnTo>
                    <a:pt x="7442" y="3799"/>
                  </a:lnTo>
                  <a:lnTo>
                    <a:pt x="7546" y="4441"/>
                  </a:lnTo>
                  <a:lnTo>
                    <a:pt x="7563" y="4771"/>
                  </a:lnTo>
                  <a:lnTo>
                    <a:pt x="7563" y="7269"/>
                  </a:lnTo>
                  <a:lnTo>
                    <a:pt x="7546" y="7598"/>
                  </a:lnTo>
                  <a:lnTo>
                    <a:pt x="7442" y="8223"/>
                  </a:lnTo>
                  <a:lnTo>
                    <a:pt x="7234" y="8812"/>
                  </a:lnTo>
                  <a:lnTo>
                    <a:pt x="6921" y="9350"/>
                  </a:lnTo>
                  <a:lnTo>
                    <a:pt x="6540" y="9836"/>
                  </a:lnTo>
                  <a:lnTo>
                    <a:pt x="6071" y="10252"/>
                  </a:lnTo>
                  <a:lnTo>
                    <a:pt x="5551" y="10582"/>
                  </a:lnTo>
                  <a:lnTo>
                    <a:pt x="4979" y="10825"/>
                  </a:lnTo>
                  <a:lnTo>
                    <a:pt x="4684" y="10911"/>
                  </a:lnTo>
                  <a:lnTo>
                    <a:pt x="4927" y="10773"/>
                  </a:lnTo>
                  <a:lnTo>
                    <a:pt x="5325" y="10408"/>
                  </a:lnTo>
                  <a:lnTo>
                    <a:pt x="5620" y="9940"/>
                  </a:lnTo>
                  <a:lnTo>
                    <a:pt x="5794" y="9402"/>
                  </a:lnTo>
                  <a:lnTo>
                    <a:pt x="5811" y="9107"/>
                  </a:lnTo>
                  <a:lnTo>
                    <a:pt x="5811" y="2932"/>
                  </a:lnTo>
                  <a:lnTo>
                    <a:pt x="5794" y="2637"/>
                  </a:lnTo>
                  <a:lnTo>
                    <a:pt x="5620" y="2082"/>
                  </a:lnTo>
                  <a:lnTo>
                    <a:pt x="5325" y="1631"/>
                  </a:lnTo>
                  <a:lnTo>
                    <a:pt x="4927" y="1267"/>
                  </a:lnTo>
                  <a:lnTo>
                    <a:pt x="4684" y="1128"/>
                  </a:lnTo>
                  <a:close/>
                  <a:moveTo>
                    <a:pt x="3782" y="1006"/>
                  </a:moveTo>
                  <a:lnTo>
                    <a:pt x="3782" y="10998"/>
                  </a:lnTo>
                  <a:lnTo>
                    <a:pt x="3608" y="10998"/>
                  </a:lnTo>
                  <a:lnTo>
                    <a:pt x="3261" y="10929"/>
                  </a:lnTo>
                  <a:lnTo>
                    <a:pt x="2637" y="10617"/>
                  </a:lnTo>
                  <a:lnTo>
                    <a:pt x="2186" y="10113"/>
                  </a:lnTo>
                  <a:lnTo>
                    <a:pt x="1926" y="9454"/>
                  </a:lnTo>
                  <a:lnTo>
                    <a:pt x="1908" y="9090"/>
                  </a:lnTo>
                  <a:lnTo>
                    <a:pt x="1908" y="2915"/>
                  </a:lnTo>
                  <a:lnTo>
                    <a:pt x="1926" y="2550"/>
                  </a:lnTo>
                  <a:lnTo>
                    <a:pt x="2186" y="1891"/>
                  </a:lnTo>
                  <a:lnTo>
                    <a:pt x="2637" y="1388"/>
                  </a:lnTo>
                  <a:lnTo>
                    <a:pt x="3261" y="1058"/>
                  </a:lnTo>
                  <a:lnTo>
                    <a:pt x="3608" y="1006"/>
                  </a:lnTo>
                  <a:close/>
                  <a:moveTo>
                    <a:pt x="3868" y="1006"/>
                  </a:moveTo>
                  <a:lnTo>
                    <a:pt x="4250" y="1024"/>
                  </a:lnTo>
                  <a:lnTo>
                    <a:pt x="4909" y="1336"/>
                  </a:lnTo>
                  <a:lnTo>
                    <a:pt x="5412" y="1839"/>
                  </a:lnTo>
                  <a:lnTo>
                    <a:pt x="5690" y="2516"/>
                  </a:lnTo>
                  <a:lnTo>
                    <a:pt x="5724" y="2915"/>
                  </a:lnTo>
                  <a:lnTo>
                    <a:pt x="5724" y="9090"/>
                  </a:lnTo>
                  <a:lnTo>
                    <a:pt x="5690" y="9472"/>
                  </a:lnTo>
                  <a:lnTo>
                    <a:pt x="5412" y="10148"/>
                  </a:lnTo>
                  <a:lnTo>
                    <a:pt x="4909" y="10669"/>
                  </a:lnTo>
                  <a:lnTo>
                    <a:pt x="4250" y="10963"/>
                  </a:lnTo>
                  <a:lnTo>
                    <a:pt x="3868" y="10998"/>
                  </a:lnTo>
                  <a:lnTo>
                    <a:pt x="3868" y="1006"/>
                  </a:lnTo>
                  <a:close/>
                  <a:moveTo>
                    <a:pt x="3834" y="0"/>
                  </a:moveTo>
                  <a:lnTo>
                    <a:pt x="3678" y="18"/>
                  </a:lnTo>
                  <a:lnTo>
                    <a:pt x="3417" y="122"/>
                  </a:lnTo>
                  <a:lnTo>
                    <a:pt x="3209" y="312"/>
                  </a:lnTo>
                  <a:lnTo>
                    <a:pt x="3105" y="590"/>
                  </a:lnTo>
                  <a:lnTo>
                    <a:pt x="3088" y="746"/>
                  </a:lnTo>
                  <a:lnTo>
                    <a:pt x="3105" y="833"/>
                  </a:lnTo>
                  <a:lnTo>
                    <a:pt x="3122" y="937"/>
                  </a:lnTo>
                  <a:lnTo>
                    <a:pt x="3573" y="937"/>
                  </a:lnTo>
                  <a:lnTo>
                    <a:pt x="3192" y="972"/>
                  </a:lnTo>
                  <a:lnTo>
                    <a:pt x="2498" y="1162"/>
                  </a:lnTo>
                  <a:lnTo>
                    <a:pt x="1856" y="1457"/>
                  </a:lnTo>
                  <a:lnTo>
                    <a:pt x="1284" y="1891"/>
                  </a:lnTo>
                  <a:lnTo>
                    <a:pt x="798" y="2394"/>
                  </a:lnTo>
                  <a:lnTo>
                    <a:pt x="416" y="3001"/>
                  </a:lnTo>
                  <a:lnTo>
                    <a:pt x="139" y="3660"/>
                  </a:lnTo>
                  <a:lnTo>
                    <a:pt x="0" y="4372"/>
                  </a:lnTo>
                  <a:lnTo>
                    <a:pt x="0" y="4753"/>
                  </a:lnTo>
                  <a:lnTo>
                    <a:pt x="0" y="7269"/>
                  </a:lnTo>
                  <a:lnTo>
                    <a:pt x="0" y="7598"/>
                  </a:lnTo>
                  <a:lnTo>
                    <a:pt x="121" y="8257"/>
                  </a:lnTo>
                  <a:lnTo>
                    <a:pt x="330" y="8864"/>
                  </a:lnTo>
                  <a:lnTo>
                    <a:pt x="659" y="9420"/>
                  </a:lnTo>
                  <a:lnTo>
                    <a:pt x="1058" y="9905"/>
                  </a:lnTo>
                  <a:lnTo>
                    <a:pt x="1527" y="10322"/>
                  </a:lnTo>
                  <a:lnTo>
                    <a:pt x="2064" y="10669"/>
                  </a:lnTo>
                  <a:lnTo>
                    <a:pt x="2671" y="10911"/>
                  </a:lnTo>
                  <a:lnTo>
                    <a:pt x="2984" y="10998"/>
                  </a:lnTo>
                  <a:lnTo>
                    <a:pt x="2446" y="10998"/>
                  </a:lnTo>
                  <a:lnTo>
                    <a:pt x="2446" y="11605"/>
                  </a:lnTo>
                  <a:lnTo>
                    <a:pt x="2446" y="11709"/>
                  </a:lnTo>
                  <a:lnTo>
                    <a:pt x="2533" y="11918"/>
                  </a:lnTo>
                  <a:lnTo>
                    <a:pt x="2689" y="12074"/>
                  </a:lnTo>
                  <a:lnTo>
                    <a:pt x="2897" y="12160"/>
                  </a:lnTo>
                  <a:lnTo>
                    <a:pt x="4857" y="12160"/>
                  </a:lnTo>
                  <a:lnTo>
                    <a:pt x="5031" y="12143"/>
                  </a:lnTo>
                  <a:lnTo>
                    <a:pt x="5291" y="11883"/>
                  </a:lnTo>
                  <a:lnTo>
                    <a:pt x="5325" y="11692"/>
                  </a:lnTo>
                  <a:lnTo>
                    <a:pt x="5325" y="11016"/>
                  </a:lnTo>
                  <a:lnTo>
                    <a:pt x="4718" y="11016"/>
                  </a:lnTo>
                  <a:lnTo>
                    <a:pt x="5031" y="10929"/>
                  </a:lnTo>
                  <a:lnTo>
                    <a:pt x="5620" y="10686"/>
                  </a:lnTo>
                  <a:lnTo>
                    <a:pt x="6158" y="10339"/>
                  </a:lnTo>
                  <a:lnTo>
                    <a:pt x="6626" y="9923"/>
                  </a:lnTo>
                  <a:lnTo>
                    <a:pt x="7025" y="9420"/>
                  </a:lnTo>
                  <a:lnTo>
                    <a:pt x="7338" y="8864"/>
                  </a:lnTo>
                  <a:lnTo>
                    <a:pt x="7563" y="8275"/>
                  </a:lnTo>
                  <a:lnTo>
                    <a:pt x="7685" y="7616"/>
                  </a:lnTo>
                  <a:lnTo>
                    <a:pt x="7685" y="7286"/>
                  </a:lnTo>
                  <a:lnTo>
                    <a:pt x="7685" y="4771"/>
                  </a:lnTo>
                  <a:lnTo>
                    <a:pt x="7667" y="4389"/>
                  </a:lnTo>
                  <a:lnTo>
                    <a:pt x="7529" y="3678"/>
                  </a:lnTo>
                  <a:lnTo>
                    <a:pt x="7251" y="3001"/>
                  </a:lnTo>
                  <a:lnTo>
                    <a:pt x="6869" y="2411"/>
                  </a:lnTo>
                  <a:lnTo>
                    <a:pt x="6401" y="1891"/>
                  </a:lnTo>
                  <a:lnTo>
                    <a:pt x="5829" y="1475"/>
                  </a:lnTo>
                  <a:lnTo>
                    <a:pt x="5187" y="1162"/>
                  </a:lnTo>
                  <a:lnTo>
                    <a:pt x="4493" y="972"/>
                  </a:lnTo>
                  <a:lnTo>
                    <a:pt x="4129" y="937"/>
                  </a:lnTo>
                  <a:lnTo>
                    <a:pt x="4545" y="937"/>
                  </a:lnTo>
                  <a:lnTo>
                    <a:pt x="4562" y="833"/>
                  </a:lnTo>
                  <a:lnTo>
                    <a:pt x="4562" y="746"/>
                  </a:lnTo>
                  <a:lnTo>
                    <a:pt x="4562" y="590"/>
                  </a:lnTo>
                  <a:lnTo>
                    <a:pt x="4441" y="312"/>
                  </a:lnTo>
                  <a:lnTo>
                    <a:pt x="4250" y="122"/>
                  </a:lnTo>
                  <a:lnTo>
                    <a:pt x="3990" y="18"/>
                  </a:lnTo>
                  <a:lnTo>
                    <a:pt x="3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74"/>
            <p:cNvSpPr/>
            <p:nvPr/>
          </p:nvSpPr>
          <p:spPr>
            <a:xfrm>
              <a:off x="7614564" y="3561137"/>
              <a:ext cx="224510" cy="380697"/>
            </a:xfrm>
            <a:custGeom>
              <a:avLst/>
              <a:gdLst/>
              <a:ahLst/>
              <a:cxnLst/>
              <a:rect l="l" t="t" r="r" b="b"/>
              <a:pathLst>
                <a:path w="1597" h="2708" extrusionOk="0">
                  <a:moveTo>
                    <a:pt x="348" y="1"/>
                  </a:moveTo>
                  <a:lnTo>
                    <a:pt x="192" y="18"/>
                  </a:lnTo>
                  <a:lnTo>
                    <a:pt x="18" y="209"/>
                  </a:lnTo>
                  <a:lnTo>
                    <a:pt x="1" y="348"/>
                  </a:lnTo>
                  <a:lnTo>
                    <a:pt x="1" y="2360"/>
                  </a:lnTo>
                  <a:lnTo>
                    <a:pt x="18" y="2499"/>
                  </a:lnTo>
                  <a:lnTo>
                    <a:pt x="192" y="2690"/>
                  </a:lnTo>
                  <a:lnTo>
                    <a:pt x="348" y="2707"/>
                  </a:lnTo>
                  <a:lnTo>
                    <a:pt x="1250" y="2707"/>
                  </a:lnTo>
                  <a:lnTo>
                    <a:pt x="1388" y="2690"/>
                  </a:lnTo>
                  <a:lnTo>
                    <a:pt x="1597" y="2499"/>
                  </a:lnTo>
                  <a:lnTo>
                    <a:pt x="1597" y="2360"/>
                  </a:lnTo>
                  <a:lnTo>
                    <a:pt x="1597" y="348"/>
                  </a:lnTo>
                  <a:lnTo>
                    <a:pt x="1579" y="209"/>
                  </a:lnTo>
                  <a:lnTo>
                    <a:pt x="1388" y="18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8" name="Google Shape;1588;p74"/>
          <p:cNvGrpSpPr/>
          <p:nvPr/>
        </p:nvGrpSpPr>
        <p:grpSpPr>
          <a:xfrm>
            <a:off x="681200" y="-610774"/>
            <a:ext cx="903007" cy="5295500"/>
            <a:chOff x="681200" y="-610774"/>
            <a:chExt cx="903007" cy="5295500"/>
          </a:xfrm>
        </p:grpSpPr>
        <p:sp>
          <p:nvSpPr>
            <p:cNvPr id="1589" name="Google Shape;1589;p74"/>
            <p:cNvSpPr/>
            <p:nvPr/>
          </p:nvSpPr>
          <p:spPr>
            <a:xfrm>
              <a:off x="1133693" y="-610774"/>
              <a:ext cx="0" cy="4555689"/>
            </a:xfrm>
            <a:custGeom>
              <a:avLst/>
              <a:gdLst/>
              <a:ahLst/>
              <a:cxnLst/>
              <a:rect l="l" t="t" r="r" b="b"/>
              <a:pathLst>
                <a:path h="38771" fill="none" extrusionOk="0">
                  <a:moveTo>
                    <a:pt x="0" y="1"/>
                  </a:moveTo>
                  <a:lnTo>
                    <a:pt x="0" y="387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74"/>
            <p:cNvSpPr/>
            <p:nvPr/>
          </p:nvSpPr>
          <p:spPr>
            <a:xfrm>
              <a:off x="1119358" y="-610774"/>
              <a:ext cx="30668" cy="4555689"/>
            </a:xfrm>
            <a:custGeom>
              <a:avLst/>
              <a:gdLst/>
              <a:ahLst/>
              <a:cxnLst/>
              <a:rect l="l" t="t" r="r" b="b"/>
              <a:pathLst>
                <a:path w="261" h="38771" extrusionOk="0">
                  <a:moveTo>
                    <a:pt x="1" y="1"/>
                  </a:moveTo>
                  <a:lnTo>
                    <a:pt x="1" y="38771"/>
                  </a:lnTo>
                  <a:lnTo>
                    <a:pt x="261" y="3877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74"/>
            <p:cNvSpPr/>
            <p:nvPr/>
          </p:nvSpPr>
          <p:spPr>
            <a:xfrm>
              <a:off x="1188683" y="4128116"/>
              <a:ext cx="16450" cy="499503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0" y="1"/>
                  </a:moveTo>
                  <a:lnTo>
                    <a:pt x="52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74"/>
            <p:cNvSpPr/>
            <p:nvPr/>
          </p:nvSpPr>
          <p:spPr>
            <a:xfrm>
              <a:off x="1166241" y="4128116"/>
              <a:ext cx="16450" cy="521946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1" y="1"/>
                  </a:moveTo>
                  <a:lnTo>
                    <a:pt x="53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74"/>
            <p:cNvSpPr/>
            <p:nvPr/>
          </p:nvSpPr>
          <p:spPr>
            <a:xfrm>
              <a:off x="1143798" y="4128116"/>
              <a:ext cx="14453" cy="556609"/>
            </a:xfrm>
            <a:custGeom>
              <a:avLst/>
              <a:gdLst/>
              <a:ahLst/>
              <a:cxnLst/>
              <a:rect l="l" t="t" r="r" b="b"/>
              <a:pathLst>
                <a:path w="123" h="4737" extrusionOk="0">
                  <a:moveTo>
                    <a:pt x="1" y="1"/>
                  </a:moveTo>
                  <a:lnTo>
                    <a:pt x="35" y="4737"/>
                  </a:lnTo>
                  <a:lnTo>
                    <a:pt x="122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74"/>
            <p:cNvSpPr/>
            <p:nvPr/>
          </p:nvSpPr>
          <p:spPr>
            <a:xfrm>
              <a:off x="1117361" y="4128116"/>
              <a:ext cx="16333" cy="556609"/>
            </a:xfrm>
            <a:custGeom>
              <a:avLst/>
              <a:gdLst/>
              <a:ahLst/>
              <a:cxnLst/>
              <a:rect l="l" t="t" r="r" b="b"/>
              <a:pathLst>
                <a:path w="139" h="4737" extrusionOk="0">
                  <a:moveTo>
                    <a:pt x="0" y="1"/>
                  </a:moveTo>
                  <a:lnTo>
                    <a:pt x="52" y="4737"/>
                  </a:lnTo>
                  <a:lnTo>
                    <a:pt x="139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74"/>
            <p:cNvSpPr/>
            <p:nvPr/>
          </p:nvSpPr>
          <p:spPr>
            <a:xfrm>
              <a:off x="1094918" y="4128116"/>
              <a:ext cx="16450" cy="521946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0" y="1"/>
                  </a:moveTo>
                  <a:lnTo>
                    <a:pt x="52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74"/>
            <p:cNvSpPr/>
            <p:nvPr/>
          </p:nvSpPr>
          <p:spPr>
            <a:xfrm>
              <a:off x="1072476" y="4128116"/>
              <a:ext cx="16450" cy="499503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1" y="1"/>
                  </a:moveTo>
                  <a:lnTo>
                    <a:pt x="53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74"/>
            <p:cNvSpPr/>
            <p:nvPr/>
          </p:nvSpPr>
          <p:spPr>
            <a:xfrm>
              <a:off x="683197" y="2218272"/>
              <a:ext cx="894899" cy="1190535"/>
            </a:xfrm>
            <a:custGeom>
              <a:avLst/>
              <a:gdLst/>
              <a:ahLst/>
              <a:cxnLst/>
              <a:rect l="l" t="t" r="r" b="b"/>
              <a:pathLst>
                <a:path w="7616" h="10132" extrusionOk="0">
                  <a:moveTo>
                    <a:pt x="2828" y="1"/>
                  </a:moveTo>
                  <a:lnTo>
                    <a:pt x="2221" y="140"/>
                  </a:lnTo>
                  <a:lnTo>
                    <a:pt x="1648" y="383"/>
                  </a:lnTo>
                  <a:lnTo>
                    <a:pt x="1145" y="712"/>
                  </a:lnTo>
                  <a:lnTo>
                    <a:pt x="712" y="1146"/>
                  </a:lnTo>
                  <a:lnTo>
                    <a:pt x="365" y="1649"/>
                  </a:lnTo>
                  <a:lnTo>
                    <a:pt x="139" y="2221"/>
                  </a:lnTo>
                  <a:lnTo>
                    <a:pt x="0" y="2846"/>
                  </a:lnTo>
                  <a:lnTo>
                    <a:pt x="0" y="3158"/>
                  </a:lnTo>
                  <a:lnTo>
                    <a:pt x="0" y="6957"/>
                  </a:lnTo>
                  <a:lnTo>
                    <a:pt x="0" y="7287"/>
                  </a:lnTo>
                  <a:lnTo>
                    <a:pt x="139" y="7911"/>
                  </a:lnTo>
                  <a:lnTo>
                    <a:pt x="382" y="8466"/>
                  </a:lnTo>
                  <a:lnTo>
                    <a:pt x="712" y="8969"/>
                  </a:lnTo>
                  <a:lnTo>
                    <a:pt x="1145" y="9403"/>
                  </a:lnTo>
                  <a:lnTo>
                    <a:pt x="1648" y="9750"/>
                  </a:lnTo>
                  <a:lnTo>
                    <a:pt x="2221" y="9993"/>
                  </a:lnTo>
                  <a:lnTo>
                    <a:pt x="2845" y="10114"/>
                  </a:lnTo>
                  <a:lnTo>
                    <a:pt x="3157" y="10132"/>
                  </a:lnTo>
                  <a:lnTo>
                    <a:pt x="4441" y="10132"/>
                  </a:lnTo>
                  <a:lnTo>
                    <a:pt x="4771" y="10114"/>
                  </a:lnTo>
                  <a:lnTo>
                    <a:pt x="5395" y="9993"/>
                  </a:lnTo>
                  <a:lnTo>
                    <a:pt x="5950" y="9750"/>
                  </a:lnTo>
                  <a:lnTo>
                    <a:pt x="6453" y="9403"/>
                  </a:lnTo>
                  <a:lnTo>
                    <a:pt x="6887" y="8969"/>
                  </a:lnTo>
                  <a:lnTo>
                    <a:pt x="7234" y="8466"/>
                  </a:lnTo>
                  <a:lnTo>
                    <a:pt x="7477" y="7911"/>
                  </a:lnTo>
                  <a:lnTo>
                    <a:pt x="7598" y="7287"/>
                  </a:lnTo>
                  <a:lnTo>
                    <a:pt x="7616" y="6957"/>
                  </a:lnTo>
                  <a:lnTo>
                    <a:pt x="7616" y="3158"/>
                  </a:lnTo>
                  <a:lnTo>
                    <a:pt x="7598" y="2829"/>
                  </a:lnTo>
                  <a:lnTo>
                    <a:pt x="7477" y="2221"/>
                  </a:lnTo>
                  <a:lnTo>
                    <a:pt x="7234" y="1649"/>
                  </a:lnTo>
                  <a:lnTo>
                    <a:pt x="6887" y="1146"/>
                  </a:lnTo>
                  <a:lnTo>
                    <a:pt x="6453" y="712"/>
                  </a:lnTo>
                  <a:lnTo>
                    <a:pt x="5950" y="365"/>
                  </a:lnTo>
                  <a:lnTo>
                    <a:pt x="5378" y="14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74"/>
            <p:cNvSpPr/>
            <p:nvPr/>
          </p:nvSpPr>
          <p:spPr>
            <a:xfrm>
              <a:off x="681200" y="2108292"/>
              <a:ext cx="903007" cy="1428948"/>
            </a:xfrm>
            <a:custGeom>
              <a:avLst/>
              <a:gdLst/>
              <a:ahLst/>
              <a:cxnLst/>
              <a:rect l="l" t="t" r="r" b="b"/>
              <a:pathLst>
                <a:path w="7685" h="12161" extrusionOk="0">
                  <a:moveTo>
                    <a:pt x="2880" y="1128"/>
                  </a:moveTo>
                  <a:lnTo>
                    <a:pt x="2637" y="1267"/>
                  </a:lnTo>
                  <a:lnTo>
                    <a:pt x="2238" y="1631"/>
                  </a:lnTo>
                  <a:lnTo>
                    <a:pt x="1960" y="2099"/>
                  </a:lnTo>
                  <a:lnTo>
                    <a:pt x="1804" y="2620"/>
                  </a:lnTo>
                  <a:lnTo>
                    <a:pt x="1787" y="2897"/>
                  </a:lnTo>
                  <a:lnTo>
                    <a:pt x="1787" y="9090"/>
                  </a:lnTo>
                  <a:lnTo>
                    <a:pt x="1804" y="9368"/>
                  </a:lnTo>
                  <a:lnTo>
                    <a:pt x="1960" y="9905"/>
                  </a:lnTo>
                  <a:lnTo>
                    <a:pt x="2255" y="10374"/>
                  </a:lnTo>
                  <a:lnTo>
                    <a:pt x="2637" y="10738"/>
                  </a:lnTo>
                  <a:lnTo>
                    <a:pt x="2880" y="10859"/>
                  </a:lnTo>
                  <a:lnTo>
                    <a:pt x="2585" y="10790"/>
                  </a:lnTo>
                  <a:lnTo>
                    <a:pt x="2030" y="10547"/>
                  </a:lnTo>
                  <a:lnTo>
                    <a:pt x="1527" y="10200"/>
                  </a:lnTo>
                  <a:lnTo>
                    <a:pt x="1076" y="9801"/>
                  </a:lnTo>
                  <a:lnTo>
                    <a:pt x="694" y="9333"/>
                  </a:lnTo>
                  <a:lnTo>
                    <a:pt x="399" y="8795"/>
                  </a:lnTo>
                  <a:lnTo>
                    <a:pt x="191" y="8205"/>
                  </a:lnTo>
                  <a:lnTo>
                    <a:pt x="87" y="7581"/>
                  </a:lnTo>
                  <a:lnTo>
                    <a:pt x="87" y="7269"/>
                  </a:lnTo>
                  <a:lnTo>
                    <a:pt x="87" y="4753"/>
                  </a:lnTo>
                  <a:lnTo>
                    <a:pt x="87" y="4424"/>
                  </a:lnTo>
                  <a:lnTo>
                    <a:pt x="191" y="3799"/>
                  </a:lnTo>
                  <a:lnTo>
                    <a:pt x="399" y="3227"/>
                  </a:lnTo>
                  <a:lnTo>
                    <a:pt x="694" y="2689"/>
                  </a:lnTo>
                  <a:lnTo>
                    <a:pt x="1076" y="2203"/>
                  </a:lnTo>
                  <a:lnTo>
                    <a:pt x="1509" y="1804"/>
                  </a:lnTo>
                  <a:lnTo>
                    <a:pt x="2012" y="1457"/>
                  </a:lnTo>
                  <a:lnTo>
                    <a:pt x="2585" y="1215"/>
                  </a:lnTo>
                  <a:lnTo>
                    <a:pt x="2880" y="1128"/>
                  </a:lnTo>
                  <a:close/>
                  <a:moveTo>
                    <a:pt x="4684" y="1128"/>
                  </a:moveTo>
                  <a:lnTo>
                    <a:pt x="4979" y="1215"/>
                  </a:lnTo>
                  <a:lnTo>
                    <a:pt x="5551" y="1457"/>
                  </a:lnTo>
                  <a:lnTo>
                    <a:pt x="6071" y="1787"/>
                  </a:lnTo>
                  <a:lnTo>
                    <a:pt x="6540" y="2186"/>
                  </a:lnTo>
                  <a:lnTo>
                    <a:pt x="6921" y="2672"/>
                  </a:lnTo>
                  <a:lnTo>
                    <a:pt x="7234" y="3209"/>
                  </a:lnTo>
                  <a:lnTo>
                    <a:pt x="7442" y="3799"/>
                  </a:lnTo>
                  <a:lnTo>
                    <a:pt x="7546" y="4441"/>
                  </a:lnTo>
                  <a:lnTo>
                    <a:pt x="7563" y="4771"/>
                  </a:lnTo>
                  <a:lnTo>
                    <a:pt x="7563" y="7269"/>
                  </a:lnTo>
                  <a:lnTo>
                    <a:pt x="7546" y="7598"/>
                  </a:lnTo>
                  <a:lnTo>
                    <a:pt x="7442" y="8223"/>
                  </a:lnTo>
                  <a:lnTo>
                    <a:pt x="7234" y="8812"/>
                  </a:lnTo>
                  <a:lnTo>
                    <a:pt x="6921" y="9350"/>
                  </a:lnTo>
                  <a:lnTo>
                    <a:pt x="6540" y="9836"/>
                  </a:lnTo>
                  <a:lnTo>
                    <a:pt x="6071" y="10252"/>
                  </a:lnTo>
                  <a:lnTo>
                    <a:pt x="5551" y="10582"/>
                  </a:lnTo>
                  <a:lnTo>
                    <a:pt x="4979" y="10825"/>
                  </a:lnTo>
                  <a:lnTo>
                    <a:pt x="4684" y="10911"/>
                  </a:lnTo>
                  <a:lnTo>
                    <a:pt x="4927" y="10773"/>
                  </a:lnTo>
                  <a:lnTo>
                    <a:pt x="5325" y="10408"/>
                  </a:lnTo>
                  <a:lnTo>
                    <a:pt x="5620" y="9940"/>
                  </a:lnTo>
                  <a:lnTo>
                    <a:pt x="5794" y="9402"/>
                  </a:lnTo>
                  <a:lnTo>
                    <a:pt x="5811" y="9107"/>
                  </a:lnTo>
                  <a:lnTo>
                    <a:pt x="5811" y="2932"/>
                  </a:lnTo>
                  <a:lnTo>
                    <a:pt x="5794" y="2637"/>
                  </a:lnTo>
                  <a:lnTo>
                    <a:pt x="5620" y="2082"/>
                  </a:lnTo>
                  <a:lnTo>
                    <a:pt x="5325" y="1631"/>
                  </a:lnTo>
                  <a:lnTo>
                    <a:pt x="4927" y="1267"/>
                  </a:lnTo>
                  <a:lnTo>
                    <a:pt x="4684" y="1128"/>
                  </a:lnTo>
                  <a:close/>
                  <a:moveTo>
                    <a:pt x="3782" y="1006"/>
                  </a:moveTo>
                  <a:lnTo>
                    <a:pt x="3782" y="10998"/>
                  </a:lnTo>
                  <a:lnTo>
                    <a:pt x="3608" y="10998"/>
                  </a:lnTo>
                  <a:lnTo>
                    <a:pt x="3261" y="10929"/>
                  </a:lnTo>
                  <a:lnTo>
                    <a:pt x="2637" y="10617"/>
                  </a:lnTo>
                  <a:lnTo>
                    <a:pt x="2186" y="10113"/>
                  </a:lnTo>
                  <a:lnTo>
                    <a:pt x="1926" y="9454"/>
                  </a:lnTo>
                  <a:lnTo>
                    <a:pt x="1908" y="9090"/>
                  </a:lnTo>
                  <a:lnTo>
                    <a:pt x="1908" y="2915"/>
                  </a:lnTo>
                  <a:lnTo>
                    <a:pt x="1926" y="2550"/>
                  </a:lnTo>
                  <a:lnTo>
                    <a:pt x="2186" y="1891"/>
                  </a:lnTo>
                  <a:lnTo>
                    <a:pt x="2637" y="1388"/>
                  </a:lnTo>
                  <a:lnTo>
                    <a:pt x="3261" y="1058"/>
                  </a:lnTo>
                  <a:lnTo>
                    <a:pt x="3608" y="1006"/>
                  </a:lnTo>
                  <a:close/>
                  <a:moveTo>
                    <a:pt x="3868" y="1006"/>
                  </a:moveTo>
                  <a:lnTo>
                    <a:pt x="4250" y="1024"/>
                  </a:lnTo>
                  <a:lnTo>
                    <a:pt x="4909" y="1336"/>
                  </a:lnTo>
                  <a:lnTo>
                    <a:pt x="5412" y="1839"/>
                  </a:lnTo>
                  <a:lnTo>
                    <a:pt x="5690" y="2516"/>
                  </a:lnTo>
                  <a:lnTo>
                    <a:pt x="5724" y="2915"/>
                  </a:lnTo>
                  <a:lnTo>
                    <a:pt x="5724" y="9090"/>
                  </a:lnTo>
                  <a:lnTo>
                    <a:pt x="5690" y="9472"/>
                  </a:lnTo>
                  <a:lnTo>
                    <a:pt x="5412" y="10148"/>
                  </a:lnTo>
                  <a:lnTo>
                    <a:pt x="4909" y="10669"/>
                  </a:lnTo>
                  <a:lnTo>
                    <a:pt x="4250" y="10963"/>
                  </a:lnTo>
                  <a:lnTo>
                    <a:pt x="3868" y="10998"/>
                  </a:lnTo>
                  <a:lnTo>
                    <a:pt x="3868" y="1006"/>
                  </a:lnTo>
                  <a:close/>
                  <a:moveTo>
                    <a:pt x="3834" y="0"/>
                  </a:moveTo>
                  <a:lnTo>
                    <a:pt x="3678" y="18"/>
                  </a:lnTo>
                  <a:lnTo>
                    <a:pt x="3417" y="122"/>
                  </a:lnTo>
                  <a:lnTo>
                    <a:pt x="3209" y="312"/>
                  </a:lnTo>
                  <a:lnTo>
                    <a:pt x="3105" y="590"/>
                  </a:lnTo>
                  <a:lnTo>
                    <a:pt x="3088" y="746"/>
                  </a:lnTo>
                  <a:lnTo>
                    <a:pt x="3105" y="833"/>
                  </a:lnTo>
                  <a:lnTo>
                    <a:pt x="3122" y="937"/>
                  </a:lnTo>
                  <a:lnTo>
                    <a:pt x="3573" y="937"/>
                  </a:lnTo>
                  <a:lnTo>
                    <a:pt x="3192" y="972"/>
                  </a:lnTo>
                  <a:lnTo>
                    <a:pt x="2498" y="1162"/>
                  </a:lnTo>
                  <a:lnTo>
                    <a:pt x="1856" y="1457"/>
                  </a:lnTo>
                  <a:lnTo>
                    <a:pt x="1284" y="1891"/>
                  </a:lnTo>
                  <a:lnTo>
                    <a:pt x="798" y="2394"/>
                  </a:lnTo>
                  <a:lnTo>
                    <a:pt x="416" y="3001"/>
                  </a:lnTo>
                  <a:lnTo>
                    <a:pt x="139" y="3660"/>
                  </a:lnTo>
                  <a:lnTo>
                    <a:pt x="0" y="4372"/>
                  </a:lnTo>
                  <a:lnTo>
                    <a:pt x="0" y="4753"/>
                  </a:lnTo>
                  <a:lnTo>
                    <a:pt x="0" y="7269"/>
                  </a:lnTo>
                  <a:lnTo>
                    <a:pt x="0" y="7598"/>
                  </a:lnTo>
                  <a:lnTo>
                    <a:pt x="121" y="8257"/>
                  </a:lnTo>
                  <a:lnTo>
                    <a:pt x="330" y="8864"/>
                  </a:lnTo>
                  <a:lnTo>
                    <a:pt x="659" y="9420"/>
                  </a:lnTo>
                  <a:lnTo>
                    <a:pt x="1058" y="9905"/>
                  </a:lnTo>
                  <a:lnTo>
                    <a:pt x="1527" y="10322"/>
                  </a:lnTo>
                  <a:lnTo>
                    <a:pt x="2064" y="10669"/>
                  </a:lnTo>
                  <a:lnTo>
                    <a:pt x="2671" y="10911"/>
                  </a:lnTo>
                  <a:lnTo>
                    <a:pt x="2984" y="10998"/>
                  </a:lnTo>
                  <a:lnTo>
                    <a:pt x="2446" y="10998"/>
                  </a:lnTo>
                  <a:lnTo>
                    <a:pt x="2446" y="11605"/>
                  </a:lnTo>
                  <a:lnTo>
                    <a:pt x="2446" y="11709"/>
                  </a:lnTo>
                  <a:lnTo>
                    <a:pt x="2533" y="11918"/>
                  </a:lnTo>
                  <a:lnTo>
                    <a:pt x="2689" y="12074"/>
                  </a:lnTo>
                  <a:lnTo>
                    <a:pt x="2897" y="12160"/>
                  </a:lnTo>
                  <a:lnTo>
                    <a:pt x="4857" y="12160"/>
                  </a:lnTo>
                  <a:lnTo>
                    <a:pt x="5031" y="12143"/>
                  </a:lnTo>
                  <a:lnTo>
                    <a:pt x="5291" y="11883"/>
                  </a:lnTo>
                  <a:lnTo>
                    <a:pt x="5325" y="11692"/>
                  </a:lnTo>
                  <a:lnTo>
                    <a:pt x="5325" y="11016"/>
                  </a:lnTo>
                  <a:lnTo>
                    <a:pt x="4718" y="11016"/>
                  </a:lnTo>
                  <a:lnTo>
                    <a:pt x="5031" y="10929"/>
                  </a:lnTo>
                  <a:lnTo>
                    <a:pt x="5620" y="10686"/>
                  </a:lnTo>
                  <a:lnTo>
                    <a:pt x="6158" y="10339"/>
                  </a:lnTo>
                  <a:lnTo>
                    <a:pt x="6626" y="9923"/>
                  </a:lnTo>
                  <a:lnTo>
                    <a:pt x="7025" y="9420"/>
                  </a:lnTo>
                  <a:lnTo>
                    <a:pt x="7338" y="8864"/>
                  </a:lnTo>
                  <a:lnTo>
                    <a:pt x="7563" y="8275"/>
                  </a:lnTo>
                  <a:lnTo>
                    <a:pt x="7685" y="7616"/>
                  </a:lnTo>
                  <a:lnTo>
                    <a:pt x="7685" y="7286"/>
                  </a:lnTo>
                  <a:lnTo>
                    <a:pt x="7685" y="4771"/>
                  </a:lnTo>
                  <a:lnTo>
                    <a:pt x="7667" y="4389"/>
                  </a:lnTo>
                  <a:lnTo>
                    <a:pt x="7529" y="3678"/>
                  </a:lnTo>
                  <a:lnTo>
                    <a:pt x="7251" y="3001"/>
                  </a:lnTo>
                  <a:lnTo>
                    <a:pt x="6869" y="2411"/>
                  </a:lnTo>
                  <a:lnTo>
                    <a:pt x="6401" y="1891"/>
                  </a:lnTo>
                  <a:lnTo>
                    <a:pt x="5829" y="1475"/>
                  </a:lnTo>
                  <a:lnTo>
                    <a:pt x="5187" y="1162"/>
                  </a:lnTo>
                  <a:lnTo>
                    <a:pt x="4493" y="972"/>
                  </a:lnTo>
                  <a:lnTo>
                    <a:pt x="4129" y="937"/>
                  </a:lnTo>
                  <a:lnTo>
                    <a:pt x="4545" y="937"/>
                  </a:lnTo>
                  <a:lnTo>
                    <a:pt x="4562" y="833"/>
                  </a:lnTo>
                  <a:lnTo>
                    <a:pt x="4562" y="746"/>
                  </a:lnTo>
                  <a:lnTo>
                    <a:pt x="4562" y="590"/>
                  </a:lnTo>
                  <a:lnTo>
                    <a:pt x="4441" y="312"/>
                  </a:lnTo>
                  <a:lnTo>
                    <a:pt x="4250" y="122"/>
                  </a:lnTo>
                  <a:lnTo>
                    <a:pt x="3990" y="18"/>
                  </a:lnTo>
                  <a:lnTo>
                    <a:pt x="3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74"/>
            <p:cNvSpPr/>
            <p:nvPr/>
          </p:nvSpPr>
          <p:spPr>
            <a:xfrm>
              <a:off x="1037813" y="3869264"/>
              <a:ext cx="187651" cy="318197"/>
            </a:xfrm>
            <a:custGeom>
              <a:avLst/>
              <a:gdLst/>
              <a:ahLst/>
              <a:cxnLst/>
              <a:rect l="l" t="t" r="r" b="b"/>
              <a:pathLst>
                <a:path w="1597" h="2708" extrusionOk="0">
                  <a:moveTo>
                    <a:pt x="348" y="1"/>
                  </a:moveTo>
                  <a:lnTo>
                    <a:pt x="192" y="18"/>
                  </a:lnTo>
                  <a:lnTo>
                    <a:pt x="18" y="209"/>
                  </a:lnTo>
                  <a:lnTo>
                    <a:pt x="1" y="348"/>
                  </a:lnTo>
                  <a:lnTo>
                    <a:pt x="1" y="2360"/>
                  </a:lnTo>
                  <a:lnTo>
                    <a:pt x="18" y="2499"/>
                  </a:lnTo>
                  <a:lnTo>
                    <a:pt x="192" y="2690"/>
                  </a:lnTo>
                  <a:lnTo>
                    <a:pt x="348" y="2707"/>
                  </a:lnTo>
                  <a:lnTo>
                    <a:pt x="1250" y="2707"/>
                  </a:lnTo>
                  <a:lnTo>
                    <a:pt x="1388" y="2690"/>
                  </a:lnTo>
                  <a:lnTo>
                    <a:pt x="1597" y="2499"/>
                  </a:lnTo>
                  <a:lnTo>
                    <a:pt x="1597" y="2360"/>
                  </a:lnTo>
                  <a:lnTo>
                    <a:pt x="1597" y="348"/>
                  </a:lnTo>
                  <a:lnTo>
                    <a:pt x="1579" y="209"/>
                  </a:lnTo>
                  <a:lnTo>
                    <a:pt x="1388" y="18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0" name="Google Shape;1600;p74"/>
          <p:cNvGrpSpPr/>
          <p:nvPr/>
        </p:nvGrpSpPr>
        <p:grpSpPr>
          <a:xfrm>
            <a:off x="1799155" y="956868"/>
            <a:ext cx="645055" cy="632097"/>
            <a:chOff x="1799155" y="956868"/>
            <a:chExt cx="645055" cy="632097"/>
          </a:xfrm>
        </p:grpSpPr>
        <p:sp>
          <p:nvSpPr>
            <p:cNvPr id="1601" name="Google Shape;1601;p74"/>
            <p:cNvSpPr/>
            <p:nvPr/>
          </p:nvSpPr>
          <p:spPr>
            <a:xfrm>
              <a:off x="1799155" y="956868"/>
              <a:ext cx="645055" cy="632097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74"/>
            <p:cNvSpPr/>
            <p:nvPr/>
          </p:nvSpPr>
          <p:spPr>
            <a:xfrm>
              <a:off x="2067518" y="1176196"/>
              <a:ext cx="154580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3" name="Google Shape;1603;p74"/>
          <p:cNvGrpSpPr/>
          <p:nvPr/>
        </p:nvGrpSpPr>
        <p:grpSpPr>
          <a:xfrm>
            <a:off x="4960587" y="4109040"/>
            <a:ext cx="548269" cy="538197"/>
            <a:chOff x="4960587" y="4109040"/>
            <a:chExt cx="548269" cy="538197"/>
          </a:xfrm>
        </p:grpSpPr>
        <p:sp>
          <p:nvSpPr>
            <p:cNvPr id="1604" name="Google Shape;1604;p74"/>
            <p:cNvSpPr/>
            <p:nvPr/>
          </p:nvSpPr>
          <p:spPr>
            <a:xfrm rot="938298">
              <a:off x="5010724" y="4161397"/>
              <a:ext cx="447994" cy="43348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74"/>
            <p:cNvSpPr/>
            <p:nvPr/>
          </p:nvSpPr>
          <p:spPr>
            <a:xfrm rot="938298">
              <a:off x="5160023" y="4313361"/>
              <a:ext cx="140810" cy="14123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6" name="Google Shape;1606;p74"/>
          <p:cNvGrpSpPr/>
          <p:nvPr/>
        </p:nvGrpSpPr>
        <p:grpSpPr>
          <a:xfrm>
            <a:off x="5927500" y="1109774"/>
            <a:ext cx="336519" cy="326299"/>
            <a:chOff x="5927500" y="1109774"/>
            <a:chExt cx="336519" cy="326299"/>
          </a:xfrm>
        </p:grpSpPr>
        <p:sp>
          <p:nvSpPr>
            <p:cNvPr id="1607" name="Google Shape;1607;p74"/>
            <p:cNvSpPr/>
            <p:nvPr/>
          </p:nvSpPr>
          <p:spPr>
            <a:xfrm rot="-109313">
              <a:off x="5932428" y="1114887"/>
              <a:ext cx="326662" cy="31607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74"/>
            <p:cNvSpPr/>
            <p:nvPr/>
          </p:nvSpPr>
          <p:spPr>
            <a:xfrm rot="-109313">
              <a:off x="6042713" y="1226437"/>
              <a:ext cx="102674" cy="102979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9" name="Google Shape;1609;p74"/>
          <p:cNvSpPr txBox="1">
            <a:spLocks noGrp="1"/>
          </p:cNvSpPr>
          <p:nvPr>
            <p:ph type="title"/>
          </p:nvPr>
        </p:nvSpPr>
        <p:spPr>
          <a:xfrm>
            <a:off x="2174667" y="385692"/>
            <a:ext cx="4947000" cy="6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Useful languages</a:t>
            </a:r>
            <a:endParaRPr dirty="0"/>
          </a:p>
        </p:txBody>
      </p:sp>
      <p:sp>
        <p:nvSpPr>
          <p:cNvPr id="1610" name="Google Shape;1610;p74"/>
          <p:cNvSpPr txBox="1">
            <a:spLocks noGrp="1"/>
          </p:cNvSpPr>
          <p:nvPr>
            <p:ph type="subTitle" idx="1"/>
          </p:nvPr>
        </p:nvSpPr>
        <p:spPr>
          <a:xfrm>
            <a:off x="2098450" y="1285120"/>
            <a:ext cx="4947000" cy="21926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 smtClean="0">
                <a:latin typeface="+mj-lt"/>
              </a:rPr>
              <a:t>Vocabulary: affect, occasion, excited, taboo, controversy, discord, bad luck, anything else,…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 smtClean="0">
                <a:latin typeface="+mj-lt"/>
              </a:rPr>
              <a:t>Expressing: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atin typeface="+mj-lt"/>
              </a:rPr>
              <a:t>Oh! That’s wrong.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atin typeface="+mj-lt"/>
              </a:rPr>
              <a:t>I agree/ I think so/ me too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atin typeface="+mj-lt"/>
              </a:rPr>
              <a:t>Really?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+mj-lt"/>
              </a:rPr>
              <a:t>I</a:t>
            </a:r>
            <a:r>
              <a:rPr lang="en-US" sz="1800" dirty="0" smtClean="0">
                <a:latin typeface="+mj-lt"/>
              </a:rPr>
              <a:t> can’t think…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atin typeface="+mj-lt"/>
              </a:rPr>
              <a:t>It’s a good idea.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atin typeface="+mj-lt"/>
              </a:rPr>
              <a:t>In particular….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atin typeface="+mj-lt"/>
              </a:rPr>
              <a:t>Sure.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60"/>
          <p:cNvGrpSpPr/>
          <p:nvPr/>
        </p:nvGrpSpPr>
        <p:grpSpPr>
          <a:xfrm>
            <a:off x="4134505" y="3893893"/>
            <a:ext cx="645055" cy="632097"/>
            <a:chOff x="4134505" y="3893893"/>
            <a:chExt cx="645055" cy="632097"/>
          </a:xfrm>
        </p:grpSpPr>
        <p:sp>
          <p:nvSpPr>
            <p:cNvPr id="1050" name="Google Shape;1050;p60"/>
            <p:cNvSpPr/>
            <p:nvPr/>
          </p:nvSpPr>
          <p:spPr>
            <a:xfrm>
              <a:off x="4134505" y="3893893"/>
              <a:ext cx="645055" cy="632097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60"/>
            <p:cNvSpPr/>
            <p:nvPr/>
          </p:nvSpPr>
          <p:spPr>
            <a:xfrm>
              <a:off x="4402868" y="4113221"/>
              <a:ext cx="154580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60"/>
          <p:cNvGrpSpPr/>
          <p:nvPr/>
        </p:nvGrpSpPr>
        <p:grpSpPr>
          <a:xfrm>
            <a:off x="7509581" y="806719"/>
            <a:ext cx="510124" cy="510124"/>
            <a:chOff x="7465756" y="873981"/>
            <a:chExt cx="510124" cy="510124"/>
          </a:xfrm>
        </p:grpSpPr>
        <p:sp>
          <p:nvSpPr>
            <p:cNvPr id="1053" name="Google Shape;1053;p60"/>
            <p:cNvSpPr/>
            <p:nvPr/>
          </p:nvSpPr>
          <p:spPr>
            <a:xfrm rot="2700000">
              <a:off x="7537871" y="951278"/>
              <a:ext cx="365895" cy="355530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60"/>
            <p:cNvSpPr/>
            <p:nvPr/>
          </p:nvSpPr>
          <p:spPr>
            <a:xfrm rot="2700000">
              <a:off x="7657893" y="1071890"/>
              <a:ext cx="109246" cy="1092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5" name="Google Shape;1055;p60"/>
          <p:cNvGrpSpPr/>
          <p:nvPr/>
        </p:nvGrpSpPr>
        <p:grpSpPr>
          <a:xfrm>
            <a:off x="2013275" y="610450"/>
            <a:ext cx="448004" cy="433492"/>
            <a:chOff x="2013275" y="610450"/>
            <a:chExt cx="448004" cy="433492"/>
          </a:xfrm>
        </p:grpSpPr>
        <p:sp>
          <p:nvSpPr>
            <p:cNvPr id="1056" name="Google Shape;1056;p60"/>
            <p:cNvSpPr/>
            <p:nvPr/>
          </p:nvSpPr>
          <p:spPr>
            <a:xfrm>
              <a:off x="2013275" y="610450"/>
              <a:ext cx="448004" cy="4334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60"/>
            <p:cNvSpPr/>
            <p:nvPr/>
          </p:nvSpPr>
          <p:spPr>
            <a:xfrm>
              <a:off x="2164305" y="763355"/>
              <a:ext cx="140814" cy="14123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8" name="Google Shape;1058;p60"/>
          <p:cNvSpPr txBox="1">
            <a:spLocks noGrp="1"/>
          </p:cNvSpPr>
          <p:nvPr>
            <p:ph type="subTitle" idx="1"/>
          </p:nvPr>
        </p:nvSpPr>
        <p:spPr>
          <a:xfrm>
            <a:off x="1364563" y="2229900"/>
            <a:ext cx="2359800" cy="11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059" name="Google Shape;1059;p60"/>
          <p:cNvSpPr txBox="1">
            <a:spLocks noGrp="1"/>
          </p:cNvSpPr>
          <p:nvPr>
            <p:ph type="title" idx="2"/>
          </p:nvPr>
        </p:nvSpPr>
        <p:spPr>
          <a:xfrm>
            <a:off x="1364563" y="1796400"/>
            <a:ext cx="23598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chemeClr val="tx1"/>
                </a:solidFill>
              </a:rPr>
              <a:t>Words/ phrases related to </a:t>
            </a:r>
            <a:r>
              <a:rPr lang="en-GB" dirty="0" err="1" smtClean="0">
                <a:solidFill>
                  <a:schemeClr val="tx1"/>
                </a:solidFill>
              </a:rPr>
              <a:t>Tet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060" name="Google Shape;1060;p60"/>
          <p:cNvSpPr txBox="1">
            <a:spLocks noGrp="1"/>
          </p:cNvSpPr>
          <p:nvPr>
            <p:ph type="subTitle" idx="3"/>
          </p:nvPr>
        </p:nvSpPr>
        <p:spPr>
          <a:xfrm>
            <a:off x="5419638" y="2229900"/>
            <a:ext cx="2359800" cy="11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061" name="Google Shape;1061;p60"/>
          <p:cNvSpPr txBox="1">
            <a:spLocks noGrp="1"/>
          </p:cNvSpPr>
          <p:nvPr>
            <p:ph type="title" idx="4"/>
          </p:nvPr>
        </p:nvSpPr>
        <p:spPr>
          <a:xfrm>
            <a:off x="5396541" y="1505467"/>
            <a:ext cx="23598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dirty="0" smtClean="0">
                <a:solidFill>
                  <a:schemeClr val="tx1"/>
                </a:solidFill>
              </a:rPr>
              <a:t>Reading about activities and customs about </a:t>
            </a:r>
            <a:r>
              <a:rPr lang="en-GB" sz="2100" dirty="0" err="1" smtClean="0">
                <a:solidFill>
                  <a:schemeClr val="tx1"/>
                </a:solidFill>
              </a:rPr>
              <a:t>Tet</a:t>
            </a:r>
            <a:r>
              <a:rPr lang="en-GB" sz="2100" dirty="0" smtClean="0">
                <a:solidFill>
                  <a:schemeClr val="tx1"/>
                </a:solidFill>
              </a:rPr>
              <a:t>.  </a:t>
            </a:r>
            <a:br>
              <a:rPr lang="en-GB" sz="2100" dirty="0" smtClean="0">
                <a:solidFill>
                  <a:schemeClr val="tx1"/>
                </a:solidFill>
              </a:rPr>
            </a:br>
            <a:r>
              <a:rPr lang="en-GB" sz="2100" dirty="0" smtClean="0">
                <a:solidFill>
                  <a:schemeClr val="tx1"/>
                </a:solidFill>
              </a:rPr>
              <a:t>- </a:t>
            </a:r>
            <a:r>
              <a:rPr lang="en-GB" sz="2100" dirty="0">
                <a:solidFill>
                  <a:schemeClr val="tx1"/>
                </a:solidFill>
              </a:rPr>
              <a:t>T</a:t>
            </a:r>
            <a:r>
              <a:rPr lang="en-GB" sz="2100" dirty="0" smtClean="0">
                <a:solidFill>
                  <a:schemeClr val="tx1"/>
                </a:solidFill>
              </a:rPr>
              <a:t>alking about things what children should or shouldn’t do at </a:t>
            </a:r>
            <a:r>
              <a:rPr lang="en-GB" sz="2100" dirty="0" err="1" smtClean="0">
                <a:solidFill>
                  <a:schemeClr val="tx1"/>
                </a:solidFill>
              </a:rPr>
              <a:t>Tet</a:t>
            </a:r>
            <a:r>
              <a:rPr lang="en-GB" sz="2100" dirty="0" smtClean="0">
                <a:solidFill>
                  <a:schemeClr val="tx1"/>
                </a:solidFill>
              </a:rPr>
              <a:t>.</a:t>
            </a:r>
            <a:endParaRPr sz="2100" dirty="0">
              <a:solidFill>
                <a:schemeClr val="tx1"/>
              </a:solidFill>
            </a:endParaRPr>
          </a:p>
        </p:txBody>
      </p:sp>
      <p:sp>
        <p:nvSpPr>
          <p:cNvPr id="1062" name="Google Shape;1062;p6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 smtClean="0"/>
              <a:t>What have you learnt today?</a:t>
            </a:r>
            <a:endParaRPr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9" grpId="0"/>
      <p:bldP spid="106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71"/>
          <p:cNvSpPr/>
          <p:nvPr/>
        </p:nvSpPr>
        <p:spPr>
          <a:xfrm>
            <a:off x="10461271" y="1948461"/>
            <a:ext cx="188535" cy="75471"/>
          </a:xfrm>
          <a:custGeom>
            <a:avLst/>
            <a:gdLst/>
            <a:ahLst/>
            <a:cxnLst/>
            <a:rect l="l" t="t" r="r" b="b"/>
            <a:pathLst>
              <a:path w="5837" h="2311" extrusionOk="0">
                <a:moveTo>
                  <a:pt x="5715" y="2037"/>
                </a:moveTo>
                <a:cubicBezTo>
                  <a:pt x="5806" y="2006"/>
                  <a:pt x="5837" y="1885"/>
                  <a:pt x="5776" y="1824"/>
                </a:cubicBezTo>
                <a:cubicBezTo>
                  <a:pt x="5715" y="1733"/>
                  <a:pt x="5624" y="1672"/>
                  <a:pt x="5563" y="1641"/>
                </a:cubicBezTo>
                <a:cubicBezTo>
                  <a:pt x="5107" y="1429"/>
                  <a:pt x="4682" y="1186"/>
                  <a:pt x="4195" y="1003"/>
                </a:cubicBezTo>
                <a:cubicBezTo>
                  <a:pt x="4043" y="973"/>
                  <a:pt x="3922" y="882"/>
                  <a:pt x="3770" y="821"/>
                </a:cubicBezTo>
                <a:cubicBezTo>
                  <a:pt x="3618" y="699"/>
                  <a:pt x="3466" y="638"/>
                  <a:pt x="3283" y="578"/>
                </a:cubicBezTo>
                <a:cubicBezTo>
                  <a:pt x="3192" y="547"/>
                  <a:pt x="3131" y="517"/>
                  <a:pt x="3071" y="456"/>
                </a:cubicBezTo>
                <a:cubicBezTo>
                  <a:pt x="2888" y="274"/>
                  <a:pt x="2615" y="182"/>
                  <a:pt x="2372" y="182"/>
                </a:cubicBezTo>
                <a:cubicBezTo>
                  <a:pt x="2189" y="182"/>
                  <a:pt x="2007" y="152"/>
                  <a:pt x="1855" y="61"/>
                </a:cubicBezTo>
                <a:cubicBezTo>
                  <a:pt x="1764" y="30"/>
                  <a:pt x="1642" y="0"/>
                  <a:pt x="1520" y="0"/>
                </a:cubicBezTo>
                <a:cubicBezTo>
                  <a:pt x="1217" y="61"/>
                  <a:pt x="913" y="152"/>
                  <a:pt x="609" y="243"/>
                </a:cubicBezTo>
                <a:cubicBezTo>
                  <a:pt x="305" y="365"/>
                  <a:pt x="183" y="638"/>
                  <a:pt x="1" y="851"/>
                </a:cubicBezTo>
                <a:cubicBezTo>
                  <a:pt x="1" y="851"/>
                  <a:pt x="31" y="882"/>
                  <a:pt x="31" y="882"/>
                </a:cubicBezTo>
                <a:cubicBezTo>
                  <a:pt x="122" y="912"/>
                  <a:pt x="213" y="912"/>
                  <a:pt x="305" y="882"/>
                </a:cubicBezTo>
                <a:cubicBezTo>
                  <a:pt x="639" y="760"/>
                  <a:pt x="973" y="608"/>
                  <a:pt x="1277" y="456"/>
                </a:cubicBezTo>
                <a:cubicBezTo>
                  <a:pt x="1368" y="395"/>
                  <a:pt x="1460" y="426"/>
                  <a:pt x="1520" y="517"/>
                </a:cubicBezTo>
                <a:cubicBezTo>
                  <a:pt x="1581" y="608"/>
                  <a:pt x="1672" y="699"/>
                  <a:pt x="1764" y="730"/>
                </a:cubicBezTo>
                <a:cubicBezTo>
                  <a:pt x="1946" y="760"/>
                  <a:pt x="2098" y="790"/>
                  <a:pt x="2250" y="821"/>
                </a:cubicBezTo>
                <a:cubicBezTo>
                  <a:pt x="2341" y="821"/>
                  <a:pt x="2463" y="851"/>
                  <a:pt x="2554" y="912"/>
                </a:cubicBezTo>
                <a:cubicBezTo>
                  <a:pt x="2767" y="1034"/>
                  <a:pt x="2979" y="1094"/>
                  <a:pt x="3223" y="1094"/>
                </a:cubicBezTo>
                <a:cubicBezTo>
                  <a:pt x="3314" y="1125"/>
                  <a:pt x="3435" y="1186"/>
                  <a:pt x="3466" y="1307"/>
                </a:cubicBezTo>
                <a:cubicBezTo>
                  <a:pt x="3557" y="1520"/>
                  <a:pt x="3770" y="1672"/>
                  <a:pt x="3983" y="1672"/>
                </a:cubicBezTo>
                <a:cubicBezTo>
                  <a:pt x="4013" y="1672"/>
                  <a:pt x="4043" y="1702"/>
                  <a:pt x="4043" y="1702"/>
                </a:cubicBezTo>
                <a:cubicBezTo>
                  <a:pt x="4135" y="1733"/>
                  <a:pt x="4135" y="1793"/>
                  <a:pt x="4104" y="1885"/>
                </a:cubicBezTo>
                <a:lnTo>
                  <a:pt x="4013" y="1976"/>
                </a:lnTo>
                <a:cubicBezTo>
                  <a:pt x="3952" y="2067"/>
                  <a:pt x="4013" y="2189"/>
                  <a:pt x="4104" y="2189"/>
                </a:cubicBezTo>
                <a:lnTo>
                  <a:pt x="4712" y="2189"/>
                </a:lnTo>
                <a:cubicBezTo>
                  <a:pt x="4986" y="2310"/>
                  <a:pt x="5350" y="2128"/>
                  <a:pt x="5715" y="2037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71"/>
          <p:cNvSpPr/>
          <p:nvPr/>
        </p:nvSpPr>
        <p:spPr>
          <a:xfrm>
            <a:off x="4117181" y="1423254"/>
            <a:ext cx="388996" cy="423421"/>
          </a:xfrm>
          <a:custGeom>
            <a:avLst/>
            <a:gdLst/>
            <a:ahLst/>
            <a:cxnLst/>
            <a:rect l="l" t="t" r="r" b="b"/>
            <a:pathLst>
              <a:path w="27915" h="30380" extrusionOk="0">
                <a:moveTo>
                  <a:pt x="13949" y="2180"/>
                </a:moveTo>
                <a:lnTo>
                  <a:pt x="14519" y="2834"/>
                </a:lnTo>
                <a:lnTo>
                  <a:pt x="15643" y="4359"/>
                </a:lnTo>
                <a:lnTo>
                  <a:pt x="16431" y="5617"/>
                </a:lnTo>
                <a:lnTo>
                  <a:pt x="17185" y="7042"/>
                </a:lnTo>
                <a:lnTo>
                  <a:pt x="17856" y="8618"/>
                </a:lnTo>
                <a:lnTo>
                  <a:pt x="18359" y="10311"/>
                </a:lnTo>
                <a:lnTo>
                  <a:pt x="18660" y="12105"/>
                </a:lnTo>
                <a:lnTo>
                  <a:pt x="18677" y="13027"/>
                </a:lnTo>
                <a:lnTo>
                  <a:pt x="18660" y="13782"/>
                </a:lnTo>
                <a:lnTo>
                  <a:pt x="18543" y="14687"/>
                </a:lnTo>
                <a:lnTo>
                  <a:pt x="18526" y="14955"/>
                </a:lnTo>
                <a:lnTo>
                  <a:pt x="18761" y="15425"/>
                </a:lnTo>
                <a:lnTo>
                  <a:pt x="18979" y="15575"/>
                </a:lnTo>
                <a:lnTo>
                  <a:pt x="19180" y="15676"/>
                </a:lnTo>
                <a:lnTo>
                  <a:pt x="19415" y="15693"/>
                </a:lnTo>
                <a:lnTo>
                  <a:pt x="19566" y="15693"/>
                </a:lnTo>
                <a:lnTo>
                  <a:pt x="19834" y="15592"/>
                </a:lnTo>
                <a:lnTo>
                  <a:pt x="19951" y="15525"/>
                </a:lnTo>
                <a:lnTo>
                  <a:pt x="20354" y="15223"/>
                </a:lnTo>
                <a:lnTo>
                  <a:pt x="21192" y="14704"/>
                </a:lnTo>
                <a:lnTo>
                  <a:pt x="22466" y="14083"/>
                </a:lnTo>
                <a:lnTo>
                  <a:pt x="24092" y="13513"/>
                </a:lnTo>
                <a:lnTo>
                  <a:pt x="25484" y="13195"/>
                </a:lnTo>
                <a:lnTo>
                  <a:pt x="26020" y="13094"/>
                </a:lnTo>
                <a:lnTo>
                  <a:pt x="25920" y="13748"/>
                </a:lnTo>
                <a:lnTo>
                  <a:pt x="25501" y="15408"/>
                </a:lnTo>
                <a:lnTo>
                  <a:pt x="24964" y="16833"/>
                </a:lnTo>
                <a:lnTo>
                  <a:pt x="24495" y="17805"/>
                </a:lnTo>
                <a:lnTo>
                  <a:pt x="23925" y="18761"/>
                </a:lnTo>
                <a:lnTo>
                  <a:pt x="23221" y="19666"/>
                </a:lnTo>
                <a:lnTo>
                  <a:pt x="22801" y="20085"/>
                </a:lnTo>
                <a:lnTo>
                  <a:pt x="22265" y="20605"/>
                </a:lnTo>
                <a:lnTo>
                  <a:pt x="20991" y="21510"/>
                </a:lnTo>
                <a:lnTo>
                  <a:pt x="20287" y="21896"/>
                </a:lnTo>
                <a:lnTo>
                  <a:pt x="20153" y="21980"/>
                </a:lnTo>
                <a:lnTo>
                  <a:pt x="19968" y="22164"/>
                </a:lnTo>
                <a:lnTo>
                  <a:pt x="19834" y="22416"/>
                </a:lnTo>
                <a:lnTo>
                  <a:pt x="19801" y="22684"/>
                </a:lnTo>
                <a:lnTo>
                  <a:pt x="19801" y="22818"/>
                </a:lnTo>
                <a:lnTo>
                  <a:pt x="19834" y="22952"/>
                </a:lnTo>
                <a:lnTo>
                  <a:pt x="19951" y="23204"/>
                </a:lnTo>
                <a:lnTo>
                  <a:pt x="20153" y="23388"/>
                </a:lnTo>
                <a:lnTo>
                  <a:pt x="20387" y="23522"/>
                </a:lnTo>
                <a:lnTo>
                  <a:pt x="20521" y="23556"/>
                </a:lnTo>
                <a:lnTo>
                  <a:pt x="21125" y="23690"/>
                </a:lnTo>
                <a:lnTo>
                  <a:pt x="22231" y="24059"/>
                </a:lnTo>
                <a:lnTo>
                  <a:pt x="23657" y="24763"/>
                </a:lnTo>
                <a:lnTo>
                  <a:pt x="24344" y="25215"/>
                </a:lnTo>
                <a:lnTo>
                  <a:pt x="23925" y="25517"/>
                </a:lnTo>
                <a:lnTo>
                  <a:pt x="22852" y="26121"/>
                </a:lnTo>
                <a:lnTo>
                  <a:pt x="21578" y="26641"/>
                </a:lnTo>
                <a:lnTo>
                  <a:pt x="20505" y="26892"/>
                </a:lnTo>
                <a:lnTo>
                  <a:pt x="19750" y="26993"/>
                </a:lnTo>
                <a:lnTo>
                  <a:pt x="19365" y="26993"/>
                </a:lnTo>
                <a:lnTo>
                  <a:pt x="18694" y="26976"/>
                </a:lnTo>
                <a:lnTo>
                  <a:pt x="17437" y="26724"/>
                </a:lnTo>
                <a:lnTo>
                  <a:pt x="16280" y="26322"/>
                </a:lnTo>
                <a:lnTo>
                  <a:pt x="15307" y="25819"/>
                </a:lnTo>
                <a:lnTo>
                  <a:pt x="14888" y="25568"/>
                </a:lnTo>
                <a:lnTo>
                  <a:pt x="14888" y="25551"/>
                </a:lnTo>
                <a:lnTo>
                  <a:pt x="19566" y="20857"/>
                </a:lnTo>
                <a:lnTo>
                  <a:pt x="19683" y="20706"/>
                </a:lnTo>
                <a:lnTo>
                  <a:pt x="19801" y="20387"/>
                </a:lnTo>
                <a:lnTo>
                  <a:pt x="19801" y="20052"/>
                </a:lnTo>
                <a:lnTo>
                  <a:pt x="19666" y="19733"/>
                </a:lnTo>
                <a:lnTo>
                  <a:pt x="19549" y="19599"/>
                </a:lnTo>
                <a:lnTo>
                  <a:pt x="19415" y="19482"/>
                </a:lnTo>
                <a:lnTo>
                  <a:pt x="19096" y="19348"/>
                </a:lnTo>
                <a:lnTo>
                  <a:pt x="18744" y="19348"/>
                </a:lnTo>
                <a:lnTo>
                  <a:pt x="18443" y="19482"/>
                </a:lnTo>
                <a:lnTo>
                  <a:pt x="18308" y="19599"/>
                </a:lnTo>
                <a:lnTo>
                  <a:pt x="14888" y="23053"/>
                </a:lnTo>
                <a:lnTo>
                  <a:pt x="14888" y="11015"/>
                </a:lnTo>
                <a:lnTo>
                  <a:pt x="14871" y="10831"/>
                </a:lnTo>
                <a:lnTo>
                  <a:pt x="14754" y="10512"/>
                </a:lnTo>
                <a:lnTo>
                  <a:pt x="14536" y="10278"/>
                </a:lnTo>
                <a:lnTo>
                  <a:pt x="14234" y="10143"/>
                </a:lnTo>
                <a:lnTo>
                  <a:pt x="14050" y="10127"/>
                </a:lnTo>
                <a:lnTo>
                  <a:pt x="13866" y="10143"/>
                </a:lnTo>
                <a:lnTo>
                  <a:pt x="13564" y="10278"/>
                </a:lnTo>
                <a:lnTo>
                  <a:pt x="13346" y="10512"/>
                </a:lnTo>
                <a:lnTo>
                  <a:pt x="13228" y="10831"/>
                </a:lnTo>
                <a:lnTo>
                  <a:pt x="13212" y="11015"/>
                </a:lnTo>
                <a:lnTo>
                  <a:pt x="13212" y="23103"/>
                </a:lnTo>
                <a:lnTo>
                  <a:pt x="9674" y="19633"/>
                </a:lnTo>
                <a:lnTo>
                  <a:pt x="9523" y="19515"/>
                </a:lnTo>
                <a:lnTo>
                  <a:pt x="9188" y="19381"/>
                </a:lnTo>
                <a:lnTo>
                  <a:pt x="9004" y="19364"/>
                </a:lnTo>
                <a:lnTo>
                  <a:pt x="8836" y="19381"/>
                </a:lnTo>
                <a:lnTo>
                  <a:pt x="8501" y="19515"/>
                </a:lnTo>
                <a:lnTo>
                  <a:pt x="8367" y="19633"/>
                </a:lnTo>
                <a:lnTo>
                  <a:pt x="8249" y="19767"/>
                </a:lnTo>
                <a:lnTo>
                  <a:pt x="8115" y="20085"/>
                </a:lnTo>
                <a:lnTo>
                  <a:pt x="8115" y="20421"/>
                </a:lnTo>
                <a:lnTo>
                  <a:pt x="8232" y="20739"/>
                </a:lnTo>
                <a:lnTo>
                  <a:pt x="8350" y="20873"/>
                </a:lnTo>
                <a:lnTo>
                  <a:pt x="13061" y="25584"/>
                </a:lnTo>
                <a:lnTo>
                  <a:pt x="12625" y="25836"/>
                </a:lnTo>
                <a:lnTo>
                  <a:pt x="11636" y="26322"/>
                </a:lnTo>
                <a:lnTo>
                  <a:pt x="10496" y="26724"/>
                </a:lnTo>
                <a:lnTo>
                  <a:pt x="9238" y="26976"/>
                </a:lnTo>
                <a:lnTo>
                  <a:pt x="8584" y="26993"/>
                </a:lnTo>
                <a:lnTo>
                  <a:pt x="8199" y="26993"/>
                </a:lnTo>
                <a:lnTo>
                  <a:pt x="7428" y="26909"/>
                </a:lnTo>
                <a:lnTo>
                  <a:pt x="6355" y="26641"/>
                </a:lnTo>
                <a:lnTo>
                  <a:pt x="5064" y="26121"/>
                </a:lnTo>
                <a:lnTo>
                  <a:pt x="3991" y="25517"/>
                </a:lnTo>
                <a:lnTo>
                  <a:pt x="3572" y="25215"/>
                </a:lnTo>
                <a:lnTo>
                  <a:pt x="4259" y="24763"/>
                </a:lnTo>
                <a:lnTo>
                  <a:pt x="5684" y="24059"/>
                </a:lnTo>
                <a:lnTo>
                  <a:pt x="6791" y="23690"/>
                </a:lnTo>
                <a:lnTo>
                  <a:pt x="7377" y="23556"/>
                </a:lnTo>
                <a:lnTo>
                  <a:pt x="7528" y="23522"/>
                </a:lnTo>
                <a:lnTo>
                  <a:pt x="7763" y="23405"/>
                </a:lnTo>
                <a:lnTo>
                  <a:pt x="7947" y="23204"/>
                </a:lnTo>
                <a:lnTo>
                  <a:pt x="8082" y="22952"/>
                </a:lnTo>
                <a:lnTo>
                  <a:pt x="8098" y="22818"/>
                </a:lnTo>
                <a:lnTo>
                  <a:pt x="8115" y="22684"/>
                </a:lnTo>
                <a:lnTo>
                  <a:pt x="8065" y="22416"/>
                </a:lnTo>
                <a:lnTo>
                  <a:pt x="7947" y="22164"/>
                </a:lnTo>
                <a:lnTo>
                  <a:pt x="7763" y="21980"/>
                </a:lnTo>
                <a:lnTo>
                  <a:pt x="7629" y="21896"/>
                </a:lnTo>
                <a:lnTo>
                  <a:pt x="6908" y="21510"/>
                </a:lnTo>
                <a:lnTo>
                  <a:pt x="5651" y="20605"/>
                </a:lnTo>
                <a:lnTo>
                  <a:pt x="5097" y="20085"/>
                </a:lnTo>
                <a:lnTo>
                  <a:pt x="4695" y="19666"/>
                </a:lnTo>
                <a:lnTo>
                  <a:pt x="3991" y="18761"/>
                </a:lnTo>
                <a:lnTo>
                  <a:pt x="3421" y="17805"/>
                </a:lnTo>
                <a:lnTo>
                  <a:pt x="2951" y="16833"/>
                </a:lnTo>
                <a:lnTo>
                  <a:pt x="2415" y="15408"/>
                </a:lnTo>
                <a:lnTo>
                  <a:pt x="1996" y="13748"/>
                </a:lnTo>
                <a:lnTo>
                  <a:pt x="1895" y="13094"/>
                </a:lnTo>
                <a:lnTo>
                  <a:pt x="2432" y="13195"/>
                </a:lnTo>
                <a:lnTo>
                  <a:pt x="3823" y="13513"/>
                </a:lnTo>
                <a:lnTo>
                  <a:pt x="5449" y="14083"/>
                </a:lnTo>
                <a:lnTo>
                  <a:pt x="6724" y="14704"/>
                </a:lnTo>
                <a:lnTo>
                  <a:pt x="7545" y="15223"/>
                </a:lnTo>
                <a:lnTo>
                  <a:pt x="7947" y="15525"/>
                </a:lnTo>
                <a:lnTo>
                  <a:pt x="8082" y="15609"/>
                </a:lnTo>
                <a:lnTo>
                  <a:pt x="8350" y="15693"/>
                </a:lnTo>
                <a:lnTo>
                  <a:pt x="8484" y="15693"/>
                </a:lnTo>
                <a:lnTo>
                  <a:pt x="8719" y="15676"/>
                </a:lnTo>
                <a:lnTo>
                  <a:pt x="8937" y="15575"/>
                </a:lnTo>
                <a:lnTo>
                  <a:pt x="9155" y="15425"/>
                </a:lnTo>
                <a:lnTo>
                  <a:pt x="9372" y="14955"/>
                </a:lnTo>
                <a:lnTo>
                  <a:pt x="9372" y="14687"/>
                </a:lnTo>
                <a:lnTo>
                  <a:pt x="9255" y="13782"/>
                </a:lnTo>
                <a:lnTo>
                  <a:pt x="9238" y="13027"/>
                </a:lnTo>
                <a:lnTo>
                  <a:pt x="9255" y="12105"/>
                </a:lnTo>
                <a:lnTo>
                  <a:pt x="9540" y="10311"/>
                </a:lnTo>
                <a:lnTo>
                  <a:pt x="10060" y="8618"/>
                </a:lnTo>
                <a:lnTo>
                  <a:pt x="10714" y="7042"/>
                </a:lnTo>
                <a:lnTo>
                  <a:pt x="11485" y="5617"/>
                </a:lnTo>
                <a:lnTo>
                  <a:pt x="12273" y="4359"/>
                </a:lnTo>
                <a:lnTo>
                  <a:pt x="13396" y="2834"/>
                </a:lnTo>
                <a:lnTo>
                  <a:pt x="13949" y="2180"/>
                </a:lnTo>
                <a:close/>
                <a:moveTo>
                  <a:pt x="13983" y="0"/>
                </a:moveTo>
                <a:lnTo>
                  <a:pt x="13799" y="17"/>
                </a:lnTo>
                <a:lnTo>
                  <a:pt x="13480" y="135"/>
                </a:lnTo>
                <a:lnTo>
                  <a:pt x="13346" y="252"/>
                </a:lnTo>
                <a:lnTo>
                  <a:pt x="13094" y="503"/>
                </a:lnTo>
                <a:lnTo>
                  <a:pt x="11887" y="1895"/>
                </a:lnTo>
                <a:lnTo>
                  <a:pt x="10865" y="3270"/>
                </a:lnTo>
                <a:lnTo>
                  <a:pt x="9775" y="4980"/>
                </a:lnTo>
                <a:lnTo>
                  <a:pt x="8786" y="6992"/>
                </a:lnTo>
                <a:lnTo>
                  <a:pt x="8165" y="8685"/>
                </a:lnTo>
                <a:lnTo>
                  <a:pt x="7830" y="9858"/>
                </a:lnTo>
                <a:lnTo>
                  <a:pt x="7612" y="11099"/>
                </a:lnTo>
                <a:lnTo>
                  <a:pt x="7478" y="12373"/>
                </a:lnTo>
                <a:lnTo>
                  <a:pt x="7478" y="13027"/>
                </a:lnTo>
                <a:lnTo>
                  <a:pt x="7461" y="13061"/>
                </a:lnTo>
                <a:lnTo>
                  <a:pt x="7461" y="13094"/>
                </a:lnTo>
                <a:lnTo>
                  <a:pt x="6891" y="12792"/>
                </a:lnTo>
                <a:lnTo>
                  <a:pt x="5734" y="12289"/>
                </a:lnTo>
                <a:lnTo>
                  <a:pt x="4075" y="11736"/>
                </a:lnTo>
                <a:lnTo>
                  <a:pt x="1459" y="11250"/>
                </a:lnTo>
                <a:lnTo>
                  <a:pt x="939" y="11216"/>
                </a:lnTo>
                <a:lnTo>
                  <a:pt x="755" y="11216"/>
                </a:lnTo>
                <a:lnTo>
                  <a:pt x="403" y="11351"/>
                </a:lnTo>
                <a:lnTo>
                  <a:pt x="269" y="11468"/>
                </a:lnTo>
                <a:lnTo>
                  <a:pt x="135" y="11619"/>
                </a:lnTo>
                <a:lnTo>
                  <a:pt x="17" y="11954"/>
                </a:lnTo>
                <a:lnTo>
                  <a:pt x="1" y="12139"/>
                </a:lnTo>
                <a:lnTo>
                  <a:pt x="17" y="12373"/>
                </a:lnTo>
                <a:lnTo>
                  <a:pt x="168" y="13631"/>
                </a:lnTo>
                <a:lnTo>
                  <a:pt x="403" y="14804"/>
                </a:lnTo>
                <a:lnTo>
                  <a:pt x="789" y="16179"/>
                </a:lnTo>
                <a:lnTo>
                  <a:pt x="1359" y="17654"/>
                </a:lnTo>
                <a:lnTo>
                  <a:pt x="2147" y="19180"/>
                </a:lnTo>
                <a:lnTo>
                  <a:pt x="3203" y="20655"/>
                </a:lnTo>
                <a:lnTo>
                  <a:pt x="3857" y="21343"/>
                </a:lnTo>
                <a:lnTo>
                  <a:pt x="4427" y="21896"/>
                </a:lnTo>
                <a:lnTo>
                  <a:pt x="5081" y="22399"/>
                </a:lnTo>
                <a:lnTo>
                  <a:pt x="4309" y="22734"/>
                </a:lnTo>
                <a:lnTo>
                  <a:pt x="3002" y="23455"/>
                </a:lnTo>
                <a:lnTo>
                  <a:pt x="1711" y="24394"/>
                </a:lnTo>
                <a:lnTo>
                  <a:pt x="1526" y="24578"/>
                </a:lnTo>
                <a:lnTo>
                  <a:pt x="1392" y="24713"/>
                </a:lnTo>
                <a:lnTo>
                  <a:pt x="1241" y="25031"/>
                </a:lnTo>
                <a:lnTo>
                  <a:pt x="1241" y="25215"/>
                </a:lnTo>
                <a:lnTo>
                  <a:pt x="1241" y="25400"/>
                </a:lnTo>
                <a:lnTo>
                  <a:pt x="1392" y="25735"/>
                </a:lnTo>
                <a:lnTo>
                  <a:pt x="1526" y="25869"/>
                </a:lnTo>
                <a:lnTo>
                  <a:pt x="1660" y="26003"/>
                </a:lnTo>
                <a:lnTo>
                  <a:pt x="2767" y="26825"/>
                </a:lnTo>
                <a:lnTo>
                  <a:pt x="4158" y="27630"/>
                </a:lnTo>
                <a:lnTo>
                  <a:pt x="5282" y="28116"/>
                </a:lnTo>
                <a:lnTo>
                  <a:pt x="6556" y="28518"/>
                </a:lnTo>
                <a:lnTo>
                  <a:pt x="7931" y="28736"/>
                </a:lnTo>
                <a:lnTo>
                  <a:pt x="8652" y="28770"/>
                </a:lnTo>
                <a:lnTo>
                  <a:pt x="9205" y="28753"/>
                </a:lnTo>
                <a:lnTo>
                  <a:pt x="10295" y="28602"/>
                </a:lnTo>
                <a:lnTo>
                  <a:pt x="11418" y="28317"/>
                </a:lnTo>
                <a:lnTo>
                  <a:pt x="12591" y="27881"/>
                </a:lnTo>
                <a:lnTo>
                  <a:pt x="13212" y="27596"/>
                </a:lnTo>
                <a:lnTo>
                  <a:pt x="13212" y="29491"/>
                </a:lnTo>
                <a:lnTo>
                  <a:pt x="13228" y="29675"/>
                </a:lnTo>
                <a:lnTo>
                  <a:pt x="13346" y="29994"/>
                </a:lnTo>
                <a:lnTo>
                  <a:pt x="13564" y="30228"/>
                </a:lnTo>
                <a:lnTo>
                  <a:pt x="13866" y="30362"/>
                </a:lnTo>
                <a:lnTo>
                  <a:pt x="14050" y="30379"/>
                </a:lnTo>
                <a:lnTo>
                  <a:pt x="14234" y="30362"/>
                </a:lnTo>
                <a:lnTo>
                  <a:pt x="14536" y="30228"/>
                </a:lnTo>
                <a:lnTo>
                  <a:pt x="14754" y="29994"/>
                </a:lnTo>
                <a:lnTo>
                  <a:pt x="14871" y="29675"/>
                </a:lnTo>
                <a:lnTo>
                  <a:pt x="14888" y="29491"/>
                </a:lnTo>
                <a:lnTo>
                  <a:pt x="14888" y="27596"/>
                </a:lnTo>
                <a:lnTo>
                  <a:pt x="15442" y="27881"/>
                </a:lnTo>
                <a:lnTo>
                  <a:pt x="16565" y="28317"/>
                </a:lnTo>
                <a:lnTo>
                  <a:pt x="17688" y="28602"/>
                </a:lnTo>
                <a:lnTo>
                  <a:pt x="18811" y="28753"/>
                </a:lnTo>
                <a:lnTo>
                  <a:pt x="19365" y="28770"/>
                </a:lnTo>
                <a:lnTo>
                  <a:pt x="20069" y="28736"/>
                </a:lnTo>
                <a:lnTo>
                  <a:pt x="21444" y="28518"/>
                </a:lnTo>
                <a:lnTo>
                  <a:pt x="22684" y="28116"/>
                </a:lnTo>
                <a:lnTo>
                  <a:pt x="23791" y="27630"/>
                </a:lnTo>
                <a:lnTo>
                  <a:pt x="25165" y="26825"/>
                </a:lnTo>
                <a:lnTo>
                  <a:pt x="26272" y="26003"/>
                </a:lnTo>
                <a:lnTo>
                  <a:pt x="26406" y="25869"/>
                </a:lnTo>
                <a:lnTo>
                  <a:pt x="26523" y="25735"/>
                </a:lnTo>
                <a:lnTo>
                  <a:pt x="26674" y="25400"/>
                </a:lnTo>
                <a:lnTo>
                  <a:pt x="26691" y="25215"/>
                </a:lnTo>
                <a:lnTo>
                  <a:pt x="26674" y="25031"/>
                </a:lnTo>
                <a:lnTo>
                  <a:pt x="26523" y="24713"/>
                </a:lnTo>
                <a:lnTo>
                  <a:pt x="26389" y="24578"/>
                </a:lnTo>
                <a:lnTo>
                  <a:pt x="26205" y="24394"/>
                </a:lnTo>
                <a:lnTo>
                  <a:pt x="24914" y="23455"/>
                </a:lnTo>
                <a:lnTo>
                  <a:pt x="23606" y="22734"/>
                </a:lnTo>
                <a:lnTo>
                  <a:pt x="22835" y="22399"/>
                </a:lnTo>
                <a:lnTo>
                  <a:pt x="23489" y="21896"/>
                </a:lnTo>
                <a:lnTo>
                  <a:pt x="24059" y="21343"/>
                </a:lnTo>
                <a:lnTo>
                  <a:pt x="24696" y="20655"/>
                </a:lnTo>
                <a:lnTo>
                  <a:pt x="25752" y="19197"/>
                </a:lnTo>
                <a:lnTo>
                  <a:pt x="26540" y="17671"/>
                </a:lnTo>
                <a:lnTo>
                  <a:pt x="27110" y="16179"/>
                </a:lnTo>
                <a:lnTo>
                  <a:pt x="27496" y="14821"/>
                </a:lnTo>
                <a:lnTo>
                  <a:pt x="27731" y="13647"/>
                </a:lnTo>
                <a:lnTo>
                  <a:pt x="27898" y="12390"/>
                </a:lnTo>
                <a:lnTo>
                  <a:pt x="27915" y="12139"/>
                </a:lnTo>
                <a:lnTo>
                  <a:pt x="27898" y="11954"/>
                </a:lnTo>
                <a:lnTo>
                  <a:pt x="27764" y="11619"/>
                </a:lnTo>
                <a:lnTo>
                  <a:pt x="27647" y="11468"/>
                </a:lnTo>
                <a:lnTo>
                  <a:pt x="27513" y="11351"/>
                </a:lnTo>
                <a:lnTo>
                  <a:pt x="27211" y="11216"/>
                </a:lnTo>
                <a:lnTo>
                  <a:pt x="27026" y="11216"/>
                </a:lnTo>
                <a:lnTo>
                  <a:pt x="26490" y="11250"/>
                </a:lnTo>
                <a:lnTo>
                  <a:pt x="23858" y="11736"/>
                </a:lnTo>
                <a:lnTo>
                  <a:pt x="22215" y="12289"/>
                </a:lnTo>
                <a:lnTo>
                  <a:pt x="21108" y="12792"/>
                </a:lnTo>
                <a:lnTo>
                  <a:pt x="20555" y="13094"/>
                </a:lnTo>
                <a:lnTo>
                  <a:pt x="20555" y="13027"/>
                </a:lnTo>
                <a:lnTo>
                  <a:pt x="20538" y="12373"/>
                </a:lnTo>
                <a:lnTo>
                  <a:pt x="20404" y="11099"/>
                </a:lnTo>
                <a:lnTo>
                  <a:pt x="20169" y="9858"/>
                </a:lnTo>
                <a:lnTo>
                  <a:pt x="19851" y="8668"/>
                </a:lnTo>
                <a:lnTo>
                  <a:pt x="19230" y="6992"/>
                </a:lnTo>
                <a:lnTo>
                  <a:pt x="18225" y="4980"/>
                </a:lnTo>
                <a:lnTo>
                  <a:pt x="17135" y="3253"/>
                </a:lnTo>
                <a:lnTo>
                  <a:pt x="16095" y="1878"/>
                </a:lnTo>
                <a:lnTo>
                  <a:pt x="14888" y="503"/>
                </a:lnTo>
                <a:lnTo>
                  <a:pt x="14620" y="252"/>
                </a:lnTo>
                <a:lnTo>
                  <a:pt x="14486" y="135"/>
                </a:lnTo>
                <a:lnTo>
                  <a:pt x="14151" y="17"/>
                </a:lnTo>
                <a:lnTo>
                  <a:pt x="139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9" name="Google Shape;1459;p71"/>
          <p:cNvGrpSpPr/>
          <p:nvPr/>
        </p:nvGrpSpPr>
        <p:grpSpPr>
          <a:xfrm>
            <a:off x="4167286" y="3607918"/>
            <a:ext cx="453013" cy="453094"/>
            <a:chOff x="5691583" y="1784772"/>
            <a:chExt cx="812725" cy="812725"/>
          </a:xfrm>
        </p:grpSpPr>
        <p:sp>
          <p:nvSpPr>
            <p:cNvPr id="1460" name="Google Shape;1460;p71"/>
            <p:cNvSpPr/>
            <p:nvPr/>
          </p:nvSpPr>
          <p:spPr>
            <a:xfrm>
              <a:off x="5881883" y="1975047"/>
              <a:ext cx="432150" cy="432150"/>
            </a:xfrm>
            <a:custGeom>
              <a:avLst/>
              <a:gdLst/>
              <a:ahLst/>
              <a:cxnLst/>
              <a:rect l="l" t="t" r="r" b="b"/>
              <a:pathLst>
                <a:path w="17286" h="17286" extrusionOk="0">
                  <a:moveTo>
                    <a:pt x="8651" y="2180"/>
                  </a:moveTo>
                  <a:lnTo>
                    <a:pt x="9305" y="2214"/>
                  </a:lnTo>
                  <a:lnTo>
                    <a:pt x="10579" y="2465"/>
                  </a:lnTo>
                  <a:lnTo>
                    <a:pt x="11736" y="2951"/>
                  </a:lnTo>
                  <a:lnTo>
                    <a:pt x="12759" y="3656"/>
                  </a:lnTo>
                  <a:lnTo>
                    <a:pt x="13631" y="4527"/>
                  </a:lnTo>
                  <a:lnTo>
                    <a:pt x="14335" y="5567"/>
                  </a:lnTo>
                  <a:lnTo>
                    <a:pt x="14821" y="6724"/>
                  </a:lnTo>
                  <a:lnTo>
                    <a:pt x="15089" y="7981"/>
                  </a:lnTo>
                  <a:lnTo>
                    <a:pt x="15106" y="8635"/>
                  </a:lnTo>
                  <a:lnTo>
                    <a:pt x="15089" y="9306"/>
                  </a:lnTo>
                  <a:lnTo>
                    <a:pt x="14821" y="10563"/>
                  </a:lnTo>
                  <a:lnTo>
                    <a:pt x="14335" y="11720"/>
                  </a:lnTo>
                  <a:lnTo>
                    <a:pt x="13631" y="12759"/>
                  </a:lnTo>
                  <a:lnTo>
                    <a:pt x="12759" y="13631"/>
                  </a:lnTo>
                  <a:lnTo>
                    <a:pt x="11736" y="14335"/>
                  </a:lnTo>
                  <a:lnTo>
                    <a:pt x="10579" y="14821"/>
                  </a:lnTo>
                  <a:lnTo>
                    <a:pt x="9305" y="15073"/>
                  </a:lnTo>
                  <a:lnTo>
                    <a:pt x="8651" y="15106"/>
                  </a:lnTo>
                  <a:lnTo>
                    <a:pt x="7981" y="15073"/>
                  </a:lnTo>
                  <a:lnTo>
                    <a:pt x="6723" y="14821"/>
                  </a:lnTo>
                  <a:lnTo>
                    <a:pt x="5566" y="14335"/>
                  </a:lnTo>
                  <a:lnTo>
                    <a:pt x="4544" y="13631"/>
                  </a:lnTo>
                  <a:lnTo>
                    <a:pt x="3655" y="12759"/>
                  </a:lnTo>
                  <a:lnTo>
                    <a:pt x="2968" y="11720"/>
                  </a:lnTo>
                  <a:lnTo>
                    <a:pt x="2482" y="10563"/>
                  </a:lnTo>
                  <a:lnTo>
                    <a:pt x="2213" y="9306"/>
                  </a:lnTo>
                  <a:lnTo>
                    <a:pt x="2197" y="8635"/>
                  </a:lnTo>
                  <a:lnTo>
                    <a:pt x="2213" y="7981"/>
                  </a:lnTo>
                  <a:lnTo>
                    <a:pt x="2482" y="6724"/>
                  </a:lnTo>
                  <a:lnTo>
                    <a:pt x="2968" y="5567"/>
                  </a:lnTo>
                  <a:lnTo>
                    <a:pt x="3655" y="4527"/>
                  </a:lnTo>
                  <a:lnTo>
                    <a:pt x="4544" y="3656"/>
                  </a:lnTo>
                  <a:lnTo>
                    <a:pt x="5566" y="2951"/>
                  </a:lnTo>
                  <a:lnTo>
                    <a:pt x="6723" y="2465"/>
                  </a:lnTo>
                  <a:lnTo>
                    <a:pt x="7981" y="2214"/>
                  </a:lnTo>
                  <a:lnTo>
                    <a:pt x="8651" y="2180"/>
                  </a:lnTo>
                  <a:close/>
                  <a:moveTo>
                    <a:pt x="8199" y="1"/>
                  </a:moveTo>
                  <a:lnTo>
                    <a:pt x="7327" y="101"/>
                  </a:lnTo>
                  <a:lnTo>
                    <a:pt x="6489" y="269"/>
                  </a:lnTo>
                  <a:lnTo>
                    <a:pt x="5684" y="520"/>
                  </a:lnTo>
                  <a:lnTo>
                    <a:pt x="4913" y="856"/>
                  </a:lnTo>
                  <a:lnTo>
                    <a:pt x="4175" y="1258"/>
                  </a:lnTo>
                  <a:lnTo>
                    <a:pt x="3488" y="1711"/>
                  </a:lnTo>
                  <a:lnTo>
                    <a:pt x="2834" y="2247"/>
                  </a:lnTo>
                  <a:lnTo>
                    <a:pt x="2247" y="2834"/>
                  </a:lnTo>
                  <a:lnTo>
                    <a:pt x="1727" y="3471"/>
                  </a:lnTo>
                  <a:lnTo>
                    <a:pt x="1258" y="4159"/>
                  </a:lnTo>
                  <a:lnTo>
                    <a:pt x="855" y="4896"/>
                  </a:lnTo>
                  <a:lnTo>
                    <a:pt x="537" y="5667"/>
                  </a:lnTo>
                  <a:lnTo>
                    <a:pt x="269" y="6489"/>
                  </a:lnTo>
                  <a:lnTo>
                    <a:pt x="101" y="7327"/>
                  </a:lnTo>
                  <a:lnTo>
                    <a:pt x="17" y="8199"/>
                  </a:lnTo>
                  <a:lnTo>
                    <a:pt x="0" y="8635"/>
                  </a:lnTo>
                  <a:lnTo>
                    <a:pt x="17" y="9088"/>
                  </a:lnTo>
                  <a:lnTo>
                    <a:pt x="101" y="9959"/>
                  </a:lnTo>
                  <a:lnTo>
                    <a:pt x="269" y="10798"/>
                  </a:lnTo>
                  <a:lnTo>
                    <a:pt x="537" y="11619"/>
                  </a:lnTo>
                  <a:lnTo>
                    <a:pt x="855" y="12390"/>
                  </a:lnTo>
                  <a:lnTo>
                    <a:pt x="1258" y="13128"/>
                  </a:lnTo>
                  <a:lnTo>
                    <a:pt x="1727" y="13815"/>
                  </a:lnTo>
                  <a:lnTo>
                    <a:pt x="2247" y="14452"/>
                  </a:lnTo>
                  <a:lnTo>
                    <a:pt x="2834" y="15039"/>
                  </a:lnTo>
                  <a:lnTo>
                    <a:pt x="3488" y="15576"/>
                  </a:lnTo>
                  <a:lnTo>
                    <a:pt x="4175" y="16028"/>
                  </a:lnTo>
                  <a:lnTo>
                    <a:pt x="4913" y="16431"/>
                  </a:lnTo>
                  <a:lnTo>
                    <a:pt x="5684" y="16766"/>
                  </a:lnTo>
                  <a:lnTo>
                    <a:pt x="6489" y="17018"/>
                  </a:lnTo>
                  <a:lnTo>
                    <a:pt x="7327" y="17185"/>
                  </a:lnTo>
                  <a:lnTo>
                    <a:pt x="8199" y="17286"/>
                  </a:lnTo>
                  <a:lnTo>
                    <a:pt x="9087" y="17286"/>
                  </a:lnTo>
                  <a:lnTo>
                    <a:pt x="9959" y="17185"/>
                  </a:lnTo>
                  <a:lnTo>
                    <a:pt x="10814" y="17018"/>
                  </a:lnTo>
                  <a:lnTo>
                    <a:pt x="11619" y="16766"/>
                  </a:lnTo>
                  <a:lnTo>
                    <a:pt x="12390" y="16431"/>
                  </a:lnTo>
                  <a:lnTo>
                    <a:pt x="13128" y="16028"/>
                  </a:lnTo>
                  <a:lnTo>
                    <a:pt x="13815" y="15576"/>
                  </a:lnTo>
                  <a:lnTo>
                    <a:pt x="14452" y="15039"/>
                  </a:lnTo>
                  <a:lnTo>
                    <a:pt x="15039" y="14452"/>
                  </a:lnTo>
                  <a:lnTo>
                    <a:pt x="15575" y="13815"/>
                  </a:lnTo>
                  <a:lnTo>
                    <a:pt x="16045" y="13128"/>
                  </a:lnTo>
                  <a:lnTo>
                    <a:pt x="16447" y="12390"/>
                  </a:lnTo>
                  <a:lnTo>
                    <a:pt x="16766" y="11619"/>
                  </a:lnTo>
                  <a:lnTo>
                    <a:pt x="17017" y="10798"/>
                  </a:lnTo>
                  <a:lnTo>
                    <a:pt x="17202" y="9959"/>
                  </a:lnTo>
                  <a:lnTo>
                    <a:pt x="17285" y="9088"/>
                  </a:lnTo>
                  <a:lnTo>
                    <a:pt x="17285" y="8635"/>
                  </a:lnTo>
                  <a:lnTo>
                    <a:pt x="17285" y="8199"/>
                  </a:lnTo>
                  <a:lnTo>
                    <a:pt x="17202" y="7327"/>
                  </a:lnTo>
                  <a:lnTo>
                    <a:pt x="17017" y="6489"/>
                  </a:lnTo>
                  <a:lnTo>
                    <a:pt x="16766" y="5667"/>
                  </a:lnTo>
                  <a:lnTo>
                    <a:pt x="16447" y="4896"/>
                  </a:lnTo>
                  <a:lnTo>
                    <a:pt x="16045" y="4159"/>
                  </a:lnTo>
                  <a:lnTo>
                    <a:pt x="15575" y="3471"/>
                  </a:lnTo>
                  <a:lnTo>
                    <a:pt x="15039" y="2834"/>
                  </a:lnTo>
                  <a:lnTo>
                    <a:pt x="14452" y="2247"/>
                  </a:lnTo>
                  <a:lnTo>
                    <a:pt x="13815" y="1711"/>
                  </a:lnTo>
                  <a:lnTo>
                    <a:pt x="13128" y="1258"/>
                  </a:lnTo>
                  <a:lnTo>
                    <a:pt x="12390" y="856"/>
                  </a:lnTo>
                  <a:lnTo>
                    <a:pt x="11619" y="520"/>
                  </a:lnTo>
                  <a:lnTo>
                    <a:pt x="10814" y="269"/>
                  </a:lnTo>
                  <a:lnTo>
                    <a:pt x="9959" y="101"/>
                  </a:lnTo>
                  <a:lnTo>
                    <a:pt x="90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71"/>
            <p:cNvSpPr/>
            <p:nvPr/>
          </p:nvSpPr>
          <p:spPr>
            <a:xfrm>
              <a:off x="6271258" y="2363997"/>
              <a:ext cx="168100" cy="170200"/>
            </a:xfrm>
            <a:custGeom>
              <a:avLst/>
              <a:gdLst/>
              <a:ahLst/>
              <a:cxnLst/>
              <a:rect l="l" t="t" r="r" b="b"/>
              <a:pathLst>
                <a:path w="6724" h="6808" extrusionOk="0">
                  <a:moveTo>
                    <a:pt x="1073" y="1"/>
                  </a:moveTo>
                  <a:lnTo>
                    <a:pt x="872" y="18"/>
                  </a:lnTo>
                  <a:lnTo>
                    <a:pt x="470" y="169"/>
                  </a:lnTo>
                  <a:lnTo>
                    <a:pt x="302" y="320"/>
                  </a:lnTo>
                  <a:lnTo>
                    <a:pt x="168" y="487"/>
                  </a:lnTo>
                  <a:lnTo>
                    <a:pt x="0" y="890"/>
                  </a:lnTo>
                  <a:lnTo>
                    <a:pt x="0" y="1309"/>
                  </a:lnTo>
                  <a:lnTo>
                    <a:pt x="168" y="1694"/>
                  </a:lnTo>
                  <a:lnTo>
                    <a:pt x="302" y="1862"/>
                  </a:lnTo>
                  <a:lnTo>
                    <a:pt x="4862" y="6456"/>
                  </a:lnTo>
                  <a:lnTo>
                    <a:pt x="5030" y="6607"/>
                  </a:lnTo>
                  <a:lnTo>
                    <a:pt x="5416" y="6791"/>
                  </a:lnTo>
                  <a:lnTo>
                    <a:pt x="5633" y="6808"/>
                  </a:lnTo>
                  <a:lnTo>
                    <a:pt x="5851" y="6791"/>
                  </a:lnTo>
                  <a:lnTo>
                    <a:pt x="6254" y="6607"/>
                  </a:lnTo>
                  <a:lnTo>
                    <a:pt x="6405" y="6456"/>
                  </a:lnTo>
                  <a:lnTo>
                    <a:pt x="6556" y="6288"/>
                  </a:lnTo>
                  <a:lnTo>
                    <a:pt x="6723" y="5886"/>
                  </a:lnTo>
                  <a:lnTo>
                    <a:pt x="6723" y="5466"/>
                  </a:lnTo>
                  <a:lnTo>
                    <a:pt x="6556" y="5064"/>
                  </a:lnTo>
                  <a:lnTo>
                    <a:pt x="6405" y="4896"/>
                  </a:lnTo>
                  <a:lnTo>
                    <a:pt x="1861" y="320"/>
                  </a:lnTo>
                  <a:lnTo>
                    <a:pt x="1694" y="169"/>
                  </a:lnTo>
                  <a:lnTo>
                    <a:pt x="1291" y="18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71"/>
            <p:cNvSpPr/>
            <p:nvPr/>
          </p:nvSpPr>
          <p:spPr>
            <a:xfrm>
              <a:off x="5756983" y="1849722"/>
              <a:ext cx="168100" cy="168525"/>
            </a:xfrm>
            <a:custGeom>
              <a:avLst/>
              <a:gdLst/>
              <a:ahLst/>
              <a:cxnLst/>
              <a:rect l="l" t="t" r="r" b="b"/>
              <a:pathLst>
                <a:path w="6724" h="6741" extrusionOk="0">
                  <a:moveTo>
                    <a:pt x="1090" y="1"/>
                  </a:moveTo>
                  <a:lnTo>
                    <a:pt x="872" y="18"/>
                  </a:lnTo>
                  <a:lnTo>
                    <a:pt x="470" y="169"/>
                  </a:lnTo>
                  <a:lnTo>
                    <a:pt x="302" y="319"/>
                  </a:lnTo>
                  <a:lnTo>
                    <a:pt x="168" y="487"/>
                  </a:lnTo>
                  <a:lnTo>
                    <a:pt x="0" y="889"/>
                  </a:lnTo>
                  <a:lnTo>
                    <a:pt x="0" y="1309"/>
                  </a:lnTo>
                  <a:lnTo>
                    <a:pt x="168" y="1694"/>
                  </a:lnTo>
                  <a:lnTo>
                    <a:pt x="302" y="1862"/>
                  </a:lnTo>
                  <a:lnTo>
                    <a:pt x="4862" y="6422"/>
                  </a:lnTo>
                  <a:lnTo>
                    <a:pt x="5030" y="6573"/>
                  </a:lnTo>
                  <a:lnTo>
                    <a:pt x="5415" y="6724"/>
                  </a:lnTo>
                  <a:lnTo>
                    <a:pt x="5633" y="6741"/>
                  </a:lnTo>
                  <a:lnTo>
                    <a:pt x="5851" y="6724"/>
                  </a:lnTo>
                  <a:lnTo>
                    <a:pt x="6254" y="6573"/>
                  </a:lnTo>
                  <a:lnTo>
                    <a:pt x="6405" y="6422"/>
                  </a:lnTo>
                  <a:lnTo>
                    <a:pt x="6556" y="6254"/>
                  </a:lnTo>
                  <a:lnTo>
                    <a:pt x="6723" y="5852"/>
                  </a:lnTo>
                  <a:lnTo>
                    <a:pt x="6723" y="5433"/>
                  </a:lnTo>
                  <a:lnTo>
                    <a:pt x="6556" y="5047"/>
                  </a:lnTo>
                  <a:lnTo>
                    <a:pt x="6405" y="4880"/>
                  </a:lnTo>
                  <a:lnTo>
                    <a:pt x="1861" y="319"/>
                  </a:lnTo>
                  <a:lnTo>
                    <a:pt x="1694" y="169"/>
                  </a:lnTo>
                  <a:lnTo>
                    <a:pt x="1291" y="18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71"/>
            <p:cNvSpPr/>
            <p:nvPr/>
          </p:nvSpPr>
          <p:spPr>
            <a:xfrm>
              <a:off x="5756983" y="2363997"/>
              <a:ext cx="168100" cy="168525"/>
            </a:xfrm>
            <a:custGeom>
              <a:avLst/>
              <a:gdLst/>
              <a:ahLst/>
              <a:cxnLst/>
              <a:rect l="l" t="t" r="r" b="b"/>
              <a:pathLst>
                <a:path w="6724" h="6741" extrusionOk="0">
                  <a:moveTo>
                    <a:pt x="5633" y="1"/>
                  </a:moveTo>
                  <a:lnTo>
                    <a:pt x="5415" y="18"/>
                  </a:lnTo>
                  <a:lnTo>
                    <a:pt x="5030" y="169"/>
                  </a:lnTo>
                  <a:lnTo>
                    <a:pt x="4862" y="320"/>
                  </a:lnTo>
                  <a:lnTo>
                    <a:pt x="302" y="4880"/>
                  </a:lnTo>
                  <a:lnTo>
                    <a:pt x="168" y="5047"/>
                  </a:lnTo>
                  <a:lnTo>
                    <a:pt x="0" y="5433"/>
                  </a:lnTo>
                  <a:lnTo>
                    <a:pt x="0" y="5852"/>
                  </a:lnTo>
                  <a:lnTo>
                    <a:pt x="168" y="6254"/>
                  </a:lnTo>
                  <a:lnTo>
                    <a:pt x="302" y="6422"/>
                  </a:lnTo>
                  <a:lnTo>
                    <a:pt x="470" y="6556"/>
                  </a:lnTo>
                  <a:lnTo>
                    <a:pt x="872" y="6724"/>
                  </a:lnTo>
                  <a:lnTo>
                    <a:pt x="1090" y="6741"/>
                  </a:lnTo>
                  <a:lnTo>
                    <a:pt x="1291" y="6724"/>
                  </a:lnTo>
                  <a:lnTo>
                    <a:pt x="1694" y="6556"/>
                  </a:lnTo>
                  <a:lnTo>
                    <a:pt x="1861" y="6422"/>
                  </a:lnTo>
                  <a:lnTo>
                    <a:pt x="6405" y="1862"/>
                  </a:lnTo>
                  <a:lnTo>
                    <a:pt x="6556" y="1694"/>
                  </a:lnTo>
                  <a:lnTo>
                    <a:pt x="6723" y="1309"/>
                  </a:lnTo>
                  <a:lnTo>
                    <a:pt x="6723" y="890"/>
                  </a:lnTo>
                  <a:lnTo>
                    <a:pt x="6556" y="487"/>
                  </a:lnTo>
                  <a:lnTo>
                    <a:pt x="6405" y="320"/>
                  </a:lnTo>
                  <a:lnTo>
                    <a:pt x="6254" y="169"/>
                  </a:lnTo>
                  <a:lnTo>
                    <a:pt x="5851" y="18"/>
                  </a:lnTo>
                  <a:lnTo>
                    <a:pt x="56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71"/>
            <p:cNvSpPr/>
            <p:nvPr/>
          </p:nvSpPr>
          <p:spPr>
            <a:xfrm>
              <a:off x="6271258" y="1849722"/>
              <a:ext cx="168100" cy="168525"/>
            </a:xfrm>
            <a:custGeom>
              <a:avLst/>
              <a:gdLst/>
              <a:ahLst/>
              <a:cxnLst/>
              <a:rect l="l" t="t" r="r" b="b"/>
              <a:pathLst>
                <a:path w="6724" h="6741" extrusionOk="0">
                  <a:moveTo>
                    <a:pt x="5633" y="1"/>
                  </a:moveTo>
                  <a:lnTo>
                    <a:pt x="5416" y="18"/>
                  </a:lnTo>
                  <a:lnTo>
                    <a:pt x="5030" y="169"/>
                  </a:lnTo>
                  <a:lnTo>
                    <a:pt x="4862" y="319"/>
                  </a:lnTo>
                  <a:lnTo>
                    <a:pt x="302" y="4880"/>
                  </a:lnTo>
                  <a:lnTo>
                    <a:pt x="168" y="5047"/>
                  </a:lnTo>
                  <a:lnTo>
                    <a:pt x="0" y="5433"/>
                  </a:lnTo>
                  <a:lnTo>
                    <a:pt x="0" y="5852"/>
                  </a:lnTo>
                  <a:lnTo>
                    <a:pt x="168" y="6254"/>
                  </a:lnTo>
                  <a:lnTo>
                    <a:pt x="302" y="6422"/>
                  </a:lnTo>
                  <a:lnTo>
                    <a:pt x="470" y="6573"/>
                  </a:lnTo>
                  <a:lnTo>
                    <a:pt x="872" y="6724"/>
                  </a:lnTo>
                  <a:lnTo>
                    <a:pt x="1073" y="6741"/>
                  </a:lnTo>
                  <a:lnTo>
                    <a:pt x="1291" y="6724"/>
                  </a:lnTo>
                  <a:lnTo>
                    <a:pt x="1694" y="6573"/>
                  </a:lnTo>
                  <a:lnTo>
                    <a:pt x="1861" y="6422"/>
                  </a:lnTo>
                  <a:lnTo>
                    <a:pt x="6405" y="1862"/>
                  </a:lnTo>
                  <a:lnTo>
                    <a:pt x="6556" y="1694"/>
                  </a:lnTo>
                  <a:lnTo>
                    <a:pt x="6723" y="1309"/>
                  </a:lnTo>
                  <a:lnTo>
                    <a:pt x="6723" y="889"/>
                  </a:lnTo>
                  <a:lnTo>
                    <a:pt x="6556" y="487"/>
                  </a:lnTo>
                  <a:lnTo>
                    <a:pt x="6405" y="319"/>
                  </a:lnTo>
                  <a:lnTo>
                    <a:pt x="6254" y="169"/>
                  </a:lnTo>
                  <a:lnTo>
                    <a:pt x="5851" y="18"/>
                  </a:lnTo>
                  <a:lnTo>
                    <a:pt x="56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71"/>
            <p:cNvSpPr/>
            <p:nvPr/>
          </p:nvSpPr>
          <p:spPr>
            <a:xfrm>
              <a:off x="6179458" y="2425197"/>
              <a:ext cx="72125" cy="98525"/>
            </a:xfrm>
            <a:custGeom>
              <a:avLst/>
              <a:gdLst/>
              <a:ahLst/>
              <a:cxnLst/>
              <a:rect l="l" t="t" r="r" b="b"/>
              <a:pathLst>
                <a:path w="2885" h="3941" extrusionOk="0">
                  <a:moveTo>
                    <a:pt x="1074" y="1"/>
                  </a:moveTo>
                  <a:lnTo>
                    <a:pt x="873" y="17"/>
                  </a:lnTo>
                  <a:lnTo>
                    <a:pt x="655" y="85"/>
                  </a:lnTo>
                  <a:lnTo>
                    <a:pt x="470" y="185"/>
                  </a:lnTo>
                  <a:lnTo>
                    <a:pt x="168" y="487"/>
                  </a:lnTo>
                  <a:lnTo>
                    <a:pt x="1" y="873"/>
                  </a:lnTo>
                  <a:lnTo>
                    <a:pt x="1" y="1308"/>
                  </a:lnTo>
                  <a:lnTo>
                    <a:pt x="68" y="1510"/>
                  </a:lnTo>
                  <a:lnTo>
                    <a:pt x="789" y="3253"/>
                  </a:lnTo>
                  <a:lnTo>
                    <a:pt x="856" y="3404"/>
                  </a:lnTo>
                  <a:lnTo>
                    <a:pt x="1074" y="3656"/>
                  </a:lnTo>
                  <a:lnTo>
                    <a:pt x="1325" y="3840"/>
                  </a:lnTo>
                  <a:lnTo>
                    <a:pt x="1644" y="3924"/>
                  </a:lnTo>
                  <a:lnTo>
                    <a:pt x="1795" y="3941"/>
                  </a:lnTo>
                  <a:lnTo>
                    <a:pt x="2013" y="3924"/>
                  </a:lnTo>
                  <a:lnTo>
                    <a:pt x="2214" y="3857"/>
                  </a:lnTo>
                  <a:lnTo>
                    <a:pt x="2415" y="3756"/>
                  </a:lnTo>
                  <a:lnTo>
                    <a:pt x="2717" y="3454"/>
                  </a:lnTo>
                  <a:lnTo>
                    <a:pt x="2817" y="3253"/>
                  </a:lnTo>
                  <a:lnTo>
                    <a:pt x="2884" y="3052"/>
                  </a:lnTo>
                  <a:lnTo>
                    <a:pt x="2884" y="2633"/>
                  </a:lnTo>
                  <a:lnTo>
                    <a:pt x="2817" y="2432"/>
                  </a:lnTo>
                  <a:lnTo>
                    <a:pt x="2096" y="688"/>
                  </a:lnTo>
                  <a:lnTo>
                    <a:pt x="2013" y="537"/>
                  </a:lnTo>
                  <a:lnTo>
                    <a:pt x="1811" y="286"/>
                  </a:lnTo>
                  <a:lnTo>
                    <a:pt x="1543" y="101"/>
                  </a:lnTo>
                  <a:lnTo>
                    <a:pt x="1241" y="1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71"/>
            <p:cNvSpPr/>
            <p:nvPr/>
          </p:nvSpPr>
          <p:spPr>
            <a:xfrm>
              <a:off x="5944758" y="1858522"/>
              <a:ext cx="72100" cy="98525"/>
            </a:xfrm>
            <a:custGeom>
              <a:avLst/>
              <a:gdLst/>
              <a:ahLst/>
              <a:cxnLst/>
              <a:rect l="l" t="t" r="r" b="b"/>
              <a:pathLst>
                <a:path w="2884" h="3941" extrusionOk="0">
                  <a:moveTo>
                    <a:pt x="1073" y="1"/>
                  </a:moveTo>
                  <a:lnTo>
                    <a:pt x="872" y="18"/>
                  </a:lnTo>
                  <a:lnTo>
                    <a:pt x="654" y="85"/>
                  </a:lnTo>
                  <a:lnTo>
                    <a:pt x="453" y="185"/>
                  </a:lnTo>
                  <a:lnTo>
                    <a:pt x="168" y="487"/>
                  </a:lnTo>
                  <a:lnTo>
                    <a:pt x="0" y="873"/>
                  </a:lnTo>
                  <a:lnTo>
                    <a:pt x="0" y="1309"/>
                  </a:lnTo>
                  <a:lnTo>
                    <a:pt x="67" y="1510"/>
                  </a:lnTo>
                  <a:lnTo>
                    <a:pt x="788" y="3253"/>
                  </a:lnTo>
                  <a:lnTo>
                    <a:pt x="855" y="3404"/>
                  </a:lnTo>
                  <a:lnTo>
                    <a:pt x="1073" y="3656"/>
                  </a:lnTo>
                  <a:lnTo>
                    <a:pt x="1325" y="3840"/>
                  </a:lnTo>
                  <a:lnTo>
                    <a:pt x="1643" y="3924"/>
                  </a:lnTo>
                  <a:lnTo>
                    <a:pt x="1794" y="3941"/>
                  </a:lnTo>
                  <a:lnTo>
                    <a:pt x="2012" y="3924"/>
                  </a:lnTo>
                  <a:lnTo>
                    <a:pt x="2213" y="3857"/>
                  </a:lnTo>
                  <a:lnTo>
                    <a:pt x="2414" y="3756"/>
                  </a:lnTo>
                  <a:lnTo>
                    <a:pt x="2716" y="3455"/>
                  </a:lnTo>
                  <a:lnTo>
                    <a:pt x="2884" y="3069"/>
                  </a:lnTo>
                  <a:lnTo>
                    <a:pt x="2884" y="2633"/>
                  </a:lnTo>
                  <a:lnTo>
                    <a:pt x="2817" y="2432"/>
                  </a:lnTo>
                  <a:lnTo>
                    <a:pt x="2096" y="688"/>
                  </a:lnTo>
                  <a:lnTo>
                    <a:pt x="2012" y="537"/>
                  </a:lnTo>
                  <a:lnTo>
                    <a:pt x="1811" y="286"/>
                  </a:lnTo>
                  <a:lnTo>
                    <a:pt x="1543" y="102"/>
                  </a:lnTo>
                  <a:lnTo>
                    <a:pt x="1241" y="18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71"/>
            <p:cNvSpPr/>
            <p:nvPr/>
          </p:nvSpPr>
          <p:spPr>
            <a:xfrm>
              <a:off x="5765783" y="2272222"/>
              <a:ext cx="97675" cy="72525"/>
            </a:xfrm>
            <a:custGeom>
              <a:avLst/>
              <a:gdLst/>
              <a:ahLst/>
              <a:cxnLst/>
              <a:rect l="l" t="t" r="r" b="b"/>
              <a:pathLst>
                <a:path w="3907" h="2901" extrusionOk="0">
                  <a:moveTo>
                    <a:pt x="2834" y="0"/>
                  </a:moveTo>
                  <a:lnTo>
                    <a:pt x="2616" y="17"/>
                  </a:lnTo>
                  <a:lnTo>
                    <a:pt x="2415" y="84"/>
                  </a:lnTo>
                  <a:lnTo>
                    <a:pt x="671" y="805"/>
                  </a:lnTo>
                  <a:lnTo>
                    <a:pt x="470" y="906"/>
                  </a:lnTo>
                  <a:lnTo>
                    <a:pt x="168" y="1207"/>
                  </a:lnTo>
                  <a:lnTo>
                    <a:pt x="17" y="1593"/>
                  </a:lnTo>
                  <a:lnTo>
                    <a:pt x="0" y="2012"/>
                  </a:lnTo>
                  <a:lnTo>
                    <a:pt x="84" y="2230"/>
                  </a:lnTo>
                  <a:lnTo>
                    <a:pt x="151" y="2381"/>
                  </a:lnTo>
                  <a:lnTo>
                    <a:pt x="352" y="2633"/>
                  </a:lnTo>
                  <a:lnTo>
                    <a:pt x="621" y="2800"/>
                  </a:lnTo>
                  <a:lnTo>
                    <a:pt x="922" y="2901"/>
                  </a:lnTo>
                  <a:lnTo>
                    <a:pt x="1090" y="2901"/>
                  </a:lnTo>
                  <a:lnTo>
                    <a:pt x="1308" y="2884"/>
                  </a:lnTo>
                  <a:lnTo>
                    <a:pt x="1509" y="2817"/>
                  </a:lnTo>
                  <a:lnTo>
                    <a:pt x="3253" y="2096"/>
                  </a:lnTo>
                  <a:lnTo>
                    <a:pt x="3454" y="1995"/>
                  </a:lnTo>
                  <a:lnTo>
                    <a:pt x="3756" y="1694"/>
                  </a:lnTo>
                  <a:lnTo>
                    <a:pt x="3907" y="1308"/>
                  </a:lnTo>
                  <a:lnTo>
                    <a:pt x="3907" y="889"/>
                  </a:lnTo>
                  <a:lnTo>
                    <a:pt x="3840" y="671"/>
                  </a:lnTo>
                  <a:lnTo>
                    <a:pt x="3773" y="520"/>
                  </a:lnTo>
                  <a:lnTo>
                    <a:pt x="3571" y="269"/>
                  </a:lnTo>
                  <a:lnTo>
                    <a:pt x="3303" y="101"/>
                  </a:lnTo>
                  <a:lnTo>
                    <a:pt x="30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71"/>
            <p:cNvSpPr/>
            <p:nvPr/>
          </p:nvSpPr>
          <p:spPr>
            <a:xfrm>
              <a:off x="6332458" y="2037497"/>
              <a:ext cx="97675" cy="72550"/>
            </a:xfrm>
            <a:custGeom>
              <a:avLst/>
              <a:gdLst/>
              <a:ahLst/>
              <a:cxnLst/>
              <a:rect l="l" t="t" r="r" b="b"/>
              <a:pathLst>
                <a:path w="3907" h="2902" extrusionOk="0">
                  <a:moveTo>
                    <a:pt x="2833" y="1"/>
                  </a:moveTo>
                  <a:lnTo>
                    <a:pt x="2615" y="18"/>
                  </a:lnTo>
                  <a:lnTo>
                    <a:pt x="2414" y="85"/>
                  </a:lnTo>
                  <a:lnTo>
                    <a:pt x="671" y="806"/>
                  </a:lnTo>
                  <a:lnTo>
                    <a:pt x="470" y="906"/>
                  </a:lnTo>
                  <a:lnTo>
                    <a:pt x="168" y="1191"/>
                  </a:lnTo>
                  <a:lnTo>
                    <a:pt x="84" y="1392"/>
                  </a:lnTo>
                  <a:lnTo>
                    <a:pt x="0" y="1593"/>
                  </a:lnTo>
                  <a:lnTo>
                    <a:pt x="0" y="2029"/>
                  </a:lnTo>
                  <a:lnTo>
                    <a:pt x="84" y="2231"/>
                  </a:lnTo>
                  <a:lnTo>
                    <a:pt x="151" y="2381"/>
                  </a:lnTo>
                  <a:lnTo>
                    <a:pt x="352" y="2633"/>
                  </a:lnTo>
                  <a:lnTo>
                    <a:pt x="620" y="2801"/>
                  </a:lnTo>
                  <a:lnTo>
                    <a:pt x="922" y="2901"/>
                  </a:lnTo>
                  <a:lnTo>
                    <a:pt x="1090" y="2901"/>
                  </a:lnTo>
                  <a:lnTo>
                    <a:pt x="1308" y="2884"/>
                  </a:lnTo>
                  <a:lnTo>
                    <a:pt x="1509" y="2817"/>
                  </a:lnTo>
                  <a:lnTo>
                    <a:pt x="3253" y="2096"/>
                  </a:lnTo>
                  <a:lnTo>
                    <a:pt x="3454" y="1996"/>
                  </a:lnTo>
                  <a:lnTo>
                    <a:pt x="3756" y="1694"/>
                  </a:lnTo>
                  <a:lnTo>
                    <a:pt x="3906" y="1308"/>
                  </a:lnTo>
                  <a:lnTo>
                    <a:pt x="3906" y="889"/>
                  </a:lnTo>
                  <a:lnTo>
                    <a:pt x="3839" y="671"/>
                  </a:lnTo>
                  <a:lnTo>
                    <a:pt x="3772" y="521"/>
                  </a:lnTo>
                  <a:lnTo>
                    <a:pt x="3571" y="269"/>
                  </a:lnTo>
                  <a:lnTo>
                    <a:pt x="3303" y="10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71"/>
            <p:cNvSpPr/>
            <p:nvPr/>
          </p:nvSpPr>
          <p:spPr>
            <a:xfrm>
              <a:off x="5944758" y="2425197"/>
              <a:ext cx="72100" cy="98525"/>
            </a:xfrm>
            <a:custGeom>
              <a:avLst/>
              <a:gdLst/>
              <a:ahLst/>
              <a:cxnLst/>
              <a:rect l="l" t="t" r="r" b="b"/>
              <a:pathLst>
                <a:path w="2884" h="3941" extrusionOk="0">
                  <a:moveTo>
                    <a:pt x="1794" y="1"/>
                  </a:moveTo>
                  <a:lnTo>
                    <a:pt x="1643" y="17"/>
                  </a:lnTo>
                  <a:lnTo>
                    <a:pt x="1325" y="101"/>
                  </a:lnTo>
                  <a:lnTo>
                    <a:pt x="1073" y="286"/>
                  </a:lnTo>
                  <a:lnTo>
                    <a:pt x="855" y="537"/>
                  </a:lnTo>
                  <a:lnTo>
                    <a:pt x="788" y="688"/>
                  </a:lnTo>
                  <a:lnTo>
                    <a:pt x="67" y="2432"/>
                  </a:lnTo>
                  <a:lnTo>
                    <a:pt x="0" y="2633"/>
                  </a:lnTo>
                  <a:lnTo>
                    <a:pt x="0" y="3069"/>
                  </a:lnTo>
                  <a:lnTo>
                    <a:pt x="168" y="3454"/>
                  </a:lnTo>
                  <a:lnTo>
                    <a:pt x="453" y="3756"/>
                  </a:lnTo>
                  <a:lnTo>
                    <a:pt x="654" y="3857"/>
                  </a:lnTo>
                  <a:lnTo>
                    <a:pt x="872" y="3924"/>
                  </a:lnTo>
                  <a:lnTo>
                    <a:pt x="1073" y="3941"/>
                  </a:lnTo>
                  <a:lnTo>
                    <a:pt x="1241" y="3924"/>
                  </a:lnTo>
                  <a:lnTo>
                    <a:pt x="1543" y="3840"/>
                  </a:lnTo>
                  <a:lnTo>
                    <a:pt x="1811" y="3656"/>
                  </a:lnTo>
                  <a:lnTo>
                    <a:pt x="2012" y="3404"/>
                  </a:lnTo>
                  <a:lnTo>
                    <a:pt x="2096" y="3253"/>
                  </a:lnTo>
                  <a:lnTo>
                    <a:pt x="2817" y="1510"/>
                  </a:lnTo>
                  <a:lnTo>
                    <a:pt x="2884" y="1308"/>
                  </a:lnTo>
                  <a:lnTo>
                    <a:pt x="2884" y="873"/>
                  </a:lnTo>
                  <a:lnTo>
                    <a:pt x="2716" y="487"/>
                  </a:lnTo>
                  <a:lnTo>
                    <a:pt x="2414" y="185"/>
                  </a:lnTo>
                  <a:lnTo>
                    <a:pt x="2213" y="85"/>
                  </a:lnTo>
                  <a:lnTo>
                    <a:pt x="2012" y="17"/>
                  </a:lnTo>
                  <a:lnTo>
                    <a:pt x="17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71"/>
            <p:cNvSpPr/>
            <p:nvPr/>
          </p:nvSpPr>
          <p:spPr>
            <a:xfrm>
              <a:off x="6179458" y="1858522"/>
              <a:ext cx="72125" cy="98525"/>
            </a:xfrm>
            <a:custGeom>
              <a:avLst/>
              <a:gdLst/>
              <a:ahLst/>
              <a:cxnLst/>
              <a:rect l="l" t="t" r="r" b="b"/>
              <a:pathLst>
                <a:path w="2885" h="3941" extrusionOk="0">
                  <a:moveTo>
                    <a:pt x="1795" y="1"/>
                  </a:moveTo>
                  <a:lnTo>
                    <a:pt x="1644" y="18"/>
                  </a:lnTo>
                  <a:lnTo>
                    <a:pt x="1325" y="102"/>
                  </a:lnTo>
                  <a:lnTo>
                    <a:pt x="1074" y="286"/>
                  </a:lnTo>
                  <a:lnTo>
                    <a:pt x="856" y="537"/>
                  </a:lnTo>
                  <a:lnTo>
                    <a:pt x="789" y="688"/>
                  </a:lnTo>
                  <a:lnTo>
                    <a:pt x="68" y="2432"/>
                  </a:lnTo>
                  <a:lnTo>
                    <a:pt x="1" y="2633"/>
                  </a:lnTo>
                  <a:lnTo>
                    <a:pt x="1" y="3069"/>
                  </a:lnTo>
                  <a:lnTo>
                    <a:pt x="168" y="3455"/>
                  </a:lnTo>
                  <a:lnTo>
                    <a:pt x="470" y="3756"/>
                  </a:lnTo>
                  <a:lnTo>
                    <a:pt x="655" y="3857"/>
                  </a:lnTo>
                  <a:lnTo>
                    <a:pt x="873" y="3924"/>
                  </a:lnTo>
                  <a:lnTo>
                    <a:pt x="1074" y="3941"/>
                  </a:lnTo>
                  <a:lnTo>
                    <a:pt x="1241" y="3924"/>
                  </a:lnTo>
                  <a:lnTo>
                    <a:pt x="1543" y="3840"/>
                  </a:lnTo>
                  <a:lnTo>
                    <a:pt x="1811" y="3656"/>
                  </a:lnTo>
                  <a:lnTo>
                    <a:pt x="2013" y="3404"/>
                  </a:lnTo>
                  <a:lnTo>
                    <a:pt x="2096" y="3253"/>
                  </a:lnTo>
                  <a:lnTo>
                    <a:pt x="2817" y="1510"/>
                  </a:lnTo>
                  <a:lnTo>
                    <a:pt x="2884" y="1309"/>
                  </a:lnTo>
                  <a:lnTo>
                    <a:pt x="2884" y="873"/>
                  </a:lnTo>
                  <a:lnTo>
                    <a:pt x="2717" y="487"/>
                  </a:lnTo>
                  <a:lnTo>
                    <a:pt x="2415" y="185"/>
                  </a:lnTo>
                  <a:lnTo>
                    <a:pt x="2214" y="85"/>
                  </a:lnTo>
                  <a:lnTo>
                    <a:pt x="2013" y="18"/>
                  </a:lnTo>
                  <a:lnTo>
                    <a:pt x="17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71"/>
            <p:cNvSpPr/>
            <p:nvPr/>
          </p:nvSpPr>
          <p:spPr>
            <a:xfrm>
              <a:off x="5765783" y="2037497"/>
              <a:ext cx="97675" cy="72550"/>
            </a:xfrm>
            <a:custGeom>
              <a:avLst/>
              <a:gdLst/>
              <a:ahLst/>
              <a:cxnLst/>
              <a:rect l="l" t="t" r="r" b="b"/>
              <a:pathLst>
                <a:path w="3907" h="2902" extrusionOk="0">
                  <a:moveTo>
                    <a:pt x="922" y="1"/>
                  </a:moveTo>
                  <a:lnTo>
                    <a:pt x="621" y="101"/>
                  </a:lnTo>
                  <a:lnTo>
                    <a:pt x="352" y="269"/>
                  </a:lnTo>
                  <a:lnTo>
                    <a:pt x="151" y="521"/>
                  </a:lnTo>
                  <a:lnTo>
                    <a:pt x="84" y="671"/>
                  </a:lnTo>
                  <a:lnTo>
                    <a:pt x="0" y="889"/>
                  </a:lnTo>
                  <a:lnTo>
                    <a:pt x="17" y="1308"/>
                  </a:lnTo>
                  <a:lnTo>
                    <a:pt x="168" y="1694"/>
                  </a:lnTo>
                  <a:lnTo>
                    <a:pt x="470" y="1996"/>
                  </a:lnTo>
                  <a:lnTo>
                    <a:pt x="671" y="2096"/>
                  </a:lnTo>
                  <a:lnTo>
                    <a:pt x="2415" y="2817"/>
                  </a:lnTo>
                  <a:lnTo>
                    <a:pt x="2616" y="2884"/>
                  </a:lnTo>
                  <a:lnTo>
                    <a:pt x="2834" y="2901"/>
                  </a:lnTo>
                  <a:lnTo>
                    <a:pt x="3001" y="2901"/>
                  </a:lnTo>
                  <a:lnTo>
                    <a:pt x="3303" y="2801"/>
                  </a:lnTo>
                  <a:lnTo>
                    <a:pt x="3571" y="2633"/>
                  </a:lnTo>
                  <a:lnTo>
                    <a:pt x="3773" y="2381"/>
                  </a:lnTo>
                  <a:lnTo>
                    <a:pt x="3840" y="2231"/>
                  </a:lnTo>
                  <a:lnTo>
                    <a:pt x="3907" y="2013"/>
                  </a:lnTo>
                  <a:lnTo>
                    <a:pt x="3907" y="1593"/>
                  </a:lnTo>
                  <a:lnTo>
                    <a:pt x="3756" y="1208"/>
                  </a:lnTo>
                  <a:lnTo>
                    <a:pt x="3454" y="906"/>
                  </a:lnTo>
                  <a:lnTo>
                    <a:pt x="3253" y="806"/>
                  </a:lnTo>
                  <a:lnTo>
                    <a:pt x="1509" y="85"/>
                  </a:lnTo>
                  <a:lnTo>
                    <a:pt x="1308" y="18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71"/>
            <p:cNvSpPr/>
            <p:nvPr/>
          </p:nvSpPr>
          <p:spPr>
            <a:xfrm>
              <a:off x="6332458" y="2272222"/>
              <a:ext cx="97675" cy="72525"/>
            </a:xfrm>
            <a:custGeom>
              <a:avLst/>
              <a:gdLst/>
              <a:ahLst/>
              <a:cxnLst/>
              <a:rect l="l" t="t" r="r" b="b"/>
              <a:pathLst>
                <a:path w="3907" h="2901" extrusionOk="0">
                  <a:moveTo>
                    <a:pt x="922" y="0"/>
                  </a:moveTo>
                  <a:lnTo>
                    <a:pt x="620" y="101"/>
                  </a:lnTo>
                  <a:lnTo>
                    <a:pt x="352" y="269"/>
                  </a:lnTo>
                  <a:lnTo>
                    <a:pt x="151" y="520"/>
                  </a:lnTo>
                  <a:lnTo>
                    <a:pt x="84" y="671"/>
                  </a:lnTo>
                  <a:lnTo>
                    <a:pt x="0" y="889"/>
                  </a:lnTo>
                  <a:lnTo>
                    <a:pt x="17" y="1308"/>
                  </a:lnTo>
                  <a:lnTo>
                    <a:pt x="168" y="1694"/>
                  </a:lnTo>
                  <a:lnTo>
                    <a:pt x="470" y="1995"/>
                  </a:lnTo>
                  <a:lnTo>
                    <a:pt x="671" y="2096"/>
                  </a:lnTo>
                  <a:lnTo>
                    <a:pt x="2414" y="2817"/>
                  </a:lnTo>
                  <a:lnTo>
                    <a:pt x="2615" y="2884"/>
                  </a:lnTo>
                  <a:lnTo>
                    <a:pt x="2833" y="2901"/>
                  </a:lnTo>
                  <a:lnTo>
                    <a:pt x="3001" y="2901"/>
                  </a:lnTo>
                  <a:lnTo>
                    <a:pt x="3303" y="2800"/>
                  </a:lnTo>
                  <a:lnTo>
                    <a:pt x="3571" y="2633"/>
                  </a:lnTo>
                  <a:lnTo>
                    <a:pt x="3772" y="2381"/>
                  </a:lnTo>
                  <a:lnTo>
                    <a:pt x="3839" y="2230"/>
                  </a:lnTo>
                  <a:lnTo>
                    <a:pt x="3906" y="2029"/>
                  </a:lnTo>
                  <a:lnTo>
                    <a:pt x="3906" y="1593"/>
                  </a:lnTo>
                  <a:lnTo>
                    <a:pt x="3839" y="1392"/>
                  </a:lnTo>
                  <a:lnTo>
                    <a:pt x="3739" y="1191"/>
                  </a:lnTo>
                  <a:lnTo>
                    <a:pt x="3437" y="906"/>
                  </a:lnTo>
                  <a:lnTo>
                    <a:pt x="3253" y="805"/>
                  </a:lnTo>
                  <a:lnTo>
                    <a:pt x="1509" y="84"/>
                  </a:lnTo>
                  <a:lnTo>
                    <a:pt x="1308" y="17"/>
                  </a:lnTo>
                  <a:lnTo>
                    <a:pt x="10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71"/>
            <p:cNvSpPr/>
            <p:nvPr/>
          </p:nvSpPr>
          <p:spPr>
            <a:xfrm>
              <a:off x="6071758" y="2446997"/>
              <a:ext cx="52400" cy="150500"/>
            </a:xfrm>
            <a:custGeom>
              <a:avLst/>
              <a:gdLst/>
              <a:ahLst/>
              <a:cxnLst/>
              <a:rect l="l" t="t" r="r" b="b"/>
              <a:pathLst>
                <a:path w="2096" h="6020" extrusionOk="0">
                  <a:moveTo>
                    <a:pt x="1056" y="1"/>
                  </a:moveTo>
                  <a:lnTo>
                    <a:pt x="822" y="17"/>
                  </a:lnTo>
                  <a:lnTo>
                    <a:pt x="453" y="185"/>
                  </a:lnTo>
                  <a:lnTo>
                    <a:pt x="168" y="470"/>
                  </a:lnTo>
                  <a:lnTo>
                    <a:pt x="17" y="872"/>
                  </a:lnTo>
                  <a:lnTo>
                    <a:pt x="0" y="1090"/>
                  </a:lnTo>
                  <a:lnTo>
                    <a:pt x="0" y="4930"/>
                  </a:lnTo>
                  <a:lnTo>
                    <a:pt x="17" y="5147"/>
                  </a:lnTo>
                  <a:lnTo>
                    <a:pt x="168" y="5533"/>
                  </a:lnTo>
                  <a:lnTo>
                    <a:pt x="453" y="5835"/>
                  </a:lnTo>
                  <a:lnTo>
                    <a:pt x="822" y="6003"/>
                  </a:lnTo>
                  <a:lnTo>
                    <a:pt x="1056" y="6019"/>
                  </a:lnTo>
                  <a:lnTo>
                    <a:pt x="1274" y="6003"/>
                  </a:lnTo>
                  <a:lnTo>
                    <a:pt x="1643" y="5835"/>
                  </a:lnTo>
                  <a:lnTo>
                    <a:pt x="1928" y="5533"/>
                  </a:lnTo>
                  <a:lnTo>
                    <a:pt x="2079" y="5147"/>
                  </a:lnTo>
                  <a:lnTo>
                    <a:pt x="2096" y="4930"/>
                  </a:lnTo>
                  <a:lnTo>
                    <a:pt x="2096" y="1090"/>
                  </a:lnTo>
                  <a:lnTo>
                    <a:pt x="2079" y="872"/>
                  </a:lnTo>
                  <a:lnTo>
                    <a:pt x="1928" y="470"/>
                  </a:lnTo>
                  <a:lnTo>
                    <a:pt x="1643" y="185"/>
                  </a:lnTo>
                  <a:lnTo>
                    <a:pt x="1274" y="17"/>
                  </a:lnTo>
                  <a:lnTo>
                    <a:pt x="10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71"/>
            <p:cNvSpPr/>
            <p:nvPr/>
          </p:nvSpPr>
          <p:spPr>
            <a:xfrm>
              <a:off x="6071758" y="1784772"/>
              <a:ext cx="52400" cy="150500"/>
            </a:xfrm>
            <a:custGeom>
              <a:avLst/>
              <a:gdLst/>
              <a:ahLst/>
              <a:cxnLst/>
              <a:rect l="l" t="t" r="r" b="b"/>
              <a:pathLst>
                <a:path w="2096" h="6020" extrusionOk="0">
                  <a:moveTo>
                    <a:pt x="1056" y="0"/>
                  </a:moveTo>
                  <a:lnTo>
                    <a:pt x="822" y="17"/>
                  </a:lnTo>
                  <a:lnTo>
                    <a:pt x="453" y="185"/>
                  </a:lnTo>
                  <a:lnTo>
                    <a:pt x="168" y="470"/>
                  </a:lnTo>
                  <a:lnTo>
                    <a:pt x="17" y="872"/>
                  </a:lnTo>
                  <a:lnTo>
                    <a:pt x="0" y="1090"/>
                  </a:lnTo>
                  <a:lnTo>
                    <a:pt x="0" y="4929"/>
                  </a:lnTo>
                  <a:lnTo>
                    <a:pt x="17" y="5147"/>
                  </a:lnTo>
                  <a:lnTo>
                    <a:pt x="168" y="5550"/>
                  </a:lnTo>
                  <a:lnTo>
                    <a:pt x="453" y="5835"/>
                  </a:lnTo>
                  <a:lnTo>
                    <a:pt x="822" y="6002"/>
                  </a:lnTo>
                  <a:lnTo>
                    <a:pt x="1056" y="6019"/>
                  </a:lnTo>
                  <a:lnTo>
                    <a:pt x="1274" y="6002"/>
                  </a:lnTo>
                  <a:lnTo>
                    <a:pt x="1643" y="5835"/>
                  </a:lnTo>
                  <a:lnTo>
                    <a:pt x="1928" y="5550"/>
                  </a:lnTo>
                  <a:lnTo>
                    <a:pt x="2079" y="5147"/>
                  </a:lnTo>
                  <a:lnTo>
                    <a:pt x="2096" y="4929"/>
                  </a:lnTo>
                  <a:lnTo>
                    <a:pt x="2096" y="1090"/>
                  </a:lnTo>
                  <a:lnTo>
                    <a:pt x="2079" y="872"/>
                  </a:lnTo>
                  <a:lnTo>
                    <a:pt x="1928" y="470"/>
                  </a:lnTo>
                  <a:lnTo>
                    <a:pt x="1643" y="185"/>
                  </a:lnTo>
                  <a:lnTo>
                    <a:pt x="1274" y="17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71"/>
            <p:cNvSpPr/>
            <p:nvPr/>
          </p:nvSpPr>
          <p:spPr>
            <a:xfrm>
              <a:off x="5691583" y="2161572"/>
              <a:ext cx="150925" cy="52400"/>
            </a:xfrm>
            <a:custGeom>
              <a:avLst/>
              <a:gdLst/>
              <a:ahLst/>
              <a:cxnLst/>
              <a:rect l="l" t="t" r="r" b="b"/>
              <a:pathLst>
                <a:path w="6037" h="2096" extrusionOk="0">
                  <a:moveTo>
                    <a:pt x="873" y="0"/>
                  </a:moveTo>
                  <a:lnTo>
                    <a:pt x="487" y="151"/>
                  </a:lnTo>
                  <a:lnTo>
                    <a:pt x="185" y="436"/>
                  </a:lnTo>
                  <a:lnTo>
                    <a:pt x="18" y="822"/>
                  </a:lnTo>
                  <a:lnTo>
                    <a:pt x="1" y="1040"/>
                  </a:lnTo>
                  <a:lnTo>
                    <a:pt x="18" y="1258"/>
                  </a:lnTo>
                  <a:lnTo>
                    <a:pt x="185" y="1643"/>
                  </a:lnTo>
                  <a:lnTo>
                    <a:pt x="487" y="1928"/>
                  </a:lnTo>
                  <a:lnTo>
                    <a:pt x="873" y="2079"/>
                  </a:lnTo>
                  <a:lnTo>
                    <a:pt x="1107" y="2096"/>
                  </a:lnTo>
                  <a:lnTo>
                    <a:pt x="4930" y="2096"/>
                  </a:lnTo>
                  <a:lnTo>
                    <a:pt x="5165" y="2079"/>
                  </a:lnTo>
                  <a:lnTo>
                    <a:pt x="5550" y="1928"/>
                  </a:lnTo>
                  <a:lnTo>
                    <a:pt x="5852" y="1643"/>
                  </a:lnTo>
                  <a:lnTo>
                    <a:pt x="6020" y="1258"/>
                  </a:lnTo>
                  <a:lnTo>
                    <a:pt x="6036" y="1040"/>
                  </a:lnTo>
                  <a:lnTo>
                    <a:pt x="6020" y="822"/>
                  </a:lnTo>
                  <a:lnTo>
                    <a:pt x="5852" y="436"/>
                  </a:lnTo>
                  <a:lnTo>
                    <a:pt x="5550" y="151"/>
                  </a:lnTo>
                  <a:lnTo>
                    <a:pt x="51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71"/>
            <p:cNvSpPr/>
            <p:nvPr/>
          </p:nvSpPr>
          <p:spPr>
            <a:xfrm>
              <a:off x="6353833" y="2161572"/>
              <a:ext cx="150475" cy="52400"/>
            </a:xfrm>
            <a:custGeom>
              <a:avLst/>
              <a:gdLst/>
              <a:ahLst/>
              <a:cxnLst/>
              <a:rect l="l" t="t" r="r" b="b"/>
              <a:pathLst>
                <a:path w="6019" h="2096" extrusionOk="0">
                  <a:moveTo>
                    <a:pt x="872" y="0"/>
                  </a:moveTo>
                  <a:lnTo>
                    <a:pt x="486" y="151"/>
                  </a:lnTo>
                  <a:lnTo>
                    <a:pt x="185" y="436"/>
                  </a:lnTo>
                  <a:lnTo>
                    <a:pt x="17" y="822"/>
                  </a:lnTo>
                  <a:lnTo>
                    <a:pt x="0" y="1040"/>
                  </a:lnTo>
                  <a:lnTo>
                    <a:pt x="17" y="1258"/>
                  </a:lnTo>
                  <a:lnTo>
                    <a:pt x="185" y="1643"/>
                  </a:lnTo>
                  <a:lnTo>
                    <a:pt x="486" y="1928"/>
                  </a:lnTo>
                  <a:lnTo>
                    <a:pt x="872" y="2079"/>
                  </a:lnTo>
                  <a:lnTo>
                    <a:pt x="1090" y="2096"/>
                  </a:lnTo>
                  <a:lnTo>
                    <a:pt x="4929" y="2096"/>
                  </a:lnTo>
                  <a:lnTo>
                    <a:pt x="5147" y="2079"/>
                  </a:lnTo>
                  <a:lnTo>
                    <a:pt x="5549" y="1928"/>
                  </a:lnTo>
                  <a:lnTo>
                    <a:pt x="5851" y="1643"/>
                  </a:lnTo>
                  <a:lnTo>
                    <a:pt x="6002" y="1258"/>
                  </a:lnTo>
                  <a:lnTo>
                    <a:pt x="6019" y="1040"/>
                  </a:lnTo>
                  <a:lnTo>
                    <a:pt x="6002" y="822"/>
                  </a:lnTo>
                  <a:lnTo>
                    <a:pt x="5851" y="436"/>
                  </a:lnTo>
                  <a:lnTo>
                    <a:pt x="5549" y="151"/>
                  </a:lnTo>
                  <a:lnTo>
                    <a:pt x="51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7" name="Google Shape;1477;p71"/>
          <p:cNvSpPr/>
          <p:nvPr/>
        </p:nvSpPr>
        <p:spPr>
          <a:xfrm>
            <a:off x="4169666" y="2130309"/>
            <a:ext cx="392967" cy="449596"/>
          </a:xfrm>
          <a:custGeom>
            <a:avLst/>
            <a:gdLst/>
            <a:ahLst/>
            <a:cxnLst/>
            <a:rect l="l" t="t" r="r" b="b"/>
            <a:pathLst>
              <a:path w="28200" h="32258" extrusionOk="0">
                <a:moveTo>
                  <a:pt x="14033" y="1"/>
                </a:moveTo>
                <a:lnTo>
                  <a:pt x="13849" y="18"/>
                </a:lnTo>
                <a:lnTo>
                  <a:pt x="13497" y="152"/>
                </a:lnTo>
                <a:lnTo>
                  <a:pt x="13245" y="420"/>
                </a:lnTo>
                <a:lnTo>
                  <a:pt x="13111" y="772"/>
                </a:lnTo>
                <a:lnTo>
                  <a:pt x="13094" y="956"/>
                </a:lnTo>
                <a:lnTo>
                  <a:pt x="13094" y="5030"/>
                </a:lnTo>
                <a:lnTo>
                  <a:pt x="9993" y="3270"/>
                </a:lnTo>
                <a:lnTo>
                  <a:pt x="9775" y="3169"/>
                </a:lnTo>
                <a:lnTo>
                  <a:pt x="9540" y="3153"/>
                </a:lnTo>
                <a:lnTo>
                  <a:pt x="9288" y="3169"/>
                </a:lnTo>
                <a:lnTo>
                  <a:pt x="8853" y="3421"/>
                </a:lnTo>
                <a:lnTo>
                  <a:pt x="8702" y="3639"/>
                </a:lnTo>
                <a:lnTo>
                  <a:pt x="8618" y="3807"/>
                </a:lnTo>
                <a:lnTo>
                  <a:pt x="8568" y="4192"/>
                </a:lnTo>
                <a:lnTo>
                  <a:pt x="8668" y="4544"/>
                </a:lnTo>
                <a:lnTo>
                  <a:pt x="8886" y="4846"/>
                </a:lnTo>
                <a:lnTo>
                  <a:pt x="9054" y="4947"/>
                </a:lnTo>
                <a:lnTo>
                  <a:pt x="13094" y="7243"/>
                </a:lnTo>
                <a:lnTo>
                  <a:pt x="13094" y="14469"/>
                </a:lnTo>
                <a:lnTo>
                  <a:pt x="6858" y="10848"/>
                </a:lnTo>
                <a:lnTo>
                  <a:pt x="6925" y="6187"/>
                </a:lnTo>
                <a:lnTo>
                  <a:pt x="6908" y="5986"/>
                </a:lnTo>
                <a:lnTo>
                  <a:pt x="6774" y="5600"/>
                </a:lnTo>
                <a:lnTo>
                  <a:pt x="6656" y="5450"/>
                </a:lnTo>
                <a:lnTo>
                  <a:pt x="6505" y="5315"/>
                </a:lnTo>
                <a:lnTo>
                  <a:pt x="6170" y="5114"/>
                </a:lnTo>
                <a:lnTo>
                  <a:pt x="5986" y="5097"/>
                </a:lnTo>
                <a:lnTo>
                  <a:pt x="5969" y="5097"/>
                </a:lnTo>
                <a:lnTo>
                  <a:pt x="5768" y="5114"/>
                </a:lnTo>
                <a:lnTo>
                  <a:pt x="5432" y="5282"/>
                </a:lnTo>
                <a:lnTo>
                  <a:pt x="5164" y="5550"/>
                </a:lnTo>
                <a:lnTo>
                  <a:pt x="5030" y="5919"/>
                </a:lnTo>
                <a:lnTo>
                  <a:pt x="5013" y="6103"/>
                </a:lnTo>
                <a:lnTo>
                  <a:pt x="4980" y="9725"/>
                </a:lnTo>
                <a:lnTo>
                  <a:pt x="1442" y="7696"/>
                </a:lnTo>
                <a:lnTo>
                  <a:pt x="1224" y="7595"/>
                </a:lnTo>
                <a:lnTo>
                  <a:pt x="973" y="7579"/>
                </a:lnTo>
                <a:lnTo>
                  <a:pt x="705" y="7595"/>
                </a:lnTo>
                <a:lnTo>
                  <a:pt x="286" y="7847"/>
                </a:lnTo>
                <a:lnTo>
                  <a:pt x="135" y="8065"/>
                </a:lnTo>
                <a:lnTo>
                  <a:pt x="51" y="8233"/>
                </a:lnTo>
                <a:lnTo>
                  <a:pt x="0" y="8601"/>
                </a:lnTo>
                <a:lnTo>
                  <a:pt x="101" y="8970"/>
                </a:lnTo>
                <a:lnTo>
                  <a:pt x="319" y="9272"/>
                </a:lnTo>
                <a:lnTo>
                  <a:pt x="487" y="9373"/>
                </a:lnTo>
                <a:lnTo>
                  <a:pt x="4007" y="11418"/>
                </a:lnTo>
                <a:lnTo>
                  <a:pt x="923" y="13229"/>
                </a:lnTo>
                <a:lnTo>
                  <a:pt x="772" y="13346"/>
                </a:lnTo>
                <a:lnTo>
                  <a:pt x="537" y="13648"/>
                </a:lnTo>
                <a:lnTo>
                  <a:pt x="453" y="14000"/>
                </a:lnTo>
                <a:lnTo>
                  <a:pt x="503" y="14369"/>
                </a:lnTo>
                <a:lnTo>
                  <a:pt x="587" y="14553"/>
                </a:lnTo>
                <a:lnTo>
                  <a:pt x="738" y="14754"/>
                </a:lnTo>
                <a:lnTo>
                  <a:pt x="1157" y="15006"/>
                </a:lnTo>
                <a:lnTo>
                  <a:pt x="1409" y="15023"/>
                </a:lnTo>
                <a:lnTo>
                  <a:pt x="1677" y="15006"/>
                </a:lnTo>
                <a:lnTo>
                  <a:pt x="1912" y="14888"/>
                </a:lnTo>
                <a:lnTo>
                  <a:pt x="5935" y="12524"/>
                </a:lnTo>
                <a:lnTo>
                  <a:pt x="12172" y="16129"/>
                </a:lnTo>
                <a:lnTo>
                  <a:pt x="5919" y="19734"/>
                </a:lnTo>
                <a:lnTo>
                  <a:pt x="1912" y="17370"/>
                </a:lnTo>
                <a:lnTo>
                  <a:pt x="1677" y="17252"/>
                </a:lnTo>
                <a:lnTo>
                  <a:pt x="1409" y="17236"/>
                </a:lnTo>
                <a:lnTo>
                  <a:pt x="1157" y="17252"/>
                </a:lnTo>
                <a:lnTo>
                  <a:pt x="738" y="17504"/>
                </a:lnTo>
                <a:lnTo>
                  <a:pt x="587" y="17705"/>
                </a:lnTo>
                <a:lnTo>
                  <a:pt x="503" y="17873"/>
                </a:lnTo>
                <a:lnTo>
                  <a:pt x="453" y="18241"/>
                </a:lnTo>
                <a:lnTo>
                  <a:pt x="487" y="18443"/>
                </a:lnTo>
                <a:lnTo>
                  <a:pt x="537" y="18610"/>
                </a:lnTo>
                <a:lnTo>
                  <a:pt x="772" y="18912"/>
                </a:lnTo>
                <a:lnTo>
                  <a:pt x="923" y="19029"/>
                </a:lnTo>
                <a:lnTo>
                  <a:pt x="4007" y="20840"/>
                </a:lnTo>
                <a:lnTo>
                  <a:pt x="487" y="22885"/>
                </a:lnTo>
                <a:lnTo>
                  <a:pt x="319" y="22986"/>
                </a:lnTo>
                <a:lnTo>
                  <a:pt x="101" y="23288"/>
                </a:lnTo>
                <a:lnTo>
                  <a:pt x="34" y="23472"/>
                </a:lnTo>
                <a:lnTo>
                  <a:pt x="0" y="23657"/>
                </a:lnTo>
                <a:lnTo>
                  <a:pt x="51" y="24026"/>
                </a:lnTo>
                <a:lnTo>
                  <a:pt x="135" y="24193"/>
                </a:lnTo>
                <a:lnTo>
                  <a:pt x="286" y="24411"/>
                </a:lnTo>
                <a:lnTo>
                  <a:pt x="705" y="24646"/>
                </a:lnTo>
                <a:lnTo>
                  <a:pt x="973" y="24679"/>
                </a:lnTo>
                <a:lnTo>
                  <a:pt x="1224" y="24646"/>
                </a:lnTo>
                <a:lnTo>
                  <a:pt x="1442" y="24545"/>
                </a:lnTo>
                <a:lnTo>
                  <a:pt x="4980" y="22517"/>
                </a:lnTo>
                <a:lnTo>
                  <a:pt x="5013" y="26021"/>
                </a:lnTo>
                <a:lnTo>
                  <a:pt x="5030" y="26205"/>
                </a:lnTo>
                <a:lnTo>
                  <a:pt x="5164" y="26524"/>
                </a:lnTo>
                <a:lnTo>
                  <a:pt x="5432" y="26758"/>
                </a:lnTo>
                <a:lnTo>
                  <a:pt x="5768" y="26876"/>
                </a:lnTo>
                <a:lnTo>
                  <a:pt x="5969" y="26892"/>
                </a:lnTo>
                <a:lnTo>
                  <a:pt x="5986" y="26892"/>
                </a:lnTo>
                <a:lnTo>
                  <a:pt x="6170" y="26876"/>
                </a:lnTo>
                <a:lnTo>
                  <a:pt x="6522" y="26758"/>
                </a:lnTo>
                <a:lnTo>
                  <a:pt x="6774" y="26524"/>
                </a:lnTo>
                <a:lnTo>
                  <a:pt x="6925" y="26188"/>
                </a:lnTo>
                <a:lnTo>
                  <a:pt x="6925" y="26004"/>
                </a:lnTo>
                <a:lnTo>
                  <a:pt x="6858" y="21360"/>
                </a:lnTo>
                <a:lnTo>
                  <a:pt x="13094" y="17789"/>
                </a:lnTo>
                <a:lnTo>
                  <a:pt x="13094" y="25015"/>
                </a:lnTo>
                <a:lnTo>
                  <a:pt x="9054" y="27312"/>
                </a:lnTo>
                <a:lnTo>
                  <a:pt x="8886" y="27412"/>
                </a:lnTo>
                <a:lnTo>
                  <a:pt x="8668" y="27714"/>
                </a:lnTo>
                <a:lnTo>
                  <a:pt x="8568" y="28066"/>
                </a:lnTo>
                <a:lnTo>
                  <a:pt x="8618" y="28452"/>
                </a:lnTo>
                <a:lnTo>
                  <a:pt x="8702" y="28619"/>
                </a:lnTo>
                <a:lnTo>
                  <a:pt x="8853" y="28837"/>
                </a:lnTo>
                <a:lnTo>
                  <a:pt x="9288" y="29089"/>
                </a:lnTo>
                <a:lnTo>
                  <a:pt x="9540" y="29105"/>
                </a:lnTo>
                <a:lnTo>
                  <a:pt x="9775" y="29089"/>
                </a:lnTo>
                <a:lnTo>
                  <a:pt x="9993" y="28988"/>
                </a:lnTo>
                <a:lnTo>
                  <a:pt x="13094" y="27228"/>
                </a:lnTo>
                <a:lnTo>
                  <a:pt x="13094" y="31302"/>
                </a:lnTo>
                <a:lnTo>
                  <a:pt x="13111" y="31486"/>
                </a:lnTo>
                <a:lnTo>
                  <a:pt x="13245" y="31838"/>
                </a:lnTo>
                <a:lnTo>
                  <a:pt x="13497" y="32106"/>
                </a:lnTo>
                <a:lnTo>
                  <a:pt x="13849" y="32241"/>
                </a:lnTo>
                <a:lnTo>
                  <a:pt x="14033" y="32257"/>
                </a:lnTo>
                <a:lnTo>
                  <a:pt x="14234" y="32241"/>
                </a:lnTo>
                <a:lnTo>
                  <a:pt x="14570" y="32106"/>
                </a:lnTo>
                <a:lnTo>
                  <a:pt x="14821" y="31838"/>
                </a:lnTo>
                <a:lnTo>
                  <a:pt x="14972" y="31486"/>
                </a:lnTo>
                <a:lnTo>
                  <a:pt x="14989" y="31302"/>
                </a:lnTo>
                <a:lnTo>
                  <a:pt x="14989" y="27228"/>
                </a:lnTo>
                <a:lnTo>
                  <a:pt x="18141" y="28988"/>
                </a:lnTo>
                <a:lnTo>
                  <a:pt x="18375" y="29089"/>
                </a:lnTo>
                <a:lnTo>
                  <a:pt x="18644" y="29105"/>
                </a:lnTo>
                <a:lnTo>
                  <a:pt x="18895" y="29089"/>
                </a:lnTo>
                <a:lnTo>
                  <a:pt x="19331" y="28837"/>
                </a:lnTo>
                <a:lnTo>
                  <a:pt x="19482" y="28619"/>
                </a:lnTo>
                <a:lnTo>
                  <a:pt x="19566" y="28452"/>
                </a:lnTo>
                <a:lnTo>
                  <a:pt x="19616" y="28083"/>
                </a:lnTo>
                <a:lnTo>
                  <a:pt x="19582" y="27898"/>
                </a:lnTo>
                <a:lnTo>
                  <a:pt x="19515" y="27714"/>
                </a:lnTo>
                <a:lnTo>
                  <a:pt x="19247" y="27412"/>
                </a:lnTo>
                <a:lnTo>
                  <a:pt x="19079" y="27312"/>
                </a:lnTo>
                <a:lnTo>
                  <a:pt x="14989" y="25015"/>
                </a:lnTo>
                <a:lnTo>
                  <a:pt x="14989" y="17789"/>
                </a:lnTo>
                <a:lnTo>
                  <a:pt x="21276" y="21410"/>
                </a:lnTo>
                <a:lnTo>
                  <a:pt x="21259" y="26071"/>
                </a:lnTo>
                <a:lnTo>
                  <a:pt x="21259" y="26272"/>
                </a:lnTo>
                <a:lnTo>
                  <a:pt x="21410" y="26607"/>
                </a:lnTo>
                <a:lnTo>
                  <a:pt x="21544" y="26758"/>
                </a:lnTo>
                <a:lnTo>
                  <a:pt x="21678" y="26892"/>
                </a:lnTo>
                <a:lnTo>
                  <a:pt x="22064" y="27027"/>
                </a:lnTo>
                <a:lnTo>
                  <a:pt x="22265" y="27043"/>
                </a:lnTo>
                <a:lnTo>
                  <a:pt x="22315" y="27194"/>
                </a:lnTo>
                <a:lnTo>
                  <a:pt x="22315" y="27043"/>
                </a:lnTo>
                <a:lnTo>
                  <a:pt x="22483" y="27027"/>
                </a:lnTo>
                <a:lnTo>
                  <a:pt x="22785" y="26892"/>
                </a:lnTo>
                <a:lnTo>
                  <a:pt x="23053" y="26624"/>
                </a:lnTo>
                <a:lnTo>
                  <a:pt x="23220" y="26289"/>
                </a:lnTo>
                <a:lnTo>
                  <a:pt x="23237" y="26088"/>
                </a:lnTo>
                <a:lnTo>
                  <a:pt x="23254" y="22517"/>
                </a:lnTo>
                <a:lnTo>
                  <a:pt x="26775" y="24545"/>
                </a:lnTo>
                <a:lnTo>
                  <a:pt x="26993" y="24646"/>
                </a:lnTo>
                <a:lnTo>
                  <a:pt x="27244" y="24679"/>
                </a:lnTo>
                <a:lnTo>
                  <a:pt x="27496" y="24646"/>
                </a:lnTo>
                <a:lnTo>
                  <a:pt x="27932" y="24394"/>
                </a:lnTo>
                <a:lnTo>
                  <a:pt x="28066" y="24193"/>
                </a:lnTo>
                <a:lnTo>
                  <a:pt x="28166" y="24026"/>
                </a:lnTo>
                <a:lnTo>
                  <a:pt x="28200" y="23657"/>
                </a:lnTo>
                <a:lnTo>
                  <a:pt x="28166" y="23472"/>
                </a:lnTo>
                <a:lnTo>
                  <a:pt x="28099" y="23288"/>
                </a:lnTo>
                <a:lnTo>
                  <a:pt x="27881" y="22986"/>
                </a:lnTo>
                <a:lnTo>
                  <a:pt x="27714" y="22885"/>
                </a:lnTo>
                <a:lnTo>
                  <a:pt x="24193" y="20840"/>
                </a:lnTo>
                <a:lnTo>
                  <a:pt x="27278" y="19029"/>
                </a:lnTo>
                <a:lnTo>
                  <a:pt x="27445" y="18912"/>
                </a:lnTo>
                <a:lnTo>
                  <a:pt x="27663" y="18610"/>
                </a:lnTo>
                <a:lnTo>
                  <a:pt x="27747" y="18258"/>
                </a:lnTo>
                <a:lnTo>
                  <a:pt x="27697" y="17889"/>
                </a:lnTo>
                <a:lnTo>
                  <a:pt x="27613" y="17705"/>
                </a:lnTo>
                <a:lnTo>
                  <a:pt x="27462" y="17504"/>
                </a:lnTo>
                <a:lnTo>
                  <a:pt x="27043" y="17252"/>
                </a:lnTo>
                <a:lnTo>
                  <a:pt x="26792" y="17236"/>
                </a:lnTo>
                <a:lnTo>
                  <a:pt x="26540" y="17252"/>
                </a:lnTo>
                <a:lnTo>
                  <a:pt x="26305" y="17370"/>
                </a:lnTo>
                <a:lnTo>
                  <a:pt x="22282" y="19734"/>
                </a:lnTo>
                <a:lnTo>
                  <a:pt x="16028" y="16129"/>
                </a:lnTo>
                <a:lnTo>
                  <a:pt x="22282" y="12524"/>
                </a:lnTo>
                <a:lnTo>
                  <a:pt x="26305" y="14888"/>
                </a:lnTo>
                <a:lnTo>
                  <a:pt x="26540" y="15006"/>
                </a:lnTo>
                <a:lnTo>
                  <a:pt x="26792" y="15023"/>
                </a:lnTo>
                <a:lnTo>
                  <a:pt x="27043" y="15006"/>
                </a:lnTo>
                <a:lnTo>
                  <a:pt x="27462" y="14754"/>
                </a:lnTo>
                <a:lnTo>
                  <a:pt x="27613" y="14553"/>
                </a:lnTo>
                <a:lnTo>
                  <a:pt x="27697" y="14369"/>
                </a:lnTo>
                <a:lnTo>
                  <a:pt x="27747" y="14000"/>
                </a:lnTo>
                <a:lnTo>
                  <a:pt x="27663" y="13648"/>
                </a:lnTo>
                <a:lnTo>
                  <a:pt x="27445" y="13346"/>
                </a:lnTo>
                <a:lnTo>
                  <a:pt x="27278" y="13229"/>
                </a:lnTo>
                <a:lnTo>
                  <a:pt x="24193" y="11418"/>
                </a:lnTo>
                <a:lnTo>
                  <a:pt x="27714" y="9373"/>
                </a:lnTo>
                <a:lnTo>
                  <a:pt x="27881" y="9272"/>
                </a:lnTo>
                <a:lnTo>
                  <a:pt x="28116" y="8970"/>
                </a:lnTo>
                <a:lnTo>
                  <a:pt x="28200" y="8618"/>
                </a:lnTo>
                <a:lnTo>
                  <a:pt x="28150" y="8233"/>
                </a:lnTo>
                <a:lnTo>
                  <a:pt x="28066" y="8065"/>
                </a:lnTo>
                <a:lnTo>
                  <a:pt x="27932" y="7847"/>
                </a:lnTo>
                <a:lnTo>
                  <a:pt x="27496" y="7612"/>
                </a:lnTo>
                <a:lnTo>
                  <a:pt x="27244" y="7579"/>
                </a:lnTo>
                <a:lnTo>
                  <a:pt x="26993" y="7612"/>
                </a:lnTo>
                <a:lnTo>
                  <a:pt x="26758" y="7713"/>
                </a:lnTo>
                <a:lnTo>
                  <a:pt x="23220" y="9741"/>
                </a:lnTo>
                <a:lnTo>
                  <a:pt x="23204" y="6103"/>
                </a:lnTo>
                <a:lnTo>
                  <a:pt x="23187" y="5919"/>
                </a:lnTo>
                <a:lnTo>
                  <a:pt x="23036" y="5550"/>
                </a:lnTo>
                <a:lnTo>
                  <a:pt x="22768" y="5265"/>
                </a:lnTo>
                <a:lnTo>
                  <a:pt x="22433" y="5114"/>
                </a:lnTo>
                <a:lnTo>
                  <a:pt x="22248" y="5097"/>
                </a:lnTo>
                <a:lnTo>
                  <a:pt x="22231" y="5097"/>
                </a:lnTo>
                <a:lnTo>
                  <a:pt x="22030" y="5114"/>
                </a:lnTo>
                <a:lnTo>
                  <a:pt x="21695" y="5315"/>
                </a:lnTo>
                <a:lnTo>
                  <a:pt x="21544" y="5450"/>
                </a:lnTo>
                <a:lnTo>
                  <a:pt x="21427" y="5584"/>
                </a:lnTo>
                <a:lnTo>
                  <a:pt x="21292" y="5952"/>
                </a:lnTo>
                <a:lnTo>
                  <a:pt x="21276" y="6154"/>
                </a:lnTo>
                <a:lnTo>
                  <a:pt x="21276" y="10831"/>
                </a:lnTo>
                <a:lnTo>
                  <a:pt x="14989" y="14469"/>
                </a:lnTo>
                <a:lnTo>
                  <a:pt x="14989" y="7243"/>
                </a:lnTo>
                <a:lnTo>
                  <a:pt x="19096" y="4947"/>
                </a:lnTo>
                <a:lnTo>
                  <a:pt x="19247" y="4846"/>
                </a:lnTo>
                <a:lnTo>
                  <a:pt x="19482" y="4544"/>
                </a:lnTo>
                <a:lnTo>
                  <a:pt x="19599" y="4192"/>
                </a:lnTo>
                <a:lnTo>
                  <a:pt x="19566" y="3807"/>
                </a:lnTo>
                <a:lnTo>
                  <a:pt x="19482" y="3639"/>
                </a:lnTo>
                <a:lnTo>
                  <a:pt x="19331" y="3421"/>
                </a:lnTo>
                <a:lnTo>
                  <a:pt x="18895" y="3169"/>
                </a:lnTo>
                <a:lnTo>
                  <a:pt x="18644" y="3153"/>
                </a:lnTo>
                <a:lnTo>
                  <a:pt x="18375" y="3169"/>
                </a:lnTo>
                <a:lnTo>
                  <a:pt x="18141" y="3270"/>
                </a:lnTo>
                <a:lnTo>
                  <a:pt x="14989" y="5030"/>
                </a:lnTo>
                <a:lnTo>
                  <a:pt x="14989" y="956"/>
                </a:lnTo>
                <a:lnTo>
                  <a:pt x="14972" y="772"/>
                </a:lnTo>
                <a:lnTo>
                  <a:pt x="14821" y="420"/>
                </a:lnTo>
                <a:lnTo>
                  <a:pt x="14570" y="152"/>
                </a:lnTo>
                <a:lnTo>
                  <a:pt x="14234" y="18"/>
                </a:lnTo>
                <a:lnTo>
                  <a:pt x="140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71"/>
          <p:cNvSpPr/>
          <p:nvPr/>
        </p:nvSpPr>
        <p:spPr>
          <a:xfrm>
            <a:off x="4142939" y="2817661"/>
            <a:ext cx="461193" cy="445373"/>
          </a:xfrm>
          <a:custGeom>
            <a:avLst/>
            <a:gdLst/>
            <a:ahLst/>
            <a:cxnLst/>
            <a:rect l="l" t="t" r="r" b="b"/>
            <a:pathLst>
              <a:path w="33096" h="31955" extrusionOk="0">
                <a:moveTo>
                  <a:pt x="16548" y="1677"/>
                </a:moveTo>
                <a:lnTo>
                  <a:pt x="16951" y="1861"/>
                </a:lnTo>
                <a:lnTo>
                  <a:pt x="17906" y="2381"/>
                </a:lnTo>
                <a:lnTo>
                  <a:pt x="18610" y="2884"/>
                </a:lnTo>
                <a:lnTo>
                  <a:pt x="19298" y="3521"/>
                </a:lnTo>
                <a:lnTo>
                  <a:pt x="19918" y="4292"/>
                </a:lnTo>
                <a:lnTo>
                  <a:pt x="20404" y="5214"/>
                </a:lnTo>
                <a:lnTo>
                  <a:pt x="20673" y="6270"/>
                </a:lnTo>
                <a:lnTo>
                  <a:pt x="20689" y="6874"/>
                </a:lnTo>
                <a:lnTo>
                  <a:pt x="20689" y="7343"/>
                </a:lnTo>
                <a:lnTo>
                  <a:pt x="20572" y="8333"/>
                </a:lnTo>
                <a:lnTo>
                  <a:pt x="20354" y="9338"/>
                </a:lnTo>
                <a:lnTo>
                  <a:pt x="20036" y="10378"/>
                </a:lnTo>
                <a:lnTo>
                  <a:pt x="19600" y="11434"/>
                </a:lnTo>
                <a:lnTo>
                  <a:pt x="19080" y="12507"/>
                </a:lnTo>
                <a:lnTo>
                  <a:pt x="18460" y="13580"/>
                </a:lnTo>
                <a:lnTo>
                  <a:pt x="17739" y="14636"/>
                </a:lnTo>
                <a:lnTo>
                  <a:pt x="17353" y="15156"/>
                </a:lnTo>
                <a:lnTo>
                  <a:pt x="17353" y="14536"/>
                </a:lnTo>
                <a:lnTo>
                  <a:pt x="17353" y="13463"/>
                </a:lnTo>
                <a:lnTo>
                  <a:pt x="17353" y="11954"/>
                </a:lnTo>
                <a:lnTo>
                  <a:pt x="17353" y="9640"/>
                </a:lnTo>
                <a:lnTo>
                  <a:pt x="17353" y="9473"/>
                </a:lnTo>
                <a:lnTo>
                  <a:pt x="17219" y="9171"/>
                </a:lnTo>
                <a:lnTo>
                  <a:pt x="17001" y="8953"/>
                </a:lnTo>
                <a:lnTo>
                  <a:pt x="16716" y="8836"/>
                </a:lnTo>
                <a:lnTo>
                  <a:pt x="16548" y="8819"/>
                </a:lnTo>
                <a:lnTo>
                  <a:pt x="16381" y="8836"/>
                </a:lnTo>
                <a:lnTo>
                  <a:pt x="16096" y="8953"/>
                </a:lnTo>
                <a:lnTo>
                  <a:pt x="15878" y="9171"/>
                </a:lnTo>
                <a:lnTo>
                  <a:pt x="15760" y="9473"/>
                </a:lnTo>
                <a:lnTo>
                  <a:pt x="15744" y="9640"/>
                </a:lnTo>
                <a:lnTo>
                  <a:pt x="15744" y="14553"/>
                </a:lnTo>
                <a:lnTo>
                  <a:pt x="14855" y="13446"/>
                </a:lnTo>
                <a:lnTo>
                  <a:pt x="13966" y="12407"/>
                </a:lnTo>
                <a:lnTo>
                  <a:pt x="13614" y="11769"/>
                </a:lnTo>
                <a:lnTo>
                  <a:pt x="13061" y="10428"/>
                </a:lnTo>
                <a:lnTo>
                  <a:pt x="12659" y="9037"/>
                </a:lnTo>
                <a:lnTo>
                  <a:pt x="12441" y="7595"/>
                </a:lnTo>
                <a:lnTo>
                  <a:pt x="12391" y="6874"/>
                </a:lnTo>
                <a:lnTo>
                  <a:pt x="12424" y="6287"/>
                </a:lnTo>
                <a:lnTo>
                  <a:pt x="12676" y="5248"/>
                </a:lnTo>
                <a:lnTo>
                  <a:pt x="13128" y="4342"/>
                </a:lnTo>
                <a:lnTo>
                  <a:pt x="13732" y="3588"/>
                </a:lnTo>
                <a:lnTo>
                  <a:pt x="14402" y="2951"/>
                </a:lnTo>
                <a:lnTo>
                  <a:pt x="15107" y="2448"/>
                </a:lnTo>
                <a:lnTo>
                  <a:pt x="16079" y="1895"/>
                </a:lnTo>
                <a:lnTo>
                  <a:pt x="16548" y="1677"/>
                </a:lnTo>
                <a:close/>
                <a:moveTo>
                  <a:pt x="16548" y="17067"/>
                </a:moveTo>
                <a:lnTo>
                  <a:pt x="16666" y="17084"/>
                </a:lnTo>
                <a:lnTo>
                  <a:pt x="16817" y="17235"/>
                </a:lnTo>
                <a:lnTo>
                  <a:pt x="16833" y="17352"/>
                </a:lnTo>
                <a:lnTo>
                  <a:pt x="16817" y="17470"/>
                </a:lnTo>
                <a:lnTo>
                  <a:pt x="16666" y="17621"/>
                </a:lnTo>
                <a:lnTo>
                  <a:pt x="16548" y="17637"/>
                </a:lnTo>
                <a:lnTo>
                  <a:pt x="16431" y="17621"/>
                </a:lnTo>
                <a:lnTo>
                  <a:pt x="16263" y="17470"/>
                </a:lnTo>
                <a:lnTo>
                  <a:pt x="16263" y="17352"/>
                </a:lnTo>
                <a:lnTo>
                  <a:pt x="16263" y="17235"/>
                </a:lnTo>
                <a:lnTo>
                  <a:pt x="16431" y="17084"/>
                </a:lnTo>
                <a:lnTo>
                  <a:pt x="16548" y="17067"/>
                </a:lnTo>
                <a:close/>
                <a:moveTo>
                  <a:pt x="26658" y="9909"/>
                </a:moveTo>
                <a:lnTo>
                  <a:pt x="27094" y="9925"/>
                </a:lnTo>
                <a:lnTo>
                  <a:pt x="27949" y="10093"/>
                </a:lnTo>
                <a:lnTo>
                  <a:pt x="28737" y="10395"/>
                </a:lnTo>
                <a:lnTo>
                  <a:pt x="29441" y="10764"/>
                </a:lnTo>
                <a:lnTo>
                  <a:pt x="30363" y="11417"/>
                </a:lnTo>
                <a:lnTo>
                  <a:pt x="31218" y="12222"/>
                </a:lnTo>
                <a:lnTo>
                  <a:pt x="31453" y="12490"/>
                </a:lnTo>
                <a:lnTo>
                  <a:pt x="31402" y="12926"/>
                </a:lnTo>
                <a:lnTo>
                  <a:pt x="31201" y="13999"/>
                </a:lnTo>
                <a:lnTo>
                  <a:pt x="30933" y="14821"/>
                </a:lnTo>
                <a:lnTo>
                  <a:pt x="30547" y="15676"/>
                </a:lnTo>
                <a:lnTo>
                  <a:pt x="29994" y="16514"/>
                </a:lnTo>
                <a:lnTo>
                  <a:pt x="29273" y="17252"/>
                </a:lnTo>
                <a:lnTo>
                  <a:pt x="28334" y="17839"/>
                </a:lnTo>
                <a:lnTo>
                  <a:pt x="27781" y="18040"/>
                </a:lnTo>
                <a:lnTo>
                  <a:pt x="27060" y="18258"/>
                </a:lnTo>
                <a:lnTo>
                  <a:pt x="25468" y="18492"/>
                </a:lnTo>
                <a:lnTo>
                  <a:pt x="24612" y="18526"/>
                </a:lnTo>
                <a:lnTo>
                  <a:pt x="23808" y="18509"/>
                </a:lnTo>
                <a:lnTo>
                  <a:pt x="22265" y="18325"/>
                </a:lnTo>
                <a:lnTo>
                  <a:pt x="20807" y="18023"/>
                </a:lnTo>
                <a:lnTo>
                  <a:pt x="19482" y="17637"/>
                </a:lnTo>
                <a:lnTo>
                  <a:pt x="18895" y="17436"/>
                </a:lnTo>
                <a:lnTo>
                  <a:pt x="19432" y="17268"/>
                </a:lnTo>
                <a:lnTo>
                  <a:pt x="20253" y="17000"/>
                </a:lnTo>
                <a:lnTo>
                  <a:pt x="21746" y="16514"/>
                </a:lnTo>
                <a:lnTo>
                  <a:pt x="24143" y="15743"/>
                </a:lnTo>
                <a:lnTo>
                  <a:pt x="24160" y="15743"/>
                </a:lnTo>
                <a:lnTo>
                  <a:pt x="24311" y="15676"/>
                </a:lnTo>
                <a:lnTo>
                  <a:pt x="24529" y="15458"/>
                </a:lnTo>
                <a:lnTo>
                  <a:pt x="24663" y="15190"/>
                </a:lnTo>
                <a:lnTo>
                  <a:pt x="24696" y="14871"/>
                </a:lnTo>
                <a:lnTo>
                  <a:pt x="24646" y="14720"/>
                </a:lnTo>
                <a:lnTo>
                  <a:pt x="24596" y="14603"/>
                </a:lnTo>
                <a:lnTo>
                  <a:pt x="24445" y="14385"/>
                </a:lnTo>
                <a:lnTo>
                  <a:pt x="24244" y="14251"/>
                </a:lnTo>
                <a:lnTo>
                  <a:pt x="24009" y="14167"/>
                </a:lnTo>
                <a:lnTo>
                  <a:pt x="23757" y="14167"/>
                </a:lnTo>
                <a:lnTo>
                  <a:pt x="23657" y="14184"/>
                </a:lnTo>
                <a:lnTo>
                  <a:pt x="18963" y="15693"/>
                </a:lnTo>
                <a:lnTo>
                  <a:pt x="19365" y="15123"/>
                </a:lnTo>
                <a:lnTo>
                  <a:pt x="20119" y="13949"/>
                </a:lnTo>
                <a:lnTo>
                  <a:pt x="20455" y="13329"/>
                </a:lnTo>
                <a:lnTo>
                  <a:pt x="20958" y="12809"/>
                </a:lnTo>
                <a:lnTo>
                  <a:pt x="22064" y="11870"/>
                </a:lnTo>
                <a:lnTo>
                  <a:pt x="23271" y="11065"/>
                </a:lnTo>
                <a:lnTo>
                  <a:pt x="24562" y="10411"/>
                </a:lnTo>
                <a:lnTo>
                  <a:pt x="25233" y="10143"/>
                </a:lnTo>
                <a:lnTo>
                  <a:pt x="25585" y="10043"/>
                </a:lnTo>
                <a:lnTo>
                  <a:pt x="26289" y="9925"/>
                </a:lnTo>
                <a:lnTo>
                  <a:pt x="26658" y="9909"/>
                </a:lnTo>
                <a:close/>
                <a:moveTo>
                  <a:pt x="6774" y="9942"/>
                </a:moveTo>
                <a:lnTo>
                  <a:pt x="7495" y="10059"/>
                </a:lnTo>
                <a:lnTo>
                  <a:pt x="7847" y="10177"/>
                </a:lnTo>
                <a:lnTo>
                  <a:pt x="8300" y="10328"/>
                </a:lnTo>
                <a:lnTo>
                  <a:pt x="9188" y="10730"/>
                </a:lnTo>
                <a:lnTo>
                  <a:pt x="10094" y="11250"/>
                </a:lnTo>
                <a:lnTo>
                  <a:pt x="10982" y="11887"/>
                </a:lnTo>
                <a:lnTo>
                  <a:pt x="11854" y="12624"/>
                </a:lnTo>
                <a:lnTo>
                  <a:pt x="12692" y="13446"/>
                </a:lnTo>
                <a:lnTo>
                  <a:pt x="13514" y="14368"/>
                </a:lnTo>
                <a:lnTo>
                  <a:pt x="14302" y="15357"/>
                </a:lnTo>
                <a:lnTo>
                  <a:pt x="14671" y="15894"/>
                </a:lnTo>
                <a:lnTo>
                  <a:pt x="14218" y="15743"/>
                </a:lnTo>
                <a:lnTo>
                  <a:pt x="13514" y="15525"/>
                </a:lnTo>
                <a:lnTo>
                  <a:pt x="12005" y="15022"/>
                </a:lnTo>
                <a:lnTo>
                  <a:pt x="9440" y="14200"/>
                </a:lnTo>
                <a:lnTo>
                  <a:pt x="9423" y="14184"/>
                </a:lnTo>
                <a:lnTo>
                  <a:pt x="9322" y="14167"/>
                </a:lnTo>
                <a:lnTo>
                  <a:pt x="9071" y="14167"/>
                </a:lnTo>
                <a:lnTo>
                  <a:pt x="8836" y="14251"/>
                </a:lnTo>
                <a:lnTo>
                  <a:pt x="8635" y="14385"/>
                </a:lnTo>
                <a:lnTo>
                  <a:pt x="8484" y="14603"/>
                </a:lnTo>
                <a:lnTo>
                  <a:pt x="8434" y="14720"/>
                </a:lnTo>
                <a:lnTo>
                  <a:pt x="8400" y="14871"/>
                </a:lnTo>
                <a:lnTo>
                  <a:pt x="8417" y="15190"/>
                </a:lnTo>
                <a:lnTo>
                  <a:pt x="8551" y="15458"/>
                </a:lnTo>
                <a:lnTo>
                  <a:pt x="8786" y="15676"/>
                </a:lnTo>
                <a:lnTo>
                  <a:pt x="8920" y="15743"/>
                </a:lnTo>
                <a:lnTo>
                  <a:pt x="13614" y="17252"/>
                </a:lnTo>
                <a:lnTo>
                  <a:pt x="12944" y="17486"/>
                </a:lnTo>
                <a:lnTo>
                  <a:pt x="11653" y="17989"/>
                </a:lnTo>
                <a:lnTo>
                  <a:pt x="11016" y="18291"/>
                </a:lnTo>
                <a:lnTo>
                  <a:pt x="10429" y="18409"/>
                </a:lnTo>
                <a:lnTo>
                  <a:pt x="9222" y="18526"/>
                </a:lnTo>
                <a:lnTo>
                  <a:pt x="8618" y="18543"/>
                </a:lnTo>
                <a:lnTo>
                  <a:pt x="7780" y="18509"/>
                </a:lnTo>
                <a:lnTo>
                  <a:pt x="6104" y="18274"/>
                </a:lnTo>
                <a:lnTo>
                  <a:pt x="5299" y="18056"/>
                </a:lnTo>
                <a:lnTo>
                  <a:pt x="4762" y="17855"/>
                </a:lnTo>
                <a:lnTo>
                  <a:pt x="3857" y="17285"/>
                </a:lnTo>
                <a:lnTo>
                  <a:pt x="3136" y="16581"/>
                </a:lnTo>
                <a:lnTo>
                  <a:pt x="2600" y="15776"/>
                </a:lnTo>
                <a:lnTo>
                  <a:pt x="2197" y="14938"/>
                </a:lnTo>
                <a:lnTo>
                  <a:pt x="1929" y="14117"/>
                </a:lnTo>
                <a:lnTo>
                  <a:pt x="1677" y="13010"/>
                </a:lnTo>
                <a:lnTo>
                  <a:pt x="1627" y="12507"/>
                </a:lnTo>
                <a:lnTo>
                  <a:pt x="1828" y="12272"/>
                </a:lnTo>
                <a:lnTo>
                  <a:pt x="2650" y="11484"/>
                </a:lnTo>
                <a:lnTo>
                  <a:pt x="3555" y="10831"/>
                </a:lnTo>
                <a:lnTo>
                  <a:pt x="4276" y="10428"/>
                </a:lnTo>
                <a:lnTo>
                  <a:pt x="5081" y="10126"/>
                </a:lnTo>
                <a:lnTo>
                  <a:pt x="5953" y="9959"/>
                </a:lnTo>
                <a:lnTo>
                  <a:pt x="6422" y="9942"/>
                </a:lnTo>
                <a:close/>
                <a:moveTo>
                  <a:pt x="14587" y="18660"/>
                </a:moveTo>
                <a:lnTo>
                  <a:pt x="14218" y="19197"/>
                </a:lnTo>
                <a:lnTo>
                  <a:pt x="13564" y="20068"/>
                </a:lnTo>
                <a:lnTo>
                  <a:pt x="12692" y="21275"/>
                </a:lnTo>
                <a:lnTo>
                  <a:pt x="11351" y="23120"/>
                </a:lnTo>
                <a:lnTo>
                  <a:pt x="11334" y="23136"/>
                </a:lnTo>
                <a:lnTo>
                  <a:pt x="11267" y="23287"/>
                </a:lnTo>
                <a:lnTo>
                  <a:pt x="11217" y="23572"/>
                </a:lnTo>
                <a:lnTo>
                  <a:pt x="11284" y="23874"/>
                </a:lnTo>
                <a:lnTo>
                  <a:pt x="11435" y="24126"/>
                </a:lnTo>
                <a:lnTo>
                  <a:pt x="11552" y="24226"/>
                </a:lnTo>
                <a:lnTo>
                  <a:pt x="11787" y="24343"/>
                </a:lnTo>
                <a:lnTo>
                  <a:pt x="12038" y="24377"/>
                </a:lnTo>
                <a:lnTo>
                  <a:pt x="12206" y="24360"/>
                </a:lnTo>
                <a:lnTo>
                  <a:pt x="12525" y="24209"/>
                </a:lnTo>
                <a:lnTo>
                  <a:pt x="12659" y="24092"/>
                </a:lnTo>
                <a:lnTo>
                  <a:pt x="15559" y="20085"/>
                </a:lnTo>
                <a:lnTo>
                  <a:pt x="15559" y="20789"/>
                </a:lnTo>
                <a:lnTo>
                  <a:pt x="15643" y="22164"/>
                </a:lnTo>
                <a:lnTo>
                  <a:pt x="15727" y="22851"/>
                </a:lnTo>
                <a:lnTo>
                  <a:pt x="15643" y="23572"/>
                </a:lnTo>
                <a:lnTo>
                  <a:pt x="15308" y="24997"/>
                </a:lnTo>
                <a:lnTo>
                  <a:pt x="14805" y="26372"/>
                </a:lnTo>
                <a:lnTo>
                  <a:pt x="14134" y="27663"/>
                </a:lnTo>
                <a:lnTo>
                  <a:pt x="13749" y="28267"/>
                </a:lnTo>
                <a:lnTo>
                  <a:pt x="13514" y="28568"/>
                </a:lnTo>
                <a:lnTo>
                  <a:pt x="13011" y="29071"/>
                </a:lnTo>
                <a:lnTo>
                  <a:pt x="12458" y="29474"/>
                </a:lnTo>
                <a:lnTo>
                  <a:pt x="11888" y="29775"/>
                </a:lnTo>
                <a:lnTo>
                  <a:pt x="10999" y="30077"/>
                </a:lnTo>
                <a:lnTo>
                  <a:pt x="9859" y="30262"/>
                </a:lnTo>
                <a:lnTo>
                  <a:pt x="9339" y="30262"/>
                </a:lnTo>
                <a:lnTo>
                  <a:pt x="8702" y="30245"/>
                </a:lnTo>
                <a:lnTo>
                  <a:pt x="7679" y="30111"/>
                </a:lnTo>
                <a:lnTo>
                  <a:pt x="7327" y="30044"/>
                </a:lnTo>
                <a:lnTo>
                  <a:pt x="7109" y="29658"/>
                </a:lnTo>
                <a:lnTo>
                  <a:pt x="6657" y="28669"/>
                </a:lnTo>
                <a:lnTo>
                  <a:pt x="6389" y="27847"/>
                </a:lnTo>
                <a:lnTo>
                  <a:pt x="6187" y="26925"/>
                </a:lnTo>
                <a:lnTo>
                  <a:pt x="6137" y="25936"/>
                </a:lnTo>
                <a:lnTo>
                  <a:pt x="6288" y="24913"/>
                </a:lnTo>
                <a:lnTo>
                  <a:pt x="6690" y="23891"/>
                </a:lnTo>
                <a:lnTo>
                  <a:pt x="7026" y="23388"/>
                </a:lnTo>
                <a:lnTo>
                  <a:pt x="7411" y="22885"/>
                </a:lnTo>
                <a:lnTo>
                  <a:pt x="8300" y="21980"/>
                </a:lnTo>
                <a:lnTo>
                  <a:pt x="9272" y="21192"/>
                </a:lnTo>
                <a:lnTo>
                  <a:pt x="10295" y="20521"/>
                </a:lnTo>
                <a:lnTo>
                  <a:pt x="11871" y="19683"/>
                </a:lnTo>
                <a:lnTo>
                  <a:pt x="13799" y="18911"/>
                </a:lnTo>
                <a:lnTo>
                  <a:pt x="14587" y="18660"/>
                </a:lnTo>
                <a:close/>
                <a:moveTo>
                  <a:pt x="18845" y="19146"/>
                </a:moveTo>
                <a:lnTo>
                  <a:pt x="19516" y="19364"/>
                </a:lnTo>
                <a:lnTo>
                  <a:pt x="20891" y="19716"/>
                </a:lnTo>
                <a:lnTo>
                  <a:pt x="21578" y="19850"/>
                </a:lnTo>
                <a:lnTo>
                  <a:pt x="22232" y="20169"/>
                </a:lnTo>
                <a:lnTo>
                  <a:pt x="23456" y="20923"/>
                </a:lnTo>
                <a:lnTo>
                  <a:pt x="24596" y="21812"/>
                </a:lnTo>
                <a:lnTo>
                  <a:pt x="25602" y="22835"/>
                </a:lnTo>
                <a:lnTo>
                  <a:pt x="26071" y="23388"/>
                </a:lnTo>
                <a:lnTo>
                  <a:pt x="26390" y="23891"/>
                </a:lnTo>
                <a:lnTo>
                  <a:pt x="26792" y="24913"/>
                </a:lnTo>
                <a:lnTo>
                  <a:pt x="26943" y="25936"/>
                </a:lnTo>
                <a:lnTo>
                  <a:pt x="26893" y="26925"/>
                </a:lnTo>
                <a:lnTo>
                  <a:pt x="26708" y="27847"/>
                </a:lnTo>
                <a:lnTo>
                  <a:pt x="26440" y="28669"/>
                </a:lnTo>
                <a:lnTo>
                  <a:pt x="25987" y="29658"/>
                </a:lnTo>
                <a:lnTo>
                  <a:pt x="25753" y="30044"/>
                </a:lnTo>
                <a:lnTo>
                  <a:pt x="25400" y="30111"/>
                </a:lnTo>
                <a:lnTo>
                  <a:pt x="24378" y="30245"/>
                </a:lnTo>
                <a:lnTo>
                  <a:pt x="23757" y="30262"/>
                </a:lnTo>
                <a:lnTo>
                  <a:pt x="23238" y="30262"/>
                </a:lnTo>
                <a:lnTo>
                  <a:pt x="22081" y="30077"/>
                </a:lnTo>
                <a:lnTo>
                  <a:pt x="21192" y="29775"/>
                </a:lnTo>
                <a:lnTo>
                  <a:pt x="20622" y="29474"/>
                </a:lnTo>
                <a:lnTo>
                  <a:pt x="20086" y="29071"/>
                </a:lnTo>
                <a:lnTo>
                  <a:pt x="19583" y="28568"/>
                </a:lnTo>
                <a:lnTo>
                  <a:pt x="19348" y="28267"/>
                </a:lnTo>
                <a:lnTo>
                  <a:pt x="18996" y="27764"/>
                </a:lnTo>
                <a:lnTo>
                  <a:pt x="18426" y="26691"/>
                </a:lnTo>
                <a:lnTo>
                  <a:pt x="17973" y="25567"/>
                </a:lnTo>
                <a:lnTo>
                  <a:pt x="17655" y="24411"/>
                </a:lnTo>
                <a:lnTo>
                  <a:pt x="17320" y="22684"/>
                </a:lnTo>
                <a:lnTo>
                  <a:pt x="17169" y="20538"/>
                </a:lnTo>
                <a:lnTo>
                  <a:pt x="17169" y="19632"/>
                </a:lnTo>
                <a:lnTo>
                  <a:pt x="17823" y="20521"/>
                </a:lnTo>
                <a:lnTo>
                  <a:pt x="19214" y="22432"/>
                </a:lnTo>
                <a:lnTo>
                  <a:pt x="20404" y="24058"/>
                </a:lnTo>
                <a:lnTo>
                  <a:pt x="20538" y="24243"/>
                </a:lnTo>
                <a:lnTo>
                  <a:pt x="20924" y="24444"/>
                </a:lnTo>
                <a:lnTo>
                  <a:pt x="21142" y="24444"/>
                </a:lnTo>
                <a:lnTo>
                  <a:pt x="21377" y="24411"/>
                </a:lnTo>
                <a:lnTo>
                  <a:pt x="21729" y="24159"/>
                </a:lnTo>
                <a:lnTo>
                  <a:pt x="21846" y="23958"/>
                </a:lnTo>
                <a:lnTo>
                  <a:pt x="21913" y="23740"/>
                </a:lnTo>
                <a:lnTo>
                  <a:pt x="21846" y="23304"/>
                </a:lnTo>
                <a:lnTo>
                  <a:pt x="21712" y="23120"/>
                </a:lnTo>
                <a:lnTo>
                  <a:pt x="18845" y="19146"/>
                </a:lnTo>
                <a:close/>
                <a:moveTo>
                  <a:pt x="16414" y="0"/>
                </a:moveTo>
                <a:lnTo>
                  <a:pt x="16280" y="34"/>
                </a:lnTo>
                <a:lnTo>
                  <a:pt x="16045" y="118"/>
                </a:lnTo>
                <a:lnTo>
                  <a:pt x="14905" y="654"/>
                </a:lnTo>
                <a:lnTo>
                  <a:pt x="13950" y="1241"/>
                </a:lnTo>
                <a:lnTo>
                  <a:pt x="12944" y="2062"/>
                </a:lnTo>
                <a:lnTo>
                  <a:pt x="11988" y="3102"/>
                </a:lnTo>
                <a:lnTo>
                  <a:pt x="11418" y="4074"/>
                </a:lnTo>
                <a:lnTo>
                  <a:pt x="11116" y="4795"/>
                </a:lnTo>
                <a:lnTo>
                  <a:pt x="10898" y="5583"/>
                </a:lnTo>
                <a:lnTo>
                  <a:pt x="10781" y="6438"/>
                </a:lnTo>
                <a:lnTo>
                  <a:pt x="10764" y="6908"/>
                </a:lnTo>
                <a:lnTo>
                  <a:pt x="10798" y="7712"/>
                </a:lnTo>
                <a:lnTo>
                  <a:pt x="11033" y="9288"/>
                </a:lnTo>
                <a:lnTo>
                  <a:pt x="11234" y="10059"/>
                </a:lnTo>
                <a:lnTo>
                  <a:pt x="10563" y="9623"/>
                </a:lnTo>
                <a:lnTo>
                  <a:pt x="9121" y="8903"/>
                </a:lnTo>
                <a:lnTo>
                  <a:pt x="8350" y="8618"/>
                </a:lnTo>
                <a:lnTo>
                  <a:pt x="7864" y="8483"/>
                </a:lnTo>
                <a:lnTo>
                  <a:pt x="6892" y="8316"/>
                </a:lnTo>
                <a:lnTo>
                  <a:pt x="6389" y="8299"/>
                </a:lnTo>
                <a:lnTo>
                  <a:pt x="5701" y="8333"/>
                </a:lnTo>
                <a:lnTo>
                  <a:pt x="4427" y="8618"/>
                </a:lnTo>
                <a:lnTo>
                  <a:pt x="3287" y="9087"/>
                </a:lnTo>
                <a:lnTo>
                  <a:pt x="2298" y="9691"/>
                </a:lnTo>
                <a:lnTo>
                  <a:pt x="1124" y="10663"/>
                </a:lnTo>
                <a:lnTo>
                  <a:pt x="236" y="11635"/>
                </a:lnTo>
                <a:lnTo>
                  <a:pt x="152" y="11753"/>
                </a:lnTo>
                <a:lnTo>
                  <a:pt x="85" y="11870"/>
                </a:lnTo>
                <a:lnTo>
                  <a:pt x="1" y="12122"/>
                </a:lnTo>
                <a:lnTo>
                  <a:pt x="1" y="12239"/>
                </a:lnTo>
                <a:lnTo>
                  <a:pt x="1" y="12474"/>
                </a:lnTo>
                <a:lnTo>
                  <a:pt x="152" y="13697"/>
                </a:lnTo>
                <a:lnTo>
                  <a:pt x="420" y="14821"/>
                </a:lnTo>
                <a:lnTo>
                  <a:pt x="621" y="15424"/>
                </a:lnTo>
                <a:lnTo>
                  <a:pt x="772" y="15827"/>
                </a:lnTo>
                <a:lnTo>
                  <a:pt x="1141" y="16548"/>
                </a:lnTo>
                <a:lnTo>
                  <a:pt x="1543" y="17201"/>
                </a:lnTo>
                <a:lnTo>
                  <a:pt x="2030" y="17805"/>
                </a:lnTo>
                <a:lnTo>
                  <a:pt x="2549" y="18325"/>
                </a:lnTo>
                <a:lnTo>
                  <a:pt x="3136" y="18794"/>
                </a:lnTo>
                <a:lnTo>
                  <a:pt x="3756" y="19180"/>
                </a:lnTo>
                <a:lnTo>
                  <a:pt x="4444" y="19482"/>
                </a:lnTo>
                <a:lnTo>
                  <a:pt x="4796" y="19616"/>
                </a:lnTo>
                <a:lnTo>
                  <a:pt x="5567" y="19834"/>
                </a:lnTo>
                <a:lnTo>
                  <a:pt x="7143" y="20102"/>
                </a:lnTo>
                <a:lnTo>
                  <a:pt x="7948" y="20152"/>
                </a:lnTo>
                <a:lnTo>
                  <a:pt x="7327" y="20655"/>
                </a:lnTo>
                <a:lnTo>
                  <a:pt x="6204" y="21795"/>
                </a:lnTo>
                <a:lnTo>
                  <a:pt x="5718" y="22432"/>
                </a:lnTo>
                <a:lnTo>
                  <a:pt x="5466" y="22801"/>
                </a:lnTo>
                <a:lnTo>
                  <a:pt x="5064" y="23539"/>
                </a:lnTo>
                <a:lnTo>
                  <a:pt x="4779" y="24276"/>
                </a:lnTo>
                <a:lnTo>
                  <a:pt x="4595" y="24997"/>
                </a:lnTo>
                <a:lnTo>
                  <a:pt x="4494" y="26087"/>
                </a:lnTo>
                <a:lnTo>
                  <a:pt x="4611" y="27462"/>
                </a:lnTo>
                <a:lnTo>
                  <a:pt x="4930" y="28686"/>
                </a:lnTo>
                <a:lnTo>
                  <a:pt x="5332" y="29742"/>
                </a:lnTo>
                <a:lnTo>
                  <a:pt x="5953" y="30899"/>
                </a:lnTo>
                <a:lnTo>
                  <a:pt x="6154" y="31200"/>
                </a:lnTo>
                <a:lnTo>
                  <a:pt x="6238" y="31318"/>
                </a:lnTo>
                <a:lnTo>
                  <a:pt x="6456" y="31485"/>
                </a:lnTo>
                <a:lnTo>
                  <a:pt x="6590" y="31536"/>
                </a:lnTo>
                <a:lnTo>
                  <a:pt x="7260" y="31720"/>
                </a:lnTo>
                <a:lnTo>
                  <a:pt x="8635" y="31921"/>
                </a:lnTo>
                <a:lnTo>
                  <a:pt x="9322" y="31938"/>
                </a:lnTo>
                <a:lnTo>
                  <a:pt x="9373" y="31938"/>
                </a:lnTo>
                <a:lnTo>
                  <a:pt x="10094" y="31921"/>
                </a:lnTo>
                <a:lnTo>
                  <a:pt x="11435" y="31703"/>
                </a:lnTo>
                <a:lnTo>
                  <a:pt x="12625" y="31268"/>
                </a:lnTo>
                <a:lnTo>
                  <a:pt x="13715" y="30630"/>
                </a:lnTo>
                <a:lnTo>
                  <a:pt x="14184" y="30211"/>
                </a:lnTo>
                <a:lnTo>
                  <a:pt x="14553" y="29859"/>
                </a:lnTo>
                <a:lnTo>
                  <a:pt x="15224" y="29071"/>
                </a:lnTo>
                <a:lnTo>
                  <a:pt x="15811" y="28132"/>
                </a:lnTo>
                <a:lnTo>
                  <a:pt x="16330" y="27043"/>
                </a:lnTo>
                <a:lnTo>
                  <a:pt x="16548" y="26439"/>
                </a:lnTo>
                <a:lnTo>
                  <a:pt x="16800" y="27127"/>
                </a:lnTo>
                <a:lnTo>
                  <a:pt x="17403" y="28334"/>
                </a:lnTo>
                <a:lnTo>
                  <a:pt x="18091" y="29373"/>
                </a:lnTo>
                <a:lnTo>
                  <a:pt x="18879" y="30228"/>
                </a:lnTo>
                <a:lnTo>
                  <a:pt x="19767" y="30915"/>
                </a:lnTo>
                <a:lnTo>
                  <a:pt x="20773" y="31418"/>
                </a:lnTo>
                <a:lnTo>
                  <a:pt x="21863" y="31771"/>
                </a:lnTo>
                <a:lnTo>
                  <a:pt x="23070" y="31938"/>
                </a:lnTo>
                <a:lnTo>
                  <a:pt x="23707" y="31955"/>
                </a:lnTo>
                <a:lnTo>
                  <a:pt x="23741" y="31955"/>
                </a:lnTo>
                <a:lnTo>
                  <a:pt x="24445" y="31921"/>
                </a:lnTo>
                <a:lnTo>
                  <a:pt x="25820" y="31720"/>
                </a:lnTo>
                <a:lnTo>
                  <a:pt x="26507" y="31536"/>
                </a:lnTo>
                <a:lnTo>
                  <a:pt x="26624" y="31485"/>
                </a:lnTo>
                <a:lnTo>
                  <a:pt x="26842" y="31318"/>
                </a:lnTo>
                <a:lnTo>
                  <a:pt x="26926" y="31217"/>
                </a:lnTo>
                <a:lnTo>
                  <a:pt x="27077" y="30999"/>
                </a:lnTo>
                <a:lnTo>
                  <a:pt x="27664" y="29910"/>
                </a:lnTo>
                <a:lnTo>
                  <a:pt x="28100" y="28870"/>
                </a:lnTo>
                <a:lnTo>
                  <a:pt x="28452" y="27613"/>
                </a:lnTo>
                <a:lnTo>
                  <a:pt x="28586" y="26204"/>
                </a:lnTo>
                <a:lnTo>
                  <a:pt x="28502" y="25098"/>
                </a:lnTo>
                <a:lnTo>
                  <a:pt x="28318" y="24327"/>
                </a:lnTo>
                <a:lnTo>
                  <a:pt x="28033" y="23572"/>
                </a:lnTo>
                <a:lnTo>
                  <a:pt x="27630" y="22801"/>
                </a:lnTo>
                <a:lnTo>
                  <a:pt x="27379" y="22432"/>
                </a:lnTo>
                <a:lnTo>
                  <a:pt x="26876" y="21795"/>
                </a:lnTo>
                <a:lnTo>
                  <a:pt x="25753" y="20655"/>
                </a:lnTo>
                <a:lnTo>
                  <a:pt x="25132" y="20152"/>
                </a:lnTo>
                <a:lnTo>
                  <a:pt x="25937" y="20102"/>
                </a:lnTo>
                <a:lnTo>
                  <a:pt x="27513" y="19834"/>
                </a:lnTo>
                <a:lnTo>
                  <a:pt x="28301" y="19616"/>
                </a:lnTo>
                <a:lnTo>
                  <a:pt x="28653" y="19482"/>
                </a:lnTo>
                <a:lnTo>
                  <a:pt x="29340" y="19180"/>
                </a:lnTo>
                <a:lnTo>
                  <a:pt x="29961" y="18794"/>
                </a:lnTo>
                <a:lnTo>
                  <a:pt x="30547" y="18341"/>
                </a:lnTo>
                <a:lnTo>
                  <a:pt x="31067" y="17805"/>
                </a:lnTo>
                <a:lnTo>
                  <a:pt x="31537" y="17218"/>
                </a:lnTo>
                <a:lnTo>
                  <a:pt x="31956" y="16548"/>
                </a:lnTo>
                <a:lnTo>
                  <a:pt x="32308" y="15827"/>
                </a:lnTo>
                <a:lnTo>
                  <a:pt x="32459" y="15424"/>
                </a:lnTo>
                <a:lnTo>
                  <a:pt x="32677" y="14821"/>
                </a:lnTo>
                <a:lnTo>
                  <a:pt x="32945" y="13697"/>
                </a:lnTo>
                <a:lnTo>
                  <a:pt x="33096" y="12474"/>
                </a:lnTo>
                <a:lnTo>
                  <a:pt x="33096" y="12256"/>
                </a:lnTo>
                <a:lnTo>
                  <a:pt x="33079" y="12122"/>
                </a:lnTo>
                <a:lnTo>
                  <a:pt x="33012" y="11870"/>
                </a:lnTo>
                <a:lnTo>
                  <a:pt x="32928" y="11769"/>
                </a:lnTo>
                <a:lnTo>
                  <a:pt x="32844" y="11652"/>
                </a:lnTo>
                <a:lnTo>
                  <a:pt x="31972" y="10663"/>
                </a:lnTo>
                <a:lnTo>
                  <a:pt x="30782" y="9707"/>
                </a:lnTo>
                <a:lnTo>
                  <a:pt x="29810" y="9104"/>
                </a:lnTo>
                <a:lnTo>
                  <a:pt x="28670" y="8618"/>
                </a:lnTo>
                <a:lnTo>
                  <a:pt x="27379" y="8333"/>
                </a:lnTo>
                <a:lnTo>
                  <a:pt x="26691" y="8299"/>
                </a:lnTo>
                <a:lnTo>
                  <a:pt x="26188" y="8316"/>
                </a:lnTo>
                <a:lnTo>
                  <a:pt x="25216" y="8483"/>
                </a:lnTo>
                <a:lnTo>
                  <a:pt x="24730" y="8618"/>
                </a:lnTo>
                <a:lnTo>
                  <a:pt x="23959" y="8903"/>
                </a:lnTo>
                <a:lnTo>
                  <a:pt x="22534" y="9607"/>
                </a:lnTo>
                <a:lnTo>
                  <a:pt x="21846" y="10043"/>
                </a:lnTo>
                <a:lnTo>
                  <a:pt x="22064" y="9271"/>
                </a:lnTo>
                <a:lnTo>
                  <a:pt x="22299" y="7679"/>
                </a:lnTo>
                <a:lnTo>
                  <a:pt x="22316" y="6874"/>
                </a:lnTo>
                <a:lnTo>
                  <a:pt x="22316" y="6405"/>
                </a:lnTo>
                <a:lnTo>
                  <a:pt x="22198" y="5550"/>
                </a:lnTo>
                <a:lnTo>
                  <a:pt x="21980" y="4778"/>
                </a:lnTo>
                <a:lnTo>
                  <a:pt x="21679" y="4057"/>
                </a:lnTo>
                <a:lnTo>
                  <a:pt x="21092" y="3102"/>
                </a:lnTo>
                <a:lnTo>
                  <a:pt x="20153" y="2046"/>
                </a:lnTo>
                <a:lnTo>
                  <a:pt x="19147" y="1241"/>
                </a:lnTo>
                <a:lnTo>
                  <a:pt x="18175" y="637"/>
                </a:lnTo>
                <a:lnTo>
                  <a:pt x="17051" y="118"/>
                </a:lnTo>
                <a:lnTo>
                  <a:pt x="16800" y="34"/>
                </a:lnTo>
                <a:lnTo>
                  <a:pt x="1668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71"/>
          <p:cNvSpPr/>
          <p:nvPr/>
        </p:nvSpPr>
        <p:spPr>
          <a:xfrm>
            <a:off x="3775774" y="1071843"/>
            <a:ext cx="4648226" cy="3459124"/>
          </a:xfrm>
          <a:custGeom>
            <a:avLst/>
            <a:gdLst/>
            <a:ahLst/>
            <a:cxnLst/>
            <a:rect l="l" t="t" r="r" b="b"/>
            <a:pathLst>
              <a:path w="39453" h="56025" extrusionOk="0">
                <a:moveTo>
                  <a:pt x="2083" y="363"/>
                </a:moveTo>
                <a:lnTo>
                  <a:pt x="2083" y="2053"/>
                </a:lnTo>
                <a:lnTo>
                  <a:pt x="378" y="2053"/>
                </a:lnTo>
                <a:lnTo>
                  <a:pt x="378" y="363"/>
                </a:lnTo>
                <a:close/>
                <a:moveTo>
                  <a:pt x="39076" y="363"/>
                </a:moveTo>
                <a:lnTo>
                  <a:pt x="39076" y="2053"/>
                </a:lnTo>
                <a:lnTo>
                  <a:pt x="37370" y="2053"/>
                </a:lnTo>
                <a:lnTo>
                  <a:pt x="37370" y="363"/>
                </a:lnTo>
                <a:close/>
                <a:moveTo>
                  <a:pt x="39076" y="53957"/>
                </a:moveTo>
                <a:lnTo>
                  <a:pt x="39076" y="55647"/>
                </a:lnTo>
                <a:lnTo>
                  <a:pt x="37370" y="55647"/>
                </a:lnTo>
                <a:lnTo>
                  <a:pt x="37370" y="53957"/>
                </a:lnTo>
                <a:close/>
                <a:moveTo>
                  <a:pt x="2083" y="53972"/>
                </a:moveTo>
                <a:lnTo>
                  <a:pt x="2083" y="55662"/>
                </a:lnTo>
                <a:lnTo>
                  <a:pt x="378" y="55662"/>
                </a:lnTo>
                <a:lnTo>
                  <a:pt x="378" y="53972"/>
                </a:lnTo>
                <a:close/>
                <a:moveTo>
                  <a:pt x="34910" y="333"/>
                </a:moveTo>
                <a:lnTo>
                  <a:pt x="34910" y="2415"/>
                </a:lnTo>
                <a:lnTo>
                  <a:pt x="37023" y="2415"/>
                </a:lnTo>
                <a:lnTo>
                  <a:pt x="37023" y="4483"/>
                </a:lnTo>
                <a:lnTo>
                  <a:pt x="39076" y="4483"/>
                </a:lnTo>
                <a:lnTo>
                  <a:pt x="39076" y="51527"/>
                </a:lnTo>
                <a:lnTo>
                  <a:pt x="36993" y="51527"/>
                </a:lnTo>
                <a:lnTo>
                  <a:pt x="36993" y="53595"/>
                </a:lnTo>
                <a:lnTo>
                  <a:pt x="34880" y="53595"/>
                </a:lnTo>
                <a:lnTo>
                  <a:pt x="34880" y="55677"/>
                </a:lnTo>
                <a:lnTo>
                  <a:pt x="4574" y="55677"/>
                </a:lnTo>
                <a:lnTo>
                  <a:pt x="4574" y="53595"/>
                </a:lnTo>
                <a:lnTo>
                  <a:pt x="2461" y="53595"/>
                </a:lnTo>
                <a:lnTo>
                  <a:pt x="2461" y="51527"/>
                </a:lnTo>
                <a:lnTo>
                  <a:pt x="378" y="51527"/>
                </a:lnTo>
                <a:lnTo>
                  <a:pt x="378" y="4483"/>
                </a:lnTo>
                <a:lnTo>
                  <a:pt x="2461" y="4483"/>
                </a:lnTo>
                <a:lnTo>
                  <a:pt x="2461" y="2415"/>
                </a:lnTo>
                <a:lnTo>
                  <a:pt x="4574" y="2415"/>
                </a:lnTo>
                <a:lnTo>
                  <a:pt x="4574" y="333"/>
                </a:lnTo>
                <a:close/>
                <a:moveTo>
                  <a:pt x="1" y="1"/>
                </a:moveTo>
                <a:lnTo>
                  <a:pt x="1" y="2430"/>
                </a:lnTo>
                <a:lnTo>
                  <a:pt x="2083" y="2430"/>
                </a:lnTo>
                <a:lnTo>
                  <a:pt x="2083" y="4136"/>
                </a:lnTo>
                <a:lnTo>
                  <a:pt x="1" y="4136"/>
                </a:lnTo>
                <a:lnTo>
                  <a:pt x="1" y="51889"/>
                </a:lnTo>
                <a:lnTo>
                  <a:pt x="2083" y="51889"/>
                </a:lnTo>
                <a:lnTo>
                  <a:pt x="2083" y="53595"/>
                </a:lnTo>
                <a:lnTo>
                  <a:pt x="1" y="53595"/>
                </a:lnTo>
                <a:lnTo>
                  <a:pt x="1" y="56024"/>
                </a:lnTo>
                <a:lnTo>
                  <a:pt x="2431" y="56024"/>
                </a:lnTo>
                <a:lnTo>
                  <a:pt x="2431" y="53957"/>
                </a:lnTo>
                <a:lnTo>
                  <a:pt x="4196" y="53957"/>
                </a:lnTo>
                <a:lnTo>
                  <a:pt x="4196" y="56024"/>
                </a:lnTo>
                <a:lnTo>
                  <a:pt x="35257" y="56024"/>
                </a:lnTo>
                <a:lnTo>
                  <a:pt x="35257" y="53957"/>
                </a:lnTo>
                <a:lnTo>
                  <a:pt x="37023" y="53957"/>
                </a:lnTo>
                <a:lnTo>
                  <a:pt x="37023" y="56024"/>
                </a:lnTo>
                <a:lnTo>
                  <a:pt x="39453" y="56024"/>
                </a:lnTo>
                <a:lnTo>
                  <a:pt x="39453" y="53595"/>
                </a:lnTo>
                <a:lnTo>
                  <a:pt x="37370" y="53595"/>
                </a:lnTo>
                <a:lnTo>
                  <a:pt x="37370" y="51889"/>
                </a:lnTo>
                <a:lnTo>
                  <a:pt x="39453" y="51889"/>
                </a:lnTo>
                <a:lnTo>
                  <a:pt x="39453" y="4136"/>
                </a:lnTo>
                <a:lnTo>
                  <a:pt x="37370" y="4136"/>
                </a:lnTo>
                <a:lnTo>
                  <a:pt x="37370" y="2430"/>
                </a:lnTo>
                <a:lnTo>
                  <a:pt x="39453" y="2430"/>
                </a:lnTo>
                <a:lnTo>
                  <a:pt x="39453" y="1"/>
                </a:lnTo>
                <a:lnTo>
                  <a:pt x="37023" y="1"/>
                </a:lnTo>
                <a:lnTo>
                  <a:pt x="37023" y="2068"/>
                </a:lnTo>
                <a:lnTo>
                  <a:pt x="35257" y="2068"/>
                </a:lnTo>
                <a:lnTo>
                  <a:pt x="35257" y="1"/>
                </a:lnTo>
                <a:lnTo>
                  <a:pt x="4196" y="1"/>
                </a:lnTo>
                <a:lnTo>
                  <a:pt x="4196" y="2068"/>
                </a:lnTo>
                <a:lnTo>
                  <a:pt x="2431" y="2068"/>
                </a:lnTo>
                <a:lnTo>
                  <a:pt x="2431" y="1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71"/>
          <p:cNvSpPr txBox="1"/>
          <p:nvPr/>
        </p:nvSpPr>
        <p:spPr>
          <a:xfrm>
            <a:off x="4787418" y="2830288"/>
            <a:ext cx="3185328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smtClean="0">
                <a:solidFill>
                  <a:srgbClr val="272727"/>
                </a:solidFill>
                <a:latin typeface="+mj-lt"/>
                <a:ea typeface="Montserrat"/>
                <a:cs typeface="Montserrat"/>
                <a:sym typeface="Montserrat"/>
              </a:rPr>
              <a:t>Practice talking about activities at </a:t>
            </a:r>
            <a:r>
              <a:rPr lang="en-GB" sz="1600" dirty="0" err="1" smtClean="0">
                <a:solidFill>
                  <a:srgbClr val="272727"/>
                </a:solidFill>
                <a:latin typeface="+mj-lt"/>
                <a:ea typeface="Montserrat"/>
                <a:cs typeface="Montserrat"/>
                <a:sym typeface="Montserrat"/>
              </a:rPr>
              <a:t>Tet</a:t>
            </a:r>
            <a:endParaRPr sz="1600" dirty="0">
              <a:solidFill>
                <a:srgbClr val="272727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1482" name="Google Shape;1482;p71"/>
          <p:cNvSpPr txBox="1"/>
          <p:nvPr/>
        </p:nvSpPr>
        <p:spPr>
          <a:xfrm>
            <a:off x="4839658" y="3597543"/>
            <a:ext cx="3287199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smtClean="0">
                <a:solidFill>
                  <a:srgbClr val="272727"/>
                </a:solidFill>
                <a:latin typeface="+mj-lt"/>
                <a:ea typeface="Montserrat"/>
                <a:cs typeface="Montserrat"/>
                <a:sym typeface="Montserrat"/>
              </a:rPr>
              <a:t>Do Revision exercises. </a:t>
            </a:r>
            <a:endParaRPr sz="1600" dirty="0">
              <a:solidFill>
                <a:srgbClr val="272727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1483" name="Google Shape;1483;p71"/>
          <p:cNvSpPr txBox="1"/>
          <p:nvPr/>
        </p:nvSpPr>
        <p:spPr>
          <a:xfrm>
            <a:off x="4743286" y="1428261"/>
            <a:ext cx="3116443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smtClean="0">
                <a:solidFill>
                  <a:srgbClr val="27272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Learn new words by heart </a:t>
            </a:r>
            <a:endParaRPr sz="1600" dirty="0">
              <a:solidFill>
                <a:srgbClr val="27272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Montserrat"/>
            </a:endParaRPr>
          </a:p>
        </p:txBody>
      </p:sp>
      <p:sp>
        <p:nvSpPr>
          <p:cNvPr id="1484" name="Google Shape;1484;p71"/>
          <p:cNvSpPr txBox="1"/>
          <p:nvPr/>
        </p:nvSpPr>
        <p:spPr>
          <a:xfrm>
            <a:off x="4705318" y="2064392"/>
            <a:ext cx="3421539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smtClean="0">
                <a:solidFill>
                  <a:srgbClr val="272727"/>
                </a:solidFill>
                <a:latin typeface="+mj-lt"/>
                <a:ea typeface="Montserrat"/>
                <a:cs typeface="Montserrat"/>
                <a:sym typeface="Montserrat"/>
              </a:rPr>
              <a:t>Make sentences with new words</a:t>
            </a:r>
            <a:endParaRPr sz="1600" dirty="0">
              <a:solidFill>
                <a:srgbClr val="272727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1485" name="Google Shape;1485;p7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dirty="0" smtClean="0"/>
              <a:t>HOMEWORK</a:t>
            </a:r>
            <a:endParaRPr sz="4500" dirty="0"/>
          </a:p>
        </p:txBody>
      </p:sp>
      <p:grpSp>
        <p:nvGrpSpPr>
          <p:cNvPr id="159" name="Google Shape;2195;p85"/>
          <p:cNvGrpSpPr/>
          <p:nvPr/>
        </p:nvGrpSpPr>
        <p:grpSpPr>
          <a:xfrm>
            <a:off x="626724" y="1273996"/>
            <a:ext cx="2697795" cy="3400746"/>
            <a:chOff x="6977750" y="2952125"/>
            <a:chExt cx="1267800" cy="1570050"/>
          </a:xfrm>
        </p:grpSpPr>
        <p:sp>
          <p:nvSpPr>
            <p:cNvPr id="160" name="Google Shape;2196;p85"/>
            <p:cNvSpPr/>
            <p:nvPr/>
          </p:nvSpPr>
          <p:spPr>
            <a:xfrm>
              <a:off x="7510900" y="3965975"/>
              <a:ext cx="201500" cy="230200"/>
            </a:xfrm>
            <a:custGeom>
              <a:avLst/>
              <a:gdLst/>
              <a:ahLst/>
              <a:cxnLst/>
              <a:rect l="l" t="t" r="r" b="b"/>
              <a:pathLst>
                <a:path w="8060" h="9208" extrusionOk="0">
                  <a:moveTo>
                    <a:pt x="4030" y="1404"/>
                  </a:moveTo>
                  <a:lnTo>
                    <a:pt x="4211" y="1902"/>
                  </a:lnTo>
                  <a:lnTo>
                    <a:pt x="4422" y="2461"/>
                  </a:lnTo>
                  <a:lnTo>
                    <a:pt x="4211" y="2612"/>
                  </a:lnTo>
                  <a:lnTo>
                    <a:pt x="4030" y="2762"/>
                  </a:lnTo>
                  <a:lnTo>
                    <a:pt x="3849" y="2596"/>
                  </a:lnTo>
                  <a:lnTo>
                    <a:pt x="3638" y="2461"/>
                  </a:lnTo>
                  <a:lnTo>
                    <a:pt x="3849" y="1917"/>
                  </a:lnTo>
                  <a:lnTo>
                    <a:pt x="4030" y="1404"/>
                  </a:lnTo>
                  <a:close/>
                  <a:moveTo>
                    <a:pt x="2113" y="2612"/>
                  </a:moveTo>
                  <a:lnTo>
                    <a:pt x="2581" y="2687"/>
                  </a:lnTo>
                  <a:lnTo>
                    <a:pt x="2808" y="2762"/>
                  </a:lnTo>
                  <a:lnTo>
                    <a:pt x="2506" y="3366"/>
                  </a:lnTo>
                  <a:lnTo>
                    <a:pt x="2053" y="4000"/>
                  </a:lnTo>
                  <a:lnTo>
                    <a:pt x="1766" y="4211"/>
                  </a:lnTo>
                  <a:lnTo>
                    <a:pt x="1630" y="4226"/>
                  </a:lnTo>
                  <a:lnTo>
                    <a:pt x="1585" y="4226"/>
                  </a:lnTo>
                  <a:lnTo>
                    <a:pt x="1404" y="4121"/>
                  </a:lnTo>
                  <a:lnTo>
                    <a:pt x="1162" y="3819"/>
                  </a:lnTo>
                  <a:lnTo>
                    <a:pt x="876" y="3200"/>
                  </a:lnTo>
                  <a:lnTo>
                    <a:pt x="710" y="2717"/>
                  </a:lnTo>
                  <a:lnTo>
                    <a:pt x="1313" y="2612"/>
                  </a:lnTo>
                  <a:close/>
                  <a:moveTo>
                    <a:pt x="6732" y="2612"/>
                  </a:moveTo>
                  <a:lnTo>
                    <a:pt x="7335" y="2717"/>
                  </a:lnTo>
                  <a:lnTo>
                    <a:pt x="7169" y="3200"/>
                  </a:lnTo>
                  <a:lnTo>
                    <a:pt x="6883" y="3819"/>
                  </a:lnTo>
                  <a:lnTo>
                    <a:pt x="6626" y="4121"/>
                  </a:lnTo>
                  <a:lnTo>
                    <a:pt x="6460" y="4226"/>
                  </a:lnTo>
                  <a:lnTo>
                    <a:pt x="6415" y="4226"/>
                  </a:lnTo>
                  <a:lnTo>
                    <a:pt x="6279" y="4211"/>
                  </a:lnTo>
                  <a:lnTo>
                    <a:pt x="6007" y="4000"/>
                  </a:lnTo>
                  <a:lnTo>
                    <a:pt x="5554" y="3366"/>
                  </a:lnTo>
                  <a:lnTo>
                    <a:pt x="5237" y="2747"/>
                  </a:lnTo>
                  <a:lnTo>
                    <a:pt x="5449" y="2687"/>
                  </a:lnTo>
                  <a:lnTo>
                    <a:pt x="5932" y="2612"/>
                  </a:lnTo>
                  <a:close/>
                  <a:moveTo>
                    <a:pt x="4030" y="3744"/>
                  </a:moveTo>
                  <a:lnTo>
                    <a:pt x="4136" y="3940"/>
                  </a:lnTo>
                  <a:lnTo>
                    <a:pt x="4241" y="4392"/>
                  </a:lnTo>
                  <a:lnTo>
                    <a:pt x="4241" y="4860"/>
                  </a:lnTo>
                  <a:lnTo>
                    <a:pt x="4136" y="5313"/>
                  </a:lnTo>
                  <a:lnTo>
                    <a:pt x="4030" y="5524"/>
                  </a:lnTo>
                  <a:lnTo>
                    <a:pt x="3924" y="5313"/>
                  </a:lnTo>
                  <a:lnTo>
                    <a:pt x="3819" y="4875"/>
                  </a:lnTo>
                  <a:lnTo>
                    <a:pt x="3819" y="4408"/>
                  </a:lnTo>
                  <a:lnTo>
                    <a:pt x="3924" y="3955"/>
                  </a:lnTo>
                  <a:lnTo>
                    <a:pt x="4030" y="3744"/>
                  </a:lnTo>
                  <a:close/>
                  <a:moveTo>
                    <a:pt x="3366" y="3019"/>
                  </a:moveTo>
                  <a:lnTo>
                    <a:pt x="3502" y="3110"/>
                  </a:lnTo>
                  <a:lnTo>
                    <a:pt x="3607" y="3215"/>
                  </a:lnTo>
                  <a:lnTo>
                    <a:pt x="3411" y="3532"/>
                  </a:lnTo>
                  <a:lnTo>
                    <a:pt x="3200" y="4257"/>
                  </a:lnTo>
                  <a:lnTo>
                    <a:pt x="3200" y="4996"/>
                  </a:lnTo>
                  <a:lnTo>
                    <a:pt x="3411" y="5706"/>
                  </a:lnTo>
                  <a:lnTo>
                    <a:pt x="3607" y="6038"/>
                  </a:lnTo>
                  <a:lnTo>
                    <a:pt x="3487" y="6143"/>
                  </a:lnTo>
                  <a:lnTo>
                    <a:pt x="3366" y="6234"/>
                  </a:lnTo>
                  <a:lnTo>
                    <a:pt x="3124" y="5721"/>
                  </a:lnTo>
                  <a:lnTo>
                    <a:pt x="2702" y="5087"/>
                  </a:lnTo>
                  <a:lnTo>
                    <a:pt x="2400" y="4755"/>
                  </a:lnTo>
                  <a:lnTo>
                    <a:pt x="2234" y="4619"/>
                  </a:lnTo>
                  <a:lnTo>
                    <a:pt x="2400" y="4498"/>
                  </a:lnTo>
                  <a:lnTo>
                    <a:pt x="2702" y="4166"/>
                  </a:lnTo>
                  <a:lnTo>
                    <a:pt x="3124" y="3517"/>
                  </a:lnTo>
                  <a:lnTo>
                    <a:pt x="3366" y="3019"/>
                  </a:lnTo>
                  <a:close/>
                  <a:moveTo>
                    <a:pt x="4679" y="3019"/>
                  </a:moveTo>
                  <a:lnTo>
                    <a:pt x="4920" y="3517"/>
                  </a:lnTo>
                  <a:lnTo>
                    <a:pt x="5343" y="4151"/>
                  </a:lnTo>
                  <a:lnTo>
                    <a:pt x="5645" y="4498"/>
                  </a:lnTo>
                  <a:lnTo>
                    <a:pt x="5811" y="4619"/>
                  </a:lnTo>
                  <a:lnTo>
                    <a:pt x="5494" y="4906"/>
                  </a:lnTo>
                  <a:lnTo>
                    <a:pt x="4920" y="5721"/>
                  </a:lnTo>
                  <a:lnTo>
                    <a:pt x="4679" y="6234"/>
                  </a:lnTo>
                  <a:lnTo>
                    <a:pt x="4543" y="6143"/>
                  </a:lnTo>
                  <a:lnTo>
                    <a:pt x="4422" y="6038"/>
                  </a:lnTo>
                  <a:lnTo>
                    <a:pt x="4634" y="5706"/>
                  </a:lnTo>
                  <a:lnTo>
                    <a:pt x="4845" y="4996"/>
                  </a:lnTo>
                  <a:lnTo>
                    <a:pt x="4845" y="4257"/>
                  </a:lnTo>
                  <a:lnTo>
                    <a:pt x="4634" y="3532"/>
                  </a:lnTo>
                  <a:lnTo>
                    <a:pt x="4422" y="3215"/>
                  </a:lnTo>
                  <a:lnTo>
                    <a:pt x="4543" y="3110"/>
                  </a:lnTo>
                  <a:lnTo>
                    <a:pt x="4679" y="3019"/>
                  </a:lnTo>
                  <a:close/>
                  <a:moveTo>
                    <a:pt x="6475" y="5026"/>
                  </a:moveTo>
                  <a:lnTo>
                    <a:pt x="6656" y="5117"/>
                  </a:lnTo>
                  <a:lnTo>
                    <a:pt x="6898" y="5419"/>
                  </a:lnTo>
                  <a:lnTo>
                    <a:pt x="7184" y="6038"/>
                  </a:lnTo>
                  <a:lnTo>
                    <a:pt x="7350" y="6536"/>
                  </a:lnTo>
                  <a:lnTo>
                    <a:pt x="6747" y="6626"/>
                  </a:lnTo>
                  <a:lnTo>
                    <a:pt x="5947" y="6626"/>
                  </a:lnTo>
                  <a:lnTo>
                    <a:pt x="5464" y="6551"/>
                  </a:lnTo>
                  <a:lnTo>
                    <a:pt x="5237" y="6490"/>
                  </a:lnTo>
                  <a:lnTo>
                    <a:pt x="5539" y="5887"/>
                  </a:lnTo>
                  <a:lnTo>
                    <a:pt x="5992" y="5253"/>
                  </a:lnTo>
                  <a:lnTo>
                    <a:pt x="6294" y="5041"/>
                  </a:lnTo>
                  <a:lnTo>
                    <a:pt x="6430" y="5026"/>
                  </a:lnTo>
                  <a:close/>
                  <a:moveTo>
                    <a:pt x="1660" y="5041"/>
                  </a:moveTo>
                  <a:lnTo>
                    <a:pt x="1781" y="5057"/>
                  </a:lnTo>
                  <a:lnTo>
                    <a:pt x="2053" y="5268"/>
                  </a:lnTo>
                  <a:lnTo>
                    <a:pt x="2506" y="5887"/>
                  </a:lnTo>
                  <a:lnTo>
                    <a:pt x="2823" y="6505"/>
                  </a:lnTo>
                  <a:lnTo>
                    <a:pt x="2596" y="6581"/>
                  </a:lnTo>
                  <a:lnTo>
                    <a:pt x="2113" y="6656"/>
                  </a:lnTo>
                  <a:lnTo>
                    <a:pt x="1313" y="6656"/>
                  </a:lnTo>
                  <a:lnTo>
                    <a:pt x="710" y="6551"/>
                  </a:lnTo>
                  <a:lnTo>
                    <a:pt x="876" y="6053"/>
                  </a:lnTo>
                  <a:lnTo>
                    <a:pt x="1162" y="5434"/>
                  </a:lnTo>
                  <a:lnTo>
                    <a:pt x="1419" y="5132"/>
                  </a:lnTo>
                  <a:lnTo>
                    <a:pt x="1600" y="5041"/>
                  </a:lnTo>
                  <a:close/>
                  <a:moveTo>
                    <a:pt x="4030" y="6490"/>
                  </a:moveTo>
                  <a:lnTo>
                    <a:pt x="4211" y="6656"/>
                  </a:lnTo>
                  <a:lnTo>
                    <a:pt x="4422" y="6792"/>
                  </a:lnTo>
                  <a:lnTo>
                    <a:pt x="4211" y="7351"/>
                  </a:lnTo>
                  <a:lnTo>
                    <a:pt x="4030" y="7849"/>
                  </a:lnTo>
                  <a:lnTo>
                    <a:pt x="3849" y="7351"/>
                  </a:lnTo>
                  <a:lnTo>
                    <a:pt x="3638" y="6792"/>
                  </a:lnTo>
                  <a:lnTo>
                    <a:pt x="3849" y="6656"/>
                  </a:lnTo>
                  <a:lnTo>
                    <a:pt x="4030" y="6490"/>
                  </a:lnTo>
                  <a:close/>
                  <a:moveTo>
                    <a:pt x="4030" y="1"/>
                  </a:moveTo>
                  <a:lnTo>
                    <a:pt x="3924" y="16"/>
                  </a:lnTo>
                  <a:lnTo>
                    <a:pt x="3758" y="136"/>
                  </a:lnTo>
                  <a:lnTo>
                    <a:pt x="3728" y="227"/>
                  </a:lnTo>
                  <a:lnTo>
                    <a:pt x="3426" y="1223"/>
                  </a:lnTo>
                  <a:lnTo>
                    <a:pt x="3064" y="2159"/>
                  </a:lnTo>
                  <a:lnTo>
                    <a:pt x="2808" y="2068"/>
                  </a:lnTo>
                  <a:lnTo>
                    <a:pt x="2219" y="1947"/>
                  </a:lnTo>
                  <a:lnTo>
                    <a:pt x="1510" y="1947"/>
                  </a:lnTo>
                  <a:lnTo>
                    <a:pt x="695" y="2038"/>
                  </a:lnTo>
                  <a:lnTo>
                    <a:pt x="242" y="2159"/>
                  </a:lnTo>
                  <a:lnTo>
                    <a:pt x="121" y="2204"/>
                  </a:lnTo>
                  <a:lnTo>
                    <a:pt x="46" y="2310"/>
                  </a:lnTo>
                  <a:lnTo>
                    <a:pt x="0" y="2430"/>
                  </a:lnTo>
                  <a:lnTo>
                    <a:pt x="15" y="2551"/>
                  </a:lnTo>
                  <a:lnTo>
                    <a:pt x="227" y="3291"/>
                  </a:lnTo>
                  <a:lnTo>
                    <a:pt x="604" y="4091"/>
                  </a:lnTo>
                  <a:lnTo>
                    <a:pt x="891" y="4468"/>
                  </a:lnTo>
                  <a:lnTo>
                    <a:pt x="1027" y="4604"/>
                  </a:lnTo>
                  <a:lnTo>
                    <a:pt x="891" y="4740"/>
                  </a:lnTo>
                  <a:lnTo>
                    <a:pt x="619" y="5117"/>
                  </a:lnTo>
                  <a:lnTo>
                    <a:pt x="242" y="5917"/>
                  </a:lnTo>
                  <a:lnTo>
                    <a:pt x="15" y="6656"/>
                  </a:lnTo>
                  <a:lnTo>
                    <a:pt x="0" y="6792"/>
                  </a:lnTo>
                  <a:lnTo>
                    <a:pt x="46" y="6898"/>
                  </a:lnTo>
                  <a:lnTo>
                    <a:pt x="121" y="7004"/>
                  </a:lnTo>
                  <a:lnTo>
                    <a:pt x="242" y="7049"/>
                  </a:lnTo>
                  <a:lnTo>
                    <a:pt x="695" y="7170"/>
                  </a:lnTo>
                  <a:lnTo>
                    <a:pt x="1525" y="7260"/>
                  </a:lnTo>
                  <a:lnTo>
                    <a:pt x="2219" y="7260"/>
                  </a:lnTo>
                  <a:lnTo>
                    <a:pt x="2808" y="7139"/>
                  </a:lnTo>
                  <a:lnTo>
                    <a:pt x="3064" y="7049"/>
                  </a:lnTo>
                  <a:lnTo>
                    <a:pt x="3426" y="7985"/>
                  </a:lnTo>
                  <a:lnTo>
                    <a:pt x="3728" y="8981"/>
                  </a:lnTo>
                  <a:lnTo>
                    <a:pt x="3773" y="9071"/>
                  </a:lnTo>
                  <a:lnTo>
                    <a:pt x="3924" y="9192"/>
                  </a:lnTo>
                  <a:lnTo>
                    <a:pt x="4030" y="9207"/>
                  </a:lnTo>
                  <a:lnTo>
                    <a:pt x="4136" y="9192"/>
                  </a:lnTo>
                  <a:lnTo>
                    <a:pt x="4287" y="9071"/>
                  </a:lnTo>
                  <a:lnTo>
                    <a:pt x="4332" y="8981"/>
                  </a:lnTo>
                  <a:lnTo>
                    <a:pt x="4634" y="7985"/>
                  </a:lnTo>
                  <a:lnTo>
                    <a:pt x="4996" y="7049"/>
                  </a:lnTo>
                  <a:lnTo>
                    <a:pt x="5253" y="7139"/>
                  </a:lnTo>
                  <a:lnTo>
                    <a:pt x="5841" y="7260"/>
                  </a:lnTo>
                  <a:lnTo>
                    <a:pt x="6550" y="7260"/>
                  </a:lnTo>
                  <a:lnTo>
                    <a:pt x="7365" y="7170"/>
                  </a:lnTo>
                  <a:lnTo>
                    <a:pt x="7818" y="7049"/>
                  </a:lnTo>
                  <a:lnTo>
                    <a:pt x="7939" y="7004"/>
                  </a:lnTo>
                  <a:lnTo>
                    <a:pt x="8014" y="6898"/>
                  </a:lnTo>
                  <a:lnTo>
                    <a:pt x="8060" y="6777"/>
                  </a:lnTo>
                  <a:lnTo>
                    <a:pt x="8045" y="6656"/>
                  </a:lnTo>
                  <a:lnTo>
                    <a:pt x="7833" y="5917"/>
                  </a:lnTo>
                  <a:lnTo>
                    <a:pt x="7456" y="5117"/>
                  </a:lnTo>
                  <a:lnTo>
                    <a:pt x="7169" y="4740"/>
                  </a:lnTo>
                  <a:lnTo>
                    <a:pt x="7033" y="4604"/>
                  </a:lnTo>
                  <a:lnTo>
                    <a:pt x="7169" y="4468"/>
                  </a:lnTo>
                  <a:lnTo>
                    <a:pt x="7441" y="4091"/>
                  </a:lnTo>
                  <a:lnTo>
                    <a:pt x="7818" y="3291"/>
                  </a:lnTo>
                  <a:lnTo>
                    <a:pt x="8045" y="2551"/>
                  </a:lnTo>
                  <a:lnTo>
                    <a:pt x="8060" y="2415"/>
                  </a:lnTo>
                  <a:lnTo>
                    <a:pt x="8014" y="2310"/>
                  </a:lnTo>
                  <a:lnTo>
                    <a:pt x="7939" y="2204"/>
                  </a:lnTo>
                  <a:lnTo>
                    <a:pt x="7818" y="2159"/>
                  </a:lnTo>
                  <a:lnTo>
                    <a:pt x="7365" y="2038"/>
                  </a:lnTo>
                  <a:lnTo>
                    <a:pt x="6535" y="1947"/>
                  </a:lnTo>
                  <a:lnTo>
                    <a:pt x="5841" y="1947"/>
                  </a:lnTo>
                  <a:lnTo>
                    <a:pt x="5253" y="2068"/>
                  </a:lnTo>
                  <a:lnTo>
                    <a:pt x="4996" y="2159"/>
                  </a:lnTo>
                  <a:lnTo>
                    <a:pt x="4634" y="1223"/>
                  </a:lnTo>
                  <a:lnTo>
                    <a:pt x="4332" y="227"/>
                  </a:lnTo>
                  <a:lnTo>
                    <a:pt x="4287" y="136"/>
                  </a:lnTo>
                  <a:lnTo>
                    <a:pt x="4136" y="16"/>
                  </a:lnTo>
                  <a:lnTo>
                    <a:pt x="4030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197;p85"/>
            <p:cNvSpPr/>
            <p:nvPr/>
          </p:nvSpPr>
          <p:spPr>
            <a:xfrm>
              <a:off x="7604100" y="3735050"/>
              <a:ext cx="15100" cy="247550"/>
            </a:xfrm>
            <a:custGeom>
              <a:avLst/>
              <a:gdLst/>
              <a:ahLst/>
              <a:cxnLst/>
              <a:rect l="l" t="t" r="r" b="b"/>
              <a:pathLst>
                <a:path w="604" h="9902" extrusionOk="0">
                  <a:moveTo>
                    <a:pt x="302" y="1"/>
                  </a:moveTo>
                  <a:lnTo>
                    <a:pt x="181" y="16"/>
                  </a:lnTo>
                  <a:lnTo>
                    <a:pt x="15" y="167"/>
                  </a:lnTo>
                  <a:lnTo>
                    <a:pt x="0" y="303"/>
                  </a:lnTo>
                  <a:lnTo>
                    <a:pt x="0" y="9600"/>
                  </a:lnTo>
                  <a:lnTo>
                    <a:pt x="15" y="9720"/>
                  </a:lnTo>
                  <a:lnTo>
                    <a:pt x="181" y="9887"/>
                  </a:lnTo>
                  <a:lnTo>
                    <a:pt x="302" y="9902"/>
                  </a:lnTo>
                  <a:lnTo>
                    <a:pt x="423" y="9887"/>
                  </a:lnTo>
                  <a:lnTo>
                    <a:pt x="589" y="9720"/>
                  </a:lnTo>
                  <a:lnTo>
                    <a:pt x="604" y="9600"/>
                  </a:lnTo>
                  <a:lnTo>
                    <a:pt x="604" y="303"/>
                  </a:lnTo>
                  <a:lnTo>
                    <a:pt x="589" y="167"/>
                  </a:lnTo>
                  <a:lnTo>
                    <a:pt x="423" y="16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198;p85"/>
            <p:cNvSpPr/>
            <p:nvPr/>
          </p:nvSpPr>
          <p:spPr>
            <a:xfrm>
              <a:off x="7604100" y="4182550"/>
              <a:ext cx="15100" cy="123400"/>
            </a:xfrm>
            <a:custGeom>
              <a:avLst/>
              <a:gdLst/>
              <a:ahLst/>
              <a:cxnLst/>
              <a:rect l="l" t="t" r="r" b="b"/>
              <a:pathLst>
                <a:path w="604" h="4936" extrusionOk="0">
                  <a:moveTo>
                    <a:pt x="302" y="1"/>
                  </a:moveTo>
                  <a:lnTo>
                    <a:pt x="181" y="16"/>
                  </a:lnTo>
                  <a:lnTo>
                    <a:pt x="15" y="182"/>
                  </a:lnTo>
                  <a:lnTo>
                    <a:pt x="0" y="303"/>
                  </a:lnTo>
                  <a:lnTo>
                    <a:pt x="0" y="4634"/>
                  </a:lnTo>
                  <a:lnTo>
                    <a:pt x="15" y="4755"/>
                  </a:lnTo>
                  <a:lnTo>
                    <a:pt x="181" y="4921"/>
                  </a:lnTo>
                  <a:lnTo>
                    <a:pt x="302" y="4936"/>
                  </a:lnTo>
                  <a:lnTo>
                    <a:pt x="423" y="4921"/>
                  </a:lnTo>
                  <a:lnTo>
                    <a:pt x="589" y="4755"/>
                  </a:lnTo>
                  <a:lnTo>
                    <a:pt x="604" y="4634"/>
                  </a:lnTo>
                  <a:lnTo>
                    <a:pt x="604" y="303"/>
                  </a:lnTo>
                  <a:lnTo>
                    <a:pt x="589" y="182"/>
                  </a:lnTo>
                  <a:lnTo>
                    <a:pt x="423" y="16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199;p85"/>
            <p:cNvSpPr/>
            <p:nvPr/>
          </p:nvSpPr>
          <p:spPr>
            <a:xfrm>
              <a:off x="6993225" y="2967600"/>
              <a:ext cx="1236850" cy="618825"/>
            </a:xfrm>
            <a:custGeom>
              <a:avLst/>
              <a:gdLst/>
              <a:ahLst/>
              <a:cxnLst/>
              <a:rect l="l" t="t" r="r" b="b"/>
              <a:pathLst>
                <a:path w="49474" h="24753" extrusionOk="0">
                  <a:moveTo>
                    <a:pt x="24737" y="0"/>
                  </a:moveTo>
                  <a:lnTo>
                    <a:pt x="23469" y="16"/>
                  </a:lnTo>
                  <a:lnTo>
                    <a:pt x="20994" y="272"/>
                  </a:lnTo>
                  <a:lnTo>
                    <a:pt x="18579" y="770"/>
                  </a:lnTo>
                  <a:lnTo>
                    <a:pt x="16270" y="1495"/>
                  </a:lnTo>
                  <a:lnTo>
                    <a:pt x="14051" y="2445"/>
                  </a:lnTo>
                  <a:lnTo>
                    <a:pt x="11953" y="3592"/>
                  </a:lnTo>
                  <a:lnTo>
                    <a:pt x="9976" y="4936"/>
                  </a:lnTo>
                  <a:lnTo>
                    <a:pt x="8135" y="6445"/>
                  </a:lnTo>
                  <a:lnTo>
                    <a:pt x="6460" y="8135"/>
                  </a:lnTo>
                  <a:lnTo>
                    <a:pt x="4935" y="9962"/>
                  </a:lnTo>
                  <a:lnTo>
                    <a:pt x="3592" y="11939"/>
                  </a:lnTo>
                  <a:lnTo>
                    <a:pt x="2445" y="14037"/>
                  </a:lnTo>
                  <a:lnTo>
                    <a:pt x="1509" y="16255"/>
                  </a:lnTo>
                  <a:lnTo>
                    <a:pt x="785" y="18579"/>
                  </a:lnTo>
                  <a:lnTo>
                    <a:pt x="287" y="20979"/>
                  </a:lnTo>
                  <a:lnTo>
                    <a:pt x="30" y="23469"/>
                  </a:lnTo>
                  <a:lnTo>
                    <a:pt x="0" y="24737"/>
                  </a:lnTo>
                  <a:lnTo>
                    <a:pt x="0" y="24752"/>
                  </a:lnTo>
                  <a:lnTo>
                    <a:pt x="24737" y="24737"/>
                  </a:lnTo>
                  <a:lnTo>
                    <a:pt x="49474" y="24737"/>
                  </a:lnTo>
                  <a:lnTo>
                    <a:pt x="49444" y="23469"/>
                  </a:lnTo>
                  <a:lnTo>
                    <a:pt x="49187" y="20979"/>
                  </a:lnTo>
                  <a:lnTo>
                    <a:pt x="48689" y="18579"/>
                  </a:lnTo>
                  <a:lnTo>
                    <a:pt x="47965" y="16255"/>
                  </a:lnTo>
                  <a:lnTo>
                    <a:pt x="47029" y="14037"/>
                  </a:lnTo>
                  <a:lnTo>
                    <a:pt x="45882" y="11939"/>
                  </a:lnTo>
                  <a:lnTo>
                    <a:pt x="44539" y="9962"/>
                  </a:lnTo>
                  <a:lnTo>
                    <a:pt x="43014" y="8135"/>
                  </a:lnTo>
                  <a:lnTo>
                    <a:pt x="41339" y="6445"/>
                  </a:lnTo>
                  <a:lnTo>
                    <a:pt x="39498" y="4936"/>
                  </a:lnTo>
                  <a:lnTo>
                    <a:pt x="37521" y="3592"/>
                  </a:lnTo>
                  <a:lnTo>
                    <a:pt x="35423" y="2445"/>
                  </a:lnTo>
                  <a:lnTo>
                    <a:pt x="33204" y="1495"/>
                  </a:lnTo>
                  <a:lnTo>
                    <a:pt x="30895" y="770"/>
                  </a:lnTo>
                  <a:lnTo>
                    <a:pt x="28480" y="272"/>
                  </a:lnTo>
                  <a:lnTo>
                    <a:pt x="26005" y="16"/>
                  </a:lnTo>
                  <a:lnTo>
                    <a:pt x="24737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200;p85"/>
            <p:cNvSpPr/>
            <p:nvPr/>
          </p:nvSpPr>
          <p:spPr>
            <a:xfrm>
              <a:off x="6993225" y="2967600"/>
              <a:ext cx="1236850" cy="618825"/>
            </a:xfrm>
            <a:custGeom>
              <a:avLst/>
              <a:gdLst/>
              <a:ahLst/>
              <a:cxnLst/>
              <a:rect l="l" t="t" r="r" b="b"/>
              <a:pathLst>
                <a:path w="49474" h="24753" extrusionOk="0">
                  <a:moveTo>
                    <a:pt x="24737" y="0"/>
                  </a:moveTo>
                  <a:lnTo>
                    <a:pt x="23469" y="16"/>
                  </a:lnTo>
                  <a:lnTo>
                    <a:pt x="20994" y="272"/>
                  </a:lnTo>
                  <a:lnTo>
                    <a:pt x="18579" y="770"/>
                  </a:lnTo>
                  <a:lnTo>
                    <a:pt x="16270" y="1495"/>
                  </a:lnTo>
                  <a:lnTo>
                    <a:pt x="14051" y="2445"/>
                  </a:lnTo>
                  <a:lnTo>
                    <a:pt x="11953" y="3592"/>
                  </a:lnTo>
                  <a:lnTo>
                    <a:pt x="9976" y="4936"/>
                  </a:lnTo>
                  <a:lnTo>
                    <a:pt x="8135" y="6445"/>
                  </a:lnTo>
                  <a:lnTo>
                    <a:pt x="6460" y="8135"/>
                  </a:lnTo>
                  <a:lnTo>
                    <a:pt x="4935" y="9962"/>
                  </a:lnTo>
                  <a:lnTo>
                    <a:pt x="3592" y="11939"/>
                  </a:lnTo>
                  <a:lnTo>
                    <a:pt x="2445" y="14037"/>
                  </a:lnTo>
                  <a:lnTo>
                    <a:pt x="1509" y="16255"/>
                  </a:lnTo>
                  <a:lnTo>
                    <a:pt x="785" y="18579"/>
                  </a:lnTo>
                  <a:lnTo>
                    <a:pt x="287" y="20979"/>
                  </a:lnTo>
                  <a:lnTo>
                    <a:pt x="30" y="23469"/>
                  </a:lnTo>
                  <a:lnTo>
                    <a:pt x="0" y="24737"/>
                  </a:lnTo>
                  <a:lnTo>
                    <a:pt x="0" y="24752"/>
                  </a:lnTo>
                  <a:lnTo>
                    <a:pt x="24737" y="24737"/>
                  </a:lnTo>
                  <a:lnTo>
                    <a:pt x="49474" y="24737"/>
                  </a:lnTo>
                  <a:lnTo>
                    <a:pt x="49444" y="23469"/>
                  </a:lnTo>
                  <a:lnTo>
                    <a:pt x="49187" y="20979"/>
                  </a:lnTo>
                  <a:lnTo>
                    <a:pt x="48689" y="18579"/>
                  </a:lnTo>
                  <a:lnTo>
                    <a:pt x="47965" y="16255"/>
                  </a:lnTo>
                  <a:lnTo>
                    <a:pt x="47029" y="14037"/>
                  </a:lnTo>
                  <a:lnTo>
                    <a:pt x="45882" y="11939"/>
                  </a:lnTo>
                  <a:lnTo>
                    <a:pt x="44539" y="9962"/>
                  </a:lnTo>
                  <a:lnTo>
                    <a:pt x="43014" y="8135"/>
                  </a:lnTo>
                  <a:lnTo>
                    <a:pt x="41339" y="6445"/>
                  </a:lnTo>
                  <a:lnTo>
                    <a:pt x="39498" y="4936"/>
                  </a:lnTo>
                  <a:lnTo>
                    <a:pt x="37521" y="3592"/>
                  </a:lnTo>
                  <a:lnTo>
                    <a:pt x="35423" y="2445"/>
                  </a:lnTo>
                  <a:lnTo>
                    <a:pt x="33204" y="1495"/>
                  </a:lnTo>
                  <a:lnTo>
                    <a:pt x="30895" y="770"/>
                  </a:lnTo>
                  <a:lnTo>
                    <a:pt x="28480" y="272"/>
                  </a:lnTo>
                  <a:lnTo>
                    <a:pt x="26005" y="16"/>
                  </a:lnTo>
                  <a:lnTo>
                    <a:pt x="24737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201;p85"/>
            <p:cNvSpPr/>
            <p:nvPr/>
          </p:nvSpPr>
          <p:spPr>
            <a:xfrm>
              <a:off x="7441850" y="3415475"/>
              <a:ext cx="339600" cy="169825"/>
            </a:xfrm>
            <a:custGeom>
              <a:avLst/>
              <a:gdLst/>
              <a:ahLst/>
              <a:cxnLst/>
              <a:rect l="l" t="t" r="r" b="b"/>
              <a:pathLst>
                <a:path w="13584" h="6793" extrusionOk="0">
                  <a:moveTo>
                    <a:pt x="6792" y="0"/>
                  </a:moveTo>
                  <a:lnTo>
                    <a:pt x="6098" y="31"/>
                  </a:lnTo>
                  <a:lnTo>
                    <a:pt x="4770" y="302"/>
                  </a:lnTo>
                  <a:lnTo>
                    <a:pt x="3562" y="815"/>
                  </a:lnTo>
                  <a:lnTo>
                    <a:pt x="2475" y="1555"/>
                  </a:lnTo>
                  <a:lnTo>
                    <a:pt x="1555" y="2491"/>
                  </a:lnTo>
                  <a:lnTo>
                    <a:pt x="815" y="3562"/>
                  </a:lnTo>
                  <a:lnTo>
                    <a:pt x="302" y="4785"/>
                  </a:lnTo>
                  <a:lnTo>
                    <a:pt x="30" y="6098"/>
                  </a:lnTo>
                  <a:lnTo>
                    <a:pt x="0" y="6792"/>
                  </a:lnTo>
                  <a:lnTo>
                    <a:pt x="13584" y="6792"/>
                  </a:lnTo>
                  <a:lnTo>
                    <a:pt x="13554" y="6098"/>
                  </a:lnTo>
                  <a:lnTo>
                    <a:pt x="13282" y="4785"/>
                  </a:lnTo>
                  <a:lnTo>
                    <a:pt x="12769" y="3562"/>
                  </a:lnTo>
                  <a:lnTo>
                    <a:pt x="12029" y="2491"/>
                  </a:lnTo>
                  <a:lnTo>
                    <a:pt x="11109" y="1555"/>
                  </a:lnTo>
                  <a:lnTo>
                    <a:pt x="10022" y="815"/>
                  </a:lnTo>
                  <a:lnTo>
                    <a:pt x="8814" y="302"/>
                  </a:lnTo>
                  <a:lnTo>
                    <a:pt x="7486" y="31"/>
                  </a:lnTo>
                  <a:lnTo>
                    <a:pt x="6792" y="0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202;p85"/>
            <p:cNvSpPr/>
            <p:nvPr/>
          </p:nvSpPr>
          <p:spPr>
            <a:xfrm>
              <a:off x="7580700" y="2952125"/>
              <a:ext cx="62275" cy="463375"/>
            </a:xfrm>
            <a:custGeom>
              <a:avLst/>
              <a:gdLst/>
              <a:ahLst/>
              <a:cxnLst/>
              <a:rect l="l" t="t" r="r" b="b"/>
              <a:pathLst>
                <a:path w="2491" h="18535" extrusionOk="0">
                  <a:moveTo>
                    <a:pt x="0" y="1"/>
                  </a:moveTo>
                  <a:lnTo>
                    <a:pt x="619" y="18534"/>
                  </a:lnTo>
                  <a:lnTo>
                    <a:pt x="1857" y="18534"/>
                  </a:lnTo>
                  <a:lnTo>
                    <a:pt x="2491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203;p85"/>
            <p:cNvSpPr/>
            <p:nvPr/>
          </p:nvSpPr>
          <p:spPr>
            <a:xfrm>
              <a:off x="7340350" y="2988350"/>
              <a:ext cx="220375" cy="446025"/>
            </a:xfrm>
            <a:custGeom>
              <a:avLst/>
              <a:gdLst/>
              <a:ahLst/>
              <a:cxnLst/>
              <a:rect l="l" t="t" r="r" b="b"/>
              <a:pathLst>
                <a:path w="8815" h="17841" extrusionOk="0">
                  <a:moveTo>
                    <a:pt x="2294" y="1"/>
                  </a:moveTo>
                  <a:lnTo>
                    <a:pt x="0" y="966"/>
                  </a:lnTo>
                  <a:lnTo>
                    <a:pt x="7683" y="17840"/>
                  </a:lnTo>
                  <a:lnTo>
                    <a:pt x="8814" y="17372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204;p85"/>
            <p:cNvSpPr/>
            <p:nvPr/>
          </p:nvSpPr>
          <p:spPr>
            <a:xfrm>
              <a:off x="7141875" y="3115500"/>
              <a:ext cx="360375" cy="361125"/>
            </a:xfrm>
            <a:custGeom>
              <a:avLst/>
              <a:gdLst/>
              <a:ahLst/>
              <a:cxnLst/>
              <a:rect l="l" t="t" r="r" b="b"/>
              <a:pathLst>
                <a:path w="14415" h="14445" extrusionOk="0">
                  <a:moveTo>
                    <a:pt x="1736" y="1"/>
                  </a:moveTo>
                  <a:lnTo>
                    <a:pt x="1" y="1767"/>
                  </a:lnTo>
                  <a:lnTo>
                    <a:pt x="13554" y="14444"/>
                  </a:lnTo>
                  <a:lnTo>
                    <a:pt x="14414" y="13569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205;p85"/>
            <p:cNvSpPr/>
            <p:nvPr/>
          </p:nvSpPr>
          <p:spPr>
            <a:xfrm>
              <a:off x="7014725" y="3314725"/>
              <a:ext cx="446000" cy="220375"/>
            </a:xfrm>
            <a:custGeom>
              <a:avLst/>
              <a:gdLst/>
              <a:ahLst/>
              <a:cxnLst/>
              <a:rect l="l" t="t" r="r" b="b"/>
              <a:pathLst>
                <a:path w="17840" h="8815" extrusionOk="0">
                  <a:moveTo>
                    <a:pt x="936" y="1"/>
                  </a:moveTo>
                  <a:lnTo>
                    <a:pt x="0" y="2280"/>
                  </a:lnTo>
                  <a:lnTo>
                    <a:pt x="17357" y="8815"/>
                  </a:lnTo>
                  <a:lnTo>
                    <a:pt x="17840" y="7683"/>
                  </a:lnTo>
                  <a:lnTo>
                    <a:pt x="936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206;p85"/>
            <p:cNvSpPr/>
            <p:nvPr/>
          </p:nvSpPr>
          <p:spPr>
            <a:xfrm>
              <a:off x="6977750" y="3554700"/>
              <a:ext cx="464125" cy="31350"/>
            </a:xfrm>
            <a:custGeom>
              <a:avLst/>
              <a:gdLst/>
              <a:ahLst/>
              <a:cxnLst/>
              <a:rect l="l" t="t" r="r" b="b"/>
              <a:pathLst>
                <a:path w="18565" h="1254" extrusionOk="0">
                  <a:moveTo>
                    <a:pt x="0" y="1"/>
                  </a:moveTo>
                  <a:lnTo>
                    <a:pt x="0" y="1253"/>
                  </a:lnTo>
                  <a:lnTo>
                    <a:pt x="18564" y="1253"/>
                  </a:lnTo>
                  <a:lnTo>
                    <a:pt x="18564" y="6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207;p85"/>
            <p:cNvSpPr/>
            <p:nvPr/>
          </p:nvSpPr>
          <p:spPr>
            <a:xfrm>
              <a:off x="7781425" y="3554700"/>
              <a:ext cx="464125" cy="31350"/>
            </a:xfrm>
            <a:custGeom>
              <a:avLst/>
              <a:gdLst/>
              <a:ahLst/>
              <a:cxnLst/>
              <a:rect l="l" t="t" r="r" b="b"/>
              <a:pathLst>
                <a:path w="18565" h="1254" extrusionOk="0">
                  <a:moveTo>
                    <a:pt x="18565" y="1"/>
                  </a:moveTo>
                  <a:lnTo>
                    <a:pt x="1" y="619"/>
                  </a:lnTo>
                  <a:lnTo>
                    <a:pt x="1" y="1253"/>
                  </a:lnTo>
                  <a:lnTo>
                    <a:pt x="18565" y="1253"/>
                  </a:lnTo>
                  <a:lnTo>
                    <a:pt x="18565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208;p85"/>
            <p:cNvSpPr/>
            <p:nvPr/>
          </p:nvSpPr>
          <p:spPr>
            <a:xfrm>
              <a:off x="7762575" y="3314725"/>
              <a:ext cx="446375" cy="220375"/>
            </a:xfrm>
            <a:custGeom>
              <a:avLst/>
              <a:gdLst/>
              <a:ahLst/>
              <a:cxnLst/>
              <a:rect l="l" t="t" r="r" b="b"/>
              <a:pathLst>
                <a:path w="17855" h="8815" extrusionOk="0">
                  <a:moveTo>
                    <a:pt x="16904" y="1"/>
                  </a:moveTo>
                  <a:lnTo>
                    <a:pt x="0" y="7683"/>
                  </a:lnTo>
                  <a:lnTo>
                    <a:pt x="498" y="8815"/>
                  </a:lnTo>
                  <a:lnTo>
                    <a:pt x="17855" y="2280"/>
                  </a:lnTo>
                  <a:lnTo>
                    <a:pt x="16904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209;p85"/>
            <p:cNvSpPr/>
            <p:nvPr/>
          </p:nvSpPr>
          <p:spPr>
            <a:xfrm>
              <a:off x="7721050" y="3115500"/>
              <a:ext cx="360375" cy="361125"/>
            </a:xfrm>
            <a:custGeom>
              <a:avLst/>
              <a:gdLst/>
              <a:ahLst/>
              <a:cxnLst/>
              <a:rect l="l" t="t" r="r" b="b"/>
              <a:pathLst>
                <a:path w="14415" h="14445" extrusionOk="0">
                  <a:moveTo>
                    <a:pt x="12679" y="1"/>
                  </a:moveTo>
                  <a:lnTo>
                    <a:pt x="1" y="13569"/>
                  </a:lnTo>
                  <a:lnTo>
                    <a:pt x="876" y="14444"/>
                  </a:lnTo>
                  <a:lnTo>
                    <a:pt x="14414" y="1767"/>
                  </a:lnTo>
                  <a:lnTo>
                    <a:pt x="12679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210;p85"/>
            <p:cNvSpPr/>
            <p:nvPr/>
          </p:nvSpPr>
          <p:spPr>
            <a:xfrm>
              <a:off x="7662575" y="2988350"/>
              <a:ext cx="220375" cy="446025"/>
            </a:xfrm>
            <a:custGeom>
              <a:avLst/>
              <a:gdLst/>
              <a:ahLst/>
              <a:cxnLst/>
              <a:rect l="l" t="t" r="r" b="b"/>
              <a:pathLst>
                <a:path w="8815" h="17841" extrusionOk="0">
                  <a:moveTo>
                    <a:pt x="6536" y="1"/>
                  </a:moveTo>
                  <a:lnTo>
                    <a:pt x="1" y="17372"/>
                  </a:lnTo>
                  <a:lnTo>
                    <a:pt x="1132" y="17840"/>
                  </a:lnTo>
                  <a:lnTo>
                    <a:pt x="8815" y="966"/>
                  </a:lnTo>
                  <a:lnTo>
                    <a:pt x="6536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211;p85"/>
            <p:cNvSpPr/>
            <p:nvPr/>
          </p:nvSpPr>
          <p:spPr>
            <a:xfrm>
              <a:off x="7491650" y="3586025"/>
              <a:ext cx="240375" cy="169800"/>
            </a:xfrm>
            <a:custGeom>
              <a:avLst/>
              <a:gdLst/>
              <a:ahLst/>
              <a:cxnLst/>
              <a:rect l="l" t="t" r="r" b="b"/>
              <a:pathLst>
                <a:path w="9615" h="6792" extrusionOk="0">
                  <a:moveTo>
                    <a:pt x="4815" y="0"/>
                  </a:moveTo>
                  <a:lnTo>
                    <a:pt x="1" y="4800"/>
                  </a:lnTo>
                  <a:lnTo>
                    <a:pt x="499" y="5268"/>
                  </a:lnTo>
                  <a:lnTo>
                    <a:pt x="1600" y="5992"/>
                  </a:lnTo>
                  <a:lnTo>
                    <a:pt x="2823" y="6505"/>
                  </a:lnTo>
                  <a:lnTo>
                    <a:pt x="4121" y="6762"/>
                  </a:lnTo>
                  <a:lnTo>
                    <a:pt x="4800" y="6792"/>
                  </a:lnTo>
                  <a:lnTo>
                    <a:pt x="5464" y="6762"/>
                  </a:lnTo>
                  <a:lnTo>
                    <a:pt x="6777" y="6505"/>
                  </a:lnTo>
                  <a:lnTo>
                    <a:pt x="8000" y="5992"/>
                  </a:lnTo>
                  <a:lnTo>
                    <a:pt x="9117" y="5268"/>
                  </a:lnTo>
                  <a:lnTo>
                    <a:pt x="9615" y="4800"/>
                  </a:lnTo>
                  <a:lnTo>
                    <a:pt x="4815" y="0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212;p85"/>
            <p:cNvSpPr/>
            <p:nvPr/>
          </p:nvSpPr>
          <p:spPr>
            <a:xfrm>
              <a:off x="7549750" y="3524150"/>
              <a:ext cx="123800" cy="123400"/>
            </a:xfrm>
            <a:custGeom>
              <a:avLst/>
              <a:gdLst/>
              <a:ahLst/>
              <a:cxnLst/>
              <a:rect l="l" t="t" r="r" b="b"/>
              <a:pathLst>
                <a:path w="4952" h="4936" extrusionOk="0">
                  <a:moveTo>
                    <a:pt x="2219" y="0"/>
                  </a:moveTo>
                  <a:lnTo>
                    <a:pt x="1736" y="106"/>
                  </a:lnTo>
                  <a:lnTo>
                    <a:pt x="1299" y="287"/>
                  </a:lnTo>
                  <a:lnTo>
                    <a:pt x="906" y="558"/>
                  </a:lnTo>
                  <a:lnTo>
                    <a:pt x="559" y="891"/>
                  </a:lnTo>
                  <a:lnTo>
                    <a:pt x="303" y="1283"/>
                  </a:lnTo>
                  <a:lnTo>
                    <a:pt x="106" y="1736"/>
                  </a:lnTo>
                  <a:lnTo>
                    <a:pt x="16" y="2219"/>
                  </a:lnTo>
                  <a:lnTo>
                    <a:pt x="1" y="2475"/>
                  </a:lnTo>
                  <a:lnTo>
                    <a:pt x="16" y="2717"/>
                  </a:lnTo>
                  <a:lnTo>
                    <a:pt x="106" y="3200"/>
                  </a:lnTo>
                  <a:lnTo>
                    <a:pt x="303" y="3652"/>
                  </a:lnTo>
                  <a:lnTo>
                    <a:pt x="559" y="4045"/>
                  </a:lnTo>
                  <a:lnTo>
                    <a:pt x="906" y="4377"/>
                  </a:lnTo>
                  <a:lnTo>
                    <a:pt x="1299" y="4649"/>
                  </a:lnTo>
                  <a:lnTo>
                    <a:pt x="1736" y="4830"/>
                  </a:lnTo>
                  <a:lnTo>
                    <a:pt x="2219" y="4935"/>
                  </a:lnTo>
                  <a:lnTo>
                    <a:pt x="2733" y="4935"/>
                  </a:lnTo>
                  <a:lnTo>
                    <a:pt x="3216" y="4830"/>
                  </a:lnTo>
                  <a:lnTo>
                    <a:pt x="3653" y="4649"/>
                  </a:lnTo>
                  <a:lnTo>
                    <a:pt x="4046" y="4377"/>
                  </a:lnTo>
                  <a:lnTo>
                    <a:pt x="4393" y="4045"/>
                  </a:lnTo>
                  <a:lnTo>
                    <a:pt x="4649" y="3652"/>
                  </a:lnTo>
                  <a:lnTo>
                    <a:pt x="4846" y="3200"/>
                  </a:lnTo>
                  <a:lnTo>
                    <a:pt x="4936" y="2717"/>
                  </a:lnTo>
                  <a:lnTo>
                    <a:pt x="4951" y="2475"/>
                  </a:lnTo>
                  <a:lnTo>
                    <a:pt x="4936" y="2219"/>
                  </a:lnTo>
                  <a:lnTo>
                    <a:pt x="4846" y="1736"/>
                  </a:lnTo>
                  <a:lnTo>
                    <a:pt x="4649" y="1283"/>
                  </a:lnTo>
                  <a:lnTo>
                    <a:pt x="4393" y="891"/>
                  </a:lnTo>
                  <a:lnTo>
                    <a:pt x="4046" y="558"/>
                  </a:lnTo>
                  <a:lnTo>
                    <a:pt x="3653" y="287"/>
                  </a:lnTo>
                  <a:lnTo>
                    <a:pt x="3216" y="106"/>
                  </a:lnTo>
                  <a:lnTo>
                    <a:pt x="2733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213;p85"/>
            <p:cNvSpPr/>
            <p:nvPr/>
          </p:nvSpPr>
          <p:spPr>
            <a:xfrm>
              <a:off x="7580325" y="3554700"/>
              <a:ext cx="62275" cy="62275"/>
            </a:xfrm>
            <a:custGeom>
              <a:avLst/>
              <a:gdLst/>
              <a:ahLst/>
              <a:cxnLst/>
              <a:rect l="l" t="t" r="r" b="b"/>
              <a:pathLst>
                <a:path w="2491" h="2491" extrusionOk="0">
                  <a:moveTo>
                    <a:pt x="1253" y="1"/>
                  </a:moveTo>
                  <a:lnTo>
                    <a:pt x="996" y="16"/>
                  </a:lnTo>
                  <a:lnTo>
                    <a:pt x="559" y="212"/>
                  </a:lnTo>
                  <a:lnTo>
                    <a:pt x="212" y="544"/>
                  </a:lnTo>
                  <a:lnTo>
                    <a:pt x="31" y="997"/>
                  </a:lnTo>
                  <a:lnTo>
                    <a:pt x="0" y="1253"/>
                  </a:lnTo>
                  <a:lnTo>
                    <a:pt x="31" y="1495"/>
                  </a:lnTo>
                  <a:lnTo>
                    <a:pt x="212" y="1948"/>
                  </a:lnTo>
                  <a:lnTo>
                    <a:pt x="559" y="2280"/>
                  </a:lnTo>
                  <a:lnTo>
                    <a:pt x="996" y="2476"/>
                  </a:lnTo>
                  <a:lnTo>
                    <a:pt x="1253" y="2491"/>
                  </a:lnTo>
                  <a:lnTo>
                    <a:pt x="1510" y="2476"/>
                  </a:lnTo>
                  <a:lnTo>
                    <a:pt x="1947" y="2280"/>
                  </a:lnTo>
                  <a:lnTo>
                    <a:pt x="2294" y="1948"/>
                  </a:lnTo>
                  <a:lnTo>
                    <a:pt x="2476" y="1495"/>
                  </a:lnTo>
                  <a:lnTo>
                    <a:pt x="2491" y="1253"/>
                  </a:lnTo>
                  <a:lnTo>
                    <a:pt x="2476" y="997"/>
                  </a:lnTo>
                  <a:lnTo>
                    <a:pt x="2294" y="544"/>
                  </a:lnTo>
                  <a:lnTo>
                    <a:pt x="1947" y="212"/>
                  </a:lnTo>
                  <a:lnTo>
                    <a:pt x="1510" y="16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214;p85"/>
            <p:cNvSpPr/>
            <p:nvPr/>
          </p:nvSpPr>
          <p:spPr>
            <a:xfrm>
              <a:off x="7580325" y="3805250"/>
              <a:ext cx="62275" cy="62275"/>
            </a:xfrm>
            <a:custGeom>
              <a:avLst/>
              <a:gdLst/>
              <a:ahLst/>
              <a:cxnLst/>
              <a:rect l="l" t="t" r="r" b="b"/>
              <a:pathLst>
                <a:path w="2491" h="2491" extrusionOk="0">
                  <a:moveTo>
                    <a:pt x="1253" y="0"/>
                  </a:moveTo>
                  <a:lnTo>
                    <a:pt x="996" y="15"/>
                  </a:lnTo>
                  <a:lnTo>
                    <a:pt x="559" y="196"/>
                  </a:lnTo>
                  <a:lnTo>
                    <a:pt x="212" y="543"/>
                  </a:lnTo>
                  <a:lnTo>
                    <a:pt x="31" y="981"/>
                  </a:lnTo>
                  <a:lnTo>
                    <a:pt x="0" y="1238"/>
                  </a:lnTo>
                  <a:lnTo>
                    <a:pt x="31" y="1494"/>
                  </a:lnTo>
                  <a:lnTo>
                    <a:pt x="212" y="1947"/>
                  </a:lnTo>
                  <a:lnTo>
                    <a:pt x="559" y="2279"/>
                  </a:lnTo>
                  <a:lnTo>
                    <a:pt x="996" y="2475"/>
                  </a:lnTo>
                  <a:lnTo>
                    <a:pt x="1253" y="2490"/>
                  </a:lnTo>
                  <a:lnTo>
                    <a:pt x="1510" y="2475"/>
                  </a:lnTo>
                  <a:lnTo>
                    <a:pt x="1947" y="2279"/>
                  </a:lnTo>
                  <a:lnTo>
                    <a:pt x="2294" y="1947"/>
                  </a:lnTo>
                  <a:lnTo>
                    <a:pt x="2476" y="1494"/>
                  </a:lnTo>
                  <a:lnTo>
                    <a:pt x="2491" y="1238"/>
                  </a:lnTo>
                  <a:lnTo>
                    <a:pt x="2476" y="981"/>
                  </a:lnTo>
                  <a:lnTo>
                    <a:pt x="2294" y="543"/>
                  </a:lnTo>
                  <a:lnTo>
                    <a:pt x="1947" y="196"/>
                  </a:lnTo>
                  <a:lnTo>
                    <a:pt x="1510" y="15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215;p85"/>
            <p:cNvSpPr/>
            <p:nvPr/>
          </p:nvSpPr>
          <p:spPr>
            <a:xfrm>
              <a:off x="7518825" y="4275000"/>
              <a:ext cx="185650" cy="61525"/>
            </a:xfrm>
            <a:custGeom>
              <a:avLst/>
              <a:gdLst/>
              <a:ahLst/>
              <a:cxnLst/>
              <a:rect l="l" t="t" r="r" b="b"/>
              <a:pathLst>
                <a:path w="7426" h="2461" extrusionOk="0">
                  <a:moveTo>
                    <a:pt x="921" y="0"/>
                  </a:moveTo>
                  <a:lnTo>
                    <a:pt x="740" y="15"/>
                  </a:lnTo>
                  <a:lnTo>
                    <a:pt x="408" y="151"/>
                  </a:lnTo>
                  <a:lnTo>
                    <a:pt x="151" y="408"/>
                  </a:lnTo>
                  <a:lnTo>
                    <a:pt x="15" y="740"/>
                  </a:lnTo>
                  <a:lnTo>
                    <a:pt x="0" y="921"/>
                  </a:lnTo>
                  <a:lnTo>
                    <a:pt x="0" y="2460"/>
                  </a:lnTo>
                  <a:lnTo>
                    <a:pt x="7426" y="2460"/>
                  </a:lnTo>
                  <a:lnTo>
                    <a:pt x="7426" y="921"/>
                  </a:lnTo>
                  <a:lnTo>
                    <a:pt x="7411" y="740"/>
                  </a:lnTo>
                  <a:lnTo>
                    <a:pt x="7275" y="408"/>
                  </a:lnTo>
                  <a:lnTo>
                    <a:pt x="7018" y="151"/>
                  </a:lnTo>
                  <a:lnTo>
                    <a:pt x="6686" y="15"/>
                  </a:lnTo>
                  <a:lnTo>
                    <a:pt x="6505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216;p85"/>
            <p:cNvSpPr/>
            <p:nvPr/>
          </p:nvSpPr>
          <p:spPr>
            <a:xfrm>
              <a:off x="7518825" y="4336500"/>
              <a:ext cx="11725" cy="185675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217;p85"/>
            <p:cNvSpPr/>
            <p:nvPr/>
          </p:nvSpPr>
          <p:spPr>
            <a:xfrm>
              <a:off x="7692750" y="4336500"/>
              <a:ext cx="11725" cy="185675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69" y="7426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218;p85"/>
            <p:cNvSpPr/>
            <p:nvPr/>
          </p:nvSpPr>
          <p:spPr>
            <a:xfrm>
              <a:off x="7622950" y="4336500"/>
              <a:ext cx="11725" cy="185675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69" y="7426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219;p85"/>
            <p:cNvSpPr/>
            <p:nvPr/>
          </p:nvSpPr>
          <p:spPr>
            <a:xfrm>
              <a:off x="7658050" y="4336500"/>
              <a:ext cx="11725" cy="185675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220;p85"/>
            <p:cNvSpPr/>
            <p:nvPr/>
          </p:nvSpPr>
          <p:spPr>
            <a:xfrm>
              <a:off x="7588625" y="4336500"/>
              <a:ext cx="11725" cy="185675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221;p85"/>
            <p:cNvSpPr/>
            <p:nvPr/>
          </p:nvSpPr>
          <p:spPr>
            <a:xfrm>
              <a:off x="7553525" y="4336500"/>
              <a:ext cx="12100" cy="185675"/>
            </a:xfrm>
            <a:custGeom>
              <a:avLst/>
              <a:gdLst/>
              <a:ahLst/>
              <a:cxnLst/>
              <a:rect l="l" t="t" r="r" b="b"/>
              <a:pathLst>
                <a:path w="484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84" y="7426"/>
                  </a:lnTo>
                  <a:lnTo>
                    <a:pt x="484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5" name="Google Shape;1375;p70"/>
          <p:cNvGrpSpPr/>
          <p:nvPr/>
        </p:nvGrpSpPr>
        <p:grpSpPr>
          <a:xfrm>
            <a:off x="891269" y="2996862"/>
            <a:ext cx="1161989" cy="1146749"/>
            <a:chOff x="891269" y="2996862"/>
            <a:chExt cx="1161989" cy="1146749"/>
          </a:xfrm>
        </p:grpSpPr>
        <p:sp>
          <p:nvSpPr>
            <p:cNvPr id="1376" name="Google Shape;1376;p70"/>
            <p:cNvSpPr/>
            <p:nvPr/>
          </p:nvSpPr>
          <p:spPr>
            <a:xfrm rot="-1339877">
              <a:off x="1022974" y="3134927"/>
              <a:ext cx="898579" cy="87061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70"/>
            <p:cNvSpPr/>
            <p:nvPr/>
          </p:nvSpPr>
          <p:spPr>
            <a:xfrm rot="-1339877">
              <a:off x="1328551" y="3433533"/>
              <a:ext cx="314312" cy="314312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70"/>
          <p:cNvGrpSpPr/>
          <p:nvPr/>
        </p:nvGrpSpPr>
        <p:grpSpPr>
          <a:xfrm>
            <a:off x="7338398" y="717096"/>
            <a:ext cx="770573" cy="746614"/>
            <a:chOff x="7185998" y="564696"/>
            <a:chExt cx="770573" cy="746614"/>
          </a:xfrm>
        </p:grpSpPr>
        <p:sp>
          <p:nvSpPr>
            <p:cNvPr id="1379" name="Google Shape;1379;p70"/>
            <p:cNvSpPr/>
            <p:nvPr/>
          </p:nvSpPr>
          <p:spPr>
            <a:xfrm>
              <a:off x="7185998" y="564696"/>
              <a:ext cx="770573" cy="746614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70"/>
            <p:cNvSpPr/>
            <p:nvPr/>
          </p:nvSpPr>
          <p:spPr>
            <a:xfrm>
              <a:off x="7440514" y="823834"/>
              <a:ext cx="269537" cy="2695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1" name="Google Shape;1381;p70"/>
          <p:cNvGrpSpPr/>
          <p:nvPr/>
        </p:nvGrpSpPr>
        <p:grpSpPr>
          <a:xfrm>
            <a:off x="6963405" y="3701018"/>
            <a:ext cx="645055" cy="632097"/>
            <a:chOff x="6963405" y="3701018"/>
            <a:chExt cx="645055" cy="632097"/>
          </a:xfrm>
        </p:grpSpPr>
        <p:sp>
          <p:nvSpPr>
            <p:cNvPr id="1382" name="Google Shape;1382;p70"/>
            <p:cNvSpPr/>
            <p:nvPr/>
          </p:nvSpPr>
          <p:spPr>
            <a:xfrm>
              <a:off x="6963405" y="3701018"/>
              <a:ext cx="645055" cy="632097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70"/>
            <p:cNvSpPr/>
            <p:nvPr/>
          </p:nvSpPr>
          <p:spPr>
            <a:xfrm>
              <a:off x="7231768" y="3920346"/>
              <a:ext cx="154580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4" name="Google Shape;1384;p70"/>
          <p:cNvGrpSpPr/>
          <p:nvPr/>
        </p:nvGrpSpPr>
        <p:grpSpPr>
          <a:xfrm>
            <a:off x="2003112" y="664740"/>
            <a:ext cx="548269" cy="538197"/>
            <a:chOff x="2003112" y="664740"/>
            <a:chExt cx="548269" cy="538197"/>
          </a:xfrm>
        </p:grpSpPr>
        <p:sp>
          <p:nvSpPr>
            <p:cNvPr id="1385" name="Google Shape;1385;p70"/>
            <p:cNvSpPr/>
            <p:nvPr/>
          </p:nvSpPr>
          <p:spPr>
            <a:xfrm rot="938298">
              <a:off x="2053249" y="717097"/>
              <a:ext cx="447994" cy="43348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70"/>
            <p:cNvSpPr/>
            <p:nvPr/>
          </p:nvSpPr>
          <p:spPr>
            <a:xfrm rot="938298">
              <a:off x="2202548" y="869061"/>
              <a:ext cx="140810" cy="14123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7" name="Google Shape;1387;p70"/>
          <p:cNvSpPr txBox="1">
            <a:spLocks noGrp="1"/>
          </p:cNvSpPr>
          <p:nvPr>
            <p:ph type="body" idx="1"/>
          </p:nvPr>
        </p:nvSpPr>
        <p:spPr>
          <a:xfrm>
            <a:off x="2659500" y="2996850"/>
            <a:ext cx="3825000" cy="6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388" name="Google Shape;1388;p70"/>
          <p:cNvSpPr txBox="1">
            <a:spLocks noGrp="1"/>
          </p:cNvSpPr>
          <p:nvPr>
            <p:ph type="title"/>
          </p:nvPr>
        </p:nvSpPr>
        <p:spPr>
          <a:xfrm>
            <a:off x="1561425" y="1531350"/>
            <a:ext cx="6021300" cy="146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dirty="0" smtClean="0"/>
              <a:t>Thank you for your attention!</a:t>
            </a:r>
            <a:endParaRPr sz="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" name="Google Shape;901;p56"/>
          <p:cNvGrpSpPr/>
          <p:nvPr/>
        </p:nvGrpSpPr>
        <p:grpSpPr>
          <a:xfrm>
            <a:off x="4050425" y="1255275"/>
            <a:ext cx="1032633" cy="3523802"/>
            <a:chOff x="4050425" y="1255275"/>
            <a:chExt cx="1032633" cy="3523802"/>
          </a:xfrm>
        </p:grpSpPr>
        <p:sp>
          <p:nvSpPr>
            <p:cNvPr id="902" name="Google Shape;902;p56"/>
            <p:cNvSpPr/>
            <p:nvPr/>
          </p:nvSpPr>
          <p:spPr>
            <a:xfrm>
              <a:off x="4551479" y="1255275"/>
              <a:ext cx="35075" cy="2677719"/>
            </a:xfrm>
            <a:custGeom>
              <a:avLst/>
              <a:gdLst/>
              <a:ahLst/>
              <a:cxnLst/>
              <a:rect l="l" t="t" r="r" b="b"/>
              <a:pathLst>
                <a:path w="261" h="38771" extrusionOk="0">
                  <a:moveTo>
                    <a:pt x="1" y="1"/>
                  </a:moveTo>
                  <a:lnTo>
                    <a:pt x="1" y="38771"/>
                  </a:lnTo>
                  <a:lnTo>
                    <a:pt x="261" y="3877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56"/>
            <p:cNvSpPr/>
            <p:nvPr/>
          </p:nvSpPr>
          <p:spPr>
            <a:xfrm>
              <a:off x="4630749" y="4142566"/>
              <a:ext cx="18812" cy="57120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0" y="1"/>
                  </a:moveTo>
                  <a:lnTo>
                    <a:pt x="52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56"/>
            <p:cNvSpPr/>
            <p:nvPr/>
          </p:nvSpPr>
          <p:spPr>
            <a:xfrm>
              <a:off x="4605085" y="4142566"/>
              <a:ext cx="18812" cy="596872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1" y="1"/>
                  </a:moveTo>
                  <a:lnTo>
                    <a:pt x="53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56"/>
            <p:cNvSpPr/>
            <p:nvPr/>
          </p:nvSpPr>
          <p:spPr>
            <a:xfrm>
              <a:off x="4579422" y="4142566"/>
              <a:ext cx="16528" cy="636511"/>
            </a:xfrm>
            <a:custGeom>
              <a:avLst/>
              <a:gdLst/>
              <a:ahLst/>
              <a:cxnLst/>
              <a:rect l="l" t="t" r="r" b="b"/>
              <a:pathLst>
                <a:path w="123" h="4737" extrusionOk="0">
                  <a:moveTo>
                    <a:pt x="1" y="1"/>
                  </a:moveTo>
                  <a:lnTo>
                    <a:pt x="35" y="4737"/>
                  </a:lnTo>
                  <a:lnTo>
                    <a:pt x="122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56"/>
            <p:cNvSpPr/>
            <p:nvPr/>
          </p:nvSpPr>
          <p:spPr>
            <a:xfrm>
              <a:off x="4549189" y="4142566"/>
              <a:ext cx="18677" cy="636511"/>
            </a:xfrm>
            <a:custGeom>
              <a:avLst/>
              <a:gdLst/>
              <a:ahLst/>
              <a:cxnLst/>
              <a:rect l="l" t="t" r="r" b="b"/>
              <a:pathLst>
                <a:path w="139" h="4737" extrusionOk="0">
                  <a:moveTo>
                    <a:pt x="0" y="1"/>
                  </a:moveTo>
                  <a:lnTo>
                    <a:pt x="52" y="4737"/>
                  </a:lnTo>
                  <a:lnTo>
                    <a:pt x="139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56"/>
            <p:cNvSpPr/>
            <p:nvPr/>
          </p:nvSpPr>
          <p:spPr>
            <a:xfrm>
              <a:off x="4523526" y="4142566"/>
              <a:ext cx="18812" cy="596872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0" y="1"/>
                  </a:moveTo>
                  <a:lnTo>
                    <a:pt x="52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56"/>
            <p:cNvSpPr/>
            <p:nvPr/>
          </p:nvSpPr>
          <p:spPr>
            <a:xfrm>
              <a:off x="4497862" y="4142566"/>
              <a:ext cx="18812" cy="57120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1" y="1"/>
                  </a:moveTo>
                  <a:lnTo>
                    <a:pt x="53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56"/>
            <p:cNvSpPr/>
            <p:nvPr/>
          </p:nvSpPr>
          <p:spPr>
            <a:xfrm>
              <a:off x="4052709" y="1958533"/>
              <a:ext cx="1023362" cy="1361437"/>
            </a:xfrm>
            <a:custGeom>
              <a:avLst/>
              <a:gdLst/>
              <a:ahLst/>
              <a:cxnLst/>
              <a:rect l="l" t="t" r="r" b="b"/>
              <a:pathLst>
                <a:path w="7616" h="10132" extrusionOk="0">
                  <a:moveTo>
                    <a:pt x="2828" y="1"/>
                  </a:moveTo>
                  <a:lnTo>
                    <a:pt x="2221" y="140"/>
                  </a:lnTo>
                  <a:lnTo>
                    <a:pt x="1648" y="383"/>
                  </a:lnTo>
                  <a:lnTo>
                    <a:pt x="1145" y="712"/>
                  </a:lnTo>
                  <a:lnTo>
                    <a:pt x="712" y="1146"/>
                  </a:lnTo>
                  <a:lnTo>
                    <a:pt x="365" y="1649"/>
                  </a:lnTo>
                  <a:lnTo>
                    <a:pt x="139" y="2221"/>
                  </a:lnTo>
                  <a:lnTo>
                    <a:pt x="0" y="2846"/>
                  </a:lnTo>
                  <a:lnTo>
                    <a:pt x="0" y="3158"/>
                  </a:lnTo>
                  <a:lnTo>
                    <a:pt x="0" y="6957"/>
                  </a:lnTo>
                  <a:lnTo>
                    <a:pt x="0" y="7287"/>
                  </a:lnTo>
                  <a:lnTo>
                    <a:pt x="139" y="7911"/>
                  </a:lnTo>
                  <a:lnTo>
                    <a:pt x="382" y="8466"/>
                  </a:lnTo>
                  <a:lnTo>
                    <a:pt x="712" y="8969"/>
                  </a:lnTo>
                  <a:lnTo>
                    <a:pt x="1145" y="9403"/>
                  </a:lnTo>
                  <a:lnTo>
                    <a:pt x="1648" y="9750"/>
                  </a:lnTo>
                  <a:lnTo>
                    <a:pt x="2221" y="9993"/>
                  </a:lnTo>
                  <a:lnTo>
                    <a:pt x="2845" y="10114"/>
                  </a:lnTo>
                  <a:lnTo>
                    <a:pt x="3157" y="10132"/>
                  </a:lnTo>
                  <a:lnTo>
                    <a:pt x="4441" y="10132"/>
                  </a:lnTo>
                  <a:lnTo>
                    <a:pt x="4771" y="10114"/>
                  </a:lnTo>
                  <a:lnTo>
                    <a:pt x="5395" y="9993"/>
                  </a:lnTo>
                  <a:lnTo>
                    <a:pt x="5950" y="9750"/>
                  </a:lnTo>
                  <a:lnTo>
                    <a:pt x="6453" y="9403"/>
                  </a:lnTo>
                  <a:lnTo>
                    <a:pt x="6887" y="8969"/>
                  </a:lnTo>
                  <a:lnTo>
                    <a:pt x="7234" y="8466"/>
                  </a:lnTo>
                  <a:lnTo>
                    <a:pt x="7477" y="7911"/>
                  </a:lnTo>
                  <a:lnTo>
                    <a:pt x="7598" y="7287"/>
                  </a:lnTo>
                  <a:lnTo>
                    <a:pt x="7616" y="6957"/>
                  </a:lnTo>
                  <a:lnTo>
                    <a:pt x="7616" y="3158"/>
                  </a:lnTo>
                  <a:lnTo>
                    <a:pt x="7598" y="2829"/>
                  </a:lnTo>
                  <a:lnTo>
                    <a:pt x="7477" y="2221"/>
                  </a:lnTo>
                  <a:lnTo>
                    <a:pt x="7234" y="1649"/>
                  </a:lnTo>
                  <a:lnTo>
                    <a:pt x="6887" y="1146"/>
                  </a:lnTo>
                  <a:lnTo>
                    <a:pt x="6453" y="712"/>
                  </a:lnTo>
                  <a:lnTo>
                    <a:pt x="5950" y="365"/>
                  </a:lnTo>
                  <a:lnTo>
                    <a:pt x="5378" y="14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56"/>
            <p:cNvSpPr/>
            <p:nvPr/>
          </p:nvSpPr>
          <p:spPr>
            <a:xfrm>
              <a:off x="4050425" y="1832764"/>
              <a:ext cx="1032633" cy="1634074"/>
            </a:xfrm>
            <a:custGeom>
              <a:avLst/>
              <a:gdLst/>
              <a:ahLst/>
              <a:cxnLst/>
              <a:rect l="l" t="t" r="r" b="b"/>
              <a:pathLst>
                <a:path w="7685" h="12161" extrusionOk="0">
                  <a:moveTo>
                    <a:pt x="2880" y="1128"/>
                  </a:moveTo>
                  <a:lnTo>
                    <a:pt x="2637" y="1267"/>
                  </a:lnTo>
                  <a:lnTo>
                    <a:pt x="2238" y="1631"/>
                  </a:lnTo>
                  <a:lnTo>
                    <a:pt x="1960" y="2099"/>
                  </a:lnTo>
                  <a:lnTo>
                    <a:pt x="1804" y="2620"/>
                  </a:lnTo>
                  <a:lnTo>
                    <a:pt x="1787" y="2897"/>
                  </a:lnTo>
                  <a:lnTo>
                    <a:pt x="1787" y="9090"/>
                  </a:lnTo>
                  <a:lnTo>
                    <a:pt x="1804" y="9368"/>
                  </a:lnTo>
                  <a:lnTo>
                    <a:pt x="1960" y="9905"/>
                  </a:lnTo>
                  <a:lnTo>
                    <a:pt x="2255" y="10374"/>
                  </a:lnTo>
                  <a:lnTo>
                    <a:pt x="2637" y="10738"/>
                  </a:lnTo>
                  <a:lnTo>
                    <a:pt x="2880" y="10859"/>
                  </a:lnTo>
                  <a:lnTo>
                    <a:pt x="2585" y="10790"/>
                  </a:lnTo>
                  <a:lnTo>
                    <a:pt x="2030" y="10547"/>
                  </a:lnTo>
                  <a:lnTo>
                    <a:pt x="1527" y="10200"/>
                  </a:lnTo>
                  <a:lnTo>
                    <a:pt x="1076" y="9801"/>
                  </a:lnTo>
                  <a:lnTo>
                    <a:pt x="694" y="9333"/>
                  </a:lnTo>
                  <a:lnTo>
                    <a:pt x="399" y="8795"/>
                  </a:lnTo>
                  <a:lnTo>
                    <a:pt x="191" y="8205"/>
                  </a:lnTo>
                  <a:lnTo>
                    <a:pt x="87" y="7581"/>
                  </a:lnTo>
                  <a:lnTo>
                    <a:pt x="87" y="7269"/>
                  </a:lnTo>
                  <a:lnTo>
                    <a:pt x="87" y="4753"/>
                  </a:lnTo>
                  <a:lnTo>
                    <a:pt x="87" y="4424"/>
                  </a:lnTo>
                  <a:lnTo>
                    <a:pt x="191" y="3799"/>
                  </a:lnTo>
                  <a:lnTo>
                    <a:pt x="399" y="3227"/>
                  </a:lnTo>
                  <a:lnTo>
                    <a:pt x="694" y="2689"/>
                  </a:lnTo>
                  <a:lnTo>
                    <a:pt x="1076" y="2203"/>
                  </a:lnTo>
                  <a:lnTo>
                    <a:pt x="1509" y="1804"/>
                  </a:lnTo>
                  <a:lnTo>
                    <a:pt x="2012" y="1457"/>
                  </a:lnTo>
                  <a:lnTo>
                    <a:pt x="2585" y="1215"/>
                  </a:lnTo>
                  <a:lnTo>
                    <a:pt x="2880" y="1128"/>
                  </a:lnTo>
                  <a:close/>
                  <a:moveTo>
                    <a:pt x="4684" y="1128"/>
                  </a:moveTo>
                  <a:lnTo>
                    <a:pt x="4979" y="1215"/>
                  </a:lnTo>
                  <a:lnTo>
                    <a:pt x="5551" y="1457"/>
                  </a:lnTo>
                  <a:lnTo>
                    <a:pt x="6071" y="1787"/>
                  </a:lnTo>
                  <a:lnTo>
                    <a:pt x="6540" y="2186"/>
                  </a:lnTo>
                  <a:lnTo>
                    <a:pt x="6921" y="2672"/>
                  </a:lnTo>
                  <a:lnTo>
                    <a:pt x="7234" y="3209"/>
                  </a:lnTo>
                  <a:lnTo>
                    <a:pt x="7442" y="3799"/>
                  </a:lnTo>
                  <a:lnTo>
                    <a:pt x="7546" y="4441"/>
                  </a:lnTo>
                  <a:lnTo>
                    <a:pt x="7563" y="4771"/>
                  </a:lnTo>
                  <a:lnTo>
                    <a:pt x="7563" y="7269"/>
                  </a:lnTo>
                  <a:lnTo>
                    <a:pt x="7546" y="7598"/>
                  </a:lnTo>
                  <a:lnTo>
                    <a:pt x="7442" y="8223"/>
                  </a:lnTo>
                  <a:lnTo>
                    <a:pt x="7234" y="8812"/>
                  </a:lnTo>
                  <a:lnTo>
                    <a:pt x="6921" y="9350"/>
                  </a:lnTo>
                  <a:lnTo>
                    <a:pt x="6540" y="9836"/>
                  </a:lnTo>
                  <a:lnTo>
                    <a:pt x="6071" y="10252"/>
                  </a:lnTo>
                  <a:lnTo>
                    <a:pt x="5551" y="10582"/>
                  </a:lnTo>
                  <a:lnTo>
                    <a:pt x="4979" y="10825"/>
                  </a:lnTo>
                  <a:lnTo>
                    <a:pt x="4684" y="10911"/>
                  </a:lnTo>
                  <a:lnTo>
                    <a:pt x="4927" y="10773"/>
                  </a:lnTo>
                  <a:lnTo>
                    <a:pt x="5325" y="10408"/>
                  </a:lnTo>
                  <a:lnTo>
                    <a:pt x="5620" y="9940"/>
                  </a:lnTo>
                  <a:lnTo>
                    <a:pt x="5794" y="9402"/>
                  </a:lnTo>
                  <a:lnTo>
                    <a:pt x="5811" y="9107"/>
                  </a:lnTo>
                  <a:lnTo>
                    <a:pt x="5811" y="2932"/>
                  </a:lnTo>
                  <a:lnTo>
                    <a:pt x="5794" y="2637"/>
                  </a:lnTo>
                  <a:lnTo>
                    <a:pt x="5620" y="2082"/>
                  </a:lnTo>
                  <a:lnTo>
                    <a:pt x="5325" y="1631"/>
                  </a:lnTo>
                  <a:lnTo>
                    <a:pt x="4927" y="1267"/>
                  </a:lnTo>
                  <a:lnTo>
                    <a:pt x="4684" y="1128"/>
                  </a:lnTo>
                  <a:close/>
                  <a:moveTo>
                    <a:pt x="3782" y="1006"/>
                  </a:moveTo>
                  <a:lnTo>
                    <a:pt x="3782" y="10998"/>
                  </a:lnTo>
                  <a:lnTo>
                    <a:pt x="3608" y="10998"/>
                  </a:lnTo>
                  <a:lnTo>
                    <a:pt x="3261" y="10929"/>
                  </a:lnTo>
                  <a:lnTo>
                    <a:pt x="2637" y="10617"/>
                  </a:lnTo>
                  <a:lnTo>
                    <a:pt x="2186" y="10113"/>
                  </a:lnTo>
                  <a:lnTo>
                    <a:pt x="1926" y="9454"/>
                  </a:lnTo>
                  <a:lnTo>
                    <a:pt x="1908" y="9090"/>
                  </a:lnTo>
                  <a:lnTo>
                    <a:pt x="1908" y="2915"/>
                  </a:lnTo>
                  <a:lnTo>
                    <a:pt x="1926" y="2550"/>
                  </a:lnTo>
                  <a:lnTo>
                    <a:pt x="2186" y="1891"/>
                  </a:lnTo>
                  <a:lnTo>
                    <a:pt x="2637" y="1388"/>
                  </a:lnTo>
                  <a:lnTo>
                    <a:pt x="3261" y="1058"/>
                  </a:lnTo>
                  <a:lnTo>
                    <a:pt x="3608" y="1006"/>
                  </a:lnTo>
                  <a:close/>
                  <a:moveTo>
                    <a:pt x="3868" y="1006"/>
                  </a:moveTo>
                  <a:lnTo>
                    <a:pt x="4250" y="1024"/>
                  </a:lnTo>
                  <a:lnTo>
                    <a:pt x="4909" y="1336"/>
                  </a:lnTo>
                  <a:lnTo>
                    <a:pt x="5412" y="1839"/>
                  </a:lnTo>
                  <a:lnTo>
                    <a:pt x="5690" y="2516"/>
                  </a:lnTo>
                  <a:lnTo>
                    <a:pt x="5724" y="2915"/>
                  </a:lnTo>
                  <a:lnTo>
                    <a:pt x="5724" y="9090"/>
                  </a:lnTo>
                  <a:lnTo>
                    <a:pt x="5690" y="9472"/>
                  </a:lnTo>
                  <a:lnTo>
                    <a:pt x="5412" y="10148"/>
                  </a:lnTo>
                  <a:lnTo>
                    <a:pt x="4909" y="10669"/>
                  </a:lnTo>
                  <a:lnTo>
                    <a:pt x="4250" y="10963"/>
                  </a:lnTo>
                  <a:lnTo>
                    <a:pt x="3868" y="10998"/>
                  </a:lnTo>
                  <a:lnTo>
                    <a:pt x="3868" y="1006"/>
                  </a:lnTo>
                  <a:close/>
                  <a:moveTo>
                    <a:pt x="3834" y="0"/>
                  </a:moveTo>
                  <a:lnTo>
                    <a:pt x="3678" y="18"/>
                  </a:lnTo>
                  <a:lnTo>
                    <a:pt x="3417" y="122"/>
                  </a:lnTo>
                  <a:lnTo>
                    <a:pt x="3209" y="312"/>
                  </a:lnTo>
                  <a:lnTo>
                    <a:pt x="3105" y="590"/>
                  </a:lnTo>
                  <a:lnTo>
                    <a:pt x="3088" y="746"/>
                  </a:lnTo>
                  <a:lnTo>
                    <a:pt x="3105" y="833"/>
                  </a:lnTo>
                  <a:lnTo>
                    <a:pt x="3122" y="937"/>
                  </a:lnTo>
                  <a:lnTo>
                    <a:pt x="3573" y="937"/>
                  </a:lnTo>
                  <a:lnTo>
                    <a:pt x="3192" y="972"/>
                  </a:lnTo>
                  <a:lnTo>
                    <a:pt x="2498" y="1162"/>
                  </a:lnTo>
                  <a:lnTo>
                    <a:pt x="1856" y="1457"/>
                  </a:lnTo>
                  <a:lnTo>
                    <a:pt x="1284" y="1891"/>
                  </a:lnTo>
                  <a:lnTo>
                    <a:pt x="798" y="2394"/>
                  </a:lnTo>
                  <a:lnTo>
                    <a:pt x="416" y="3001"/>
                  </a:lnTo>
                  <a:lnTo>
                    <a:pt x="139" y="3660"/>
                  </a:lnTo>
                  <a:lnTo>
                    <a:pt x="0" y="4372"/>
                  </a:lnTo>
                  <a:lnTo>
                    <a:pt x="0" y="4753"/>
                  </a:lnTo>
                  <a:lnTo>
                    <a:pt x="0" y="7269"/>
                  </a:lnTo>
                  <a:lnTo>
                    <a:pt x="0" y="7598"/>
                  </a:lnTo>
                  <a:lnTo>
                    <a:pt x="121" y="8257"/>
                  </a:lnTo>
                  <a:lnTo>
                    <a:pt x="330" y="8864"/>
                  </a:lnTo>
                  <a:lnTo>
                    <a:pt x="659" y="9420"/>
                  </a:lnTo>
                  <a:lnTo>
                    <a:pt x="1058" y="9905"/>
                  </a:lnTo>
                  <a:lnTo>
                    <a:pt x="1527" y="10322"/>
                  </a:lnTo>
                  <a:lnTo>
                    <a:pt x="2064" y="10669"/>
                  </a:lnTo>
                  <a:lnTo>
                    <a:pt x="2671" y="10911"/>
                  </a:lnTo>
                  <a:lnTo>
                    <a:pt x="2984" y="10998"/>
                  </a:lnTo>
                  <a:lnTo>
                    <a:pt x="2446" y="10998"/>
                  </a:lnTo>
                  <a:lnTo>
                    <a:pt x="2446" y="11605"/>
                  </a:lnTo>
                  <a:lnTo>
                    <a:pt x="2446" y="11709"/>
                  </a:lnTo>
                  <a:lnTo>
                    <a:pt x="2533" y="11918"/>
                  </a:lnTo>
                  <a:lnTo>
                    <a:pt x="2689" y="12074"/>
                  </a:lnTo>
                  <a:lnTo>
                    <a:pt x="2897" y="12160"/>
                  </a:lnTo>
                  <a:lnTo>
                    <a:pt x="4857" y="12160"/>
                  </a:lnTo>
                  <a:lnTo>
                    <a:pt x="5031" y="12143"/>
                  </a:lnTo>
                  <a:lnTo>
                    <a:pt x="5291" y="11883"/>
                  </a:lnTo>
                  <a:lnTo>
                    <a:pt x="5325" y="11692"/>
                  </a:lnTo>
                  <a:lnTo>
                    <a:pt x="5325" y="11016"/>
                  </a:lnTo>
                  <a:lnTo>
                    <a:pt x="4718" y="11016"/>
                  </a:lnTo>
                  <a:lnTo>
                    <a:pt x="5031" y="10929"/>
                  </a:lnTo>
                  <a:lnTo>
                    <a:pt x="5620" y="10686"/>
                  </a:lnTo>
                  <a:lnTo>
                    <a:pt x="6158" y="10339"/>
                  </a:lnTo>
                  <a:lnTo>
                    <a:pt x="6626" y="9923"/>
                  </a:lnTo>
                  <a:lnTo>
                    <a:pt x="7025" y="9420"/>
                  </a:lnTo>
                  <a:lnTo>
                    <a:pt x="7338" y="8864"/>
                  </a:lnTo>
                  <a:lnTo>
                    <a:pt x="7563" y="8275"/>
                  </a:lnTo>
                  <a:lnTo>
                    <a:pt x="7685" y="7616"/>
                  </a:lnTo>
                  <a:lnTo>
                    <a:pt x="7685" y="7286"/>
                  </a:lnTo>
                  <a:lnTo>
                    <a:pt x="7685" y="4771"/>
                  </a:lnTo>
                  <a:lnTo>
                    <a:pt x="7667" y="4389"/>
                  </a:lnTo>
                  <a:lnTo>
                    <a:pt x="7529" y="3678"/>
                  </a:lnTo>
                  <a:lnTo>
                    <a:pt x="7251" y="3001"/>
                  </a:lnTo>
                  <a:lnTo>
                    <a:pt x="6869" y="2411"/>
                  </a:lnTo>
                  <a:lnTo>
                    <a:pt x="6401" y="1891"/>
                  </a:lnTo>
                  <a:lnTo>
                    <a:pt x="5829" y="1475"/>
                  </a:lnTo>
                  <a:lnTo>
                    <a:pt x="5187" y="1162"/>
                  </a:lnTo>
                  <a:lnTo>
                    <a:pt x="4493" y="972"/>
                  </a:lnTo>
                  <a:lnTo>
                    <a:pt x="4129" y="937"/>
                  </a:lnTo>
                  <a:lnTo>
                    <a:pt x="4545" y="937"/>
                  </a:lnTo>
                  <a:lnTo>
                    <a:pt x="4562" y="833"/>
                  </a:lnTo>
                  <a:lnTo>
                    <a:pt x="4562" y="746"/>
                  </a:lnTo>
                  <a:lnTo>
                    <a:pt x="4562" y="590"/>
                  </a:lnTo>
                  <a:lnTo>
                    <a:pt x="4441" y="312"/>
                  </a:lnTo>
                  <a:lnTo>
                    <a:pt x="4250" y="122"/>
                  </a:lnTo>
                  <a:lnTo>
                    <a:pt x="3990" y="18"/>
                  </a:lnTo>
                  <a:lnTo>
                    <a:pt x="3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56"/>
            <p:cNvSpPr/>
            <p:nvPr/>
          </p:nvSpPr>
          <p:spPr>
            <a:xfrm>
              <a:off x="4458224" y="3846551"/>
              <a:ext cx="214589" cy="363874"/>
            </a:xfrm>
            <a:custGeom>
              <a:avLst/>
              <a:gdLst/>
              <a:ahLst/>
              <a:cxnLst/>
              <a:rect l="l" t="t" r="r" b="b"/>
              <a:pathLst>
                <a:path w="1597" h="2708" extrusionOk="0">
                  <a:moveTo>
                    <a:pt x="348" y="1"/>
                  </a:moveTo>
                  <a:lnTo>
                    <a:pt x="192" y="18"/>
                  </a:lnTo>
                  <a:lnTo>
                    <a:pt x="18" y="209"/>
                  </a:lnTo>
                  <a:lnTo>
                    <a:pt x="1" y="348"/>
                  </a:lnTo>
                  <a:lnTo>
                    <a:pt x="1" y="2360"/>
                  </a:lnTo>
                  <a:lnTo>
                    <a:pt x="18" y="2499"/>
                  </a:lnTo>
                  <a:lnTo>
                    <a:pt x="192" y="2690"/>
                  </a:lnTo>
                  <a:lnTo>
                    <a:pt x="348" y="2707"/>
                  </a:lnTo>
                  <a:lnTo>
                    <a:pt x="1250" y="2707"/>
                  </a:lnTo>
                  <a:lnTo>
                    <a:pt x="1388" y="2690"/>
                  </a:lnTo>
                  <a:lnTo>
                    <a:pt x="1597" y="2499"/>
                  </a:lnTo>
                  <a:lnTo>
                    <a:pt x="1597" y="2360"/>
                  </a:lnTo>
                  <a:lnTo>
                    <a:pt x="1597" y="348"/>
                  </a:lnTo>
                  <a:lnTo>
                    <a:pt x="1579" y="209"/>
                  </a:lnTo>
                  <a:lnTo>
                    <a:pt x="1388" y="18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2" name="Google Shape;912;p56"/>
          <p:cNvSpPr txBox="1">
            <a:spLocks noGrp="1"/>
          </p:cNvSpPr>
          <p:nvPr>
            <p:ph type="title"/>
          </p:nvPr>
        </p:nvSpPr>
        <p:spPr>
          <a:xfrm>
            <a:off x="2125488" y="1058350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/>
          </a:p>
        </p:txBody>
      </p:sp>
      <p:sp>
        <p:nvSpPr>
          <p:cNvPr id="913" name="Google Shape;913;p56"/>
          <p:cNvSpPr txBox="1">
            <a:spLocks noGrp="1"/>
          </p:cNvSpPr>
          <p:nvPr>
            <p:ph type="subTitle" idx="1"/>
          </p:nvPr>
        </p:nvSpPr>
        <p:spPr>
          <a:xfrm>
            <a:off x="719988" y="1958050"/>
            <a:ext cx="25338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Theory Lesson</a:t>
            </a:r>
            <a:endParaRPr/>
          </a:p>
        </p:txBody>
      </p:sp>
      <p:sp>
        <p:nvSpPr>
          <p:cNvPr id="914" name="Google Shape;914;p56"/>
          <p:cNvSpPr txBox="1">
            <a:spLocks noGrp="1"/>
          </p:cNvSpPr>
          <p:nvPr>
            <p:ph type="subTitle" idx="2"/>
          </p:nvPr>
        </p:nvSpPr>
        <p:spPr>
          <a:xfrm>
            <a:off x="719988" y="2206125"/>
            <a:ext cx="25338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Here you can describe the topic of the section</a:t>
            </a:r>
            <a:endParaRPr/>
          </a:p>
        </p:txBody>
      </p:sp>
      <p:sp>
        <p:nvSpPr>
          <p:cNvPr id="915" name="Google Shape;915;p56"/>
          <p:cNvSpPr txBox="1">
            <a:spLocks noGrp="1"/>
          </p:cNvSpPr>
          <p:nvPr>
            <p:ph type="title" idx="3"/>
          </p:nvPr>
        </p:nvSpPr>
        <p:spPr>
          <a:xfrm>
            <a:off x="2125488" y="2899425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916" name="Google Shape;916;p56"/>
          <p:cNvSpPr txBox="1">
            <a:spLocks noGrp="1"/>
          </p:cNvSpPr>
          <p:nvPr>
            <p:ph type="subTitle" idx="4"/>
          </p:nvPr>
        </p:nvSpPr>
        <p:spPr>
          <a:xfrm>
            <a:off x="719988" y="3799125"/>
            <a:ext cx="25338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Recommendations</a:t>
            </a:r>
            <a:endParaRPr/>
          </a:p>
        </p:txBody>
      </p:sp>
      <p:sp>
        <p:nvSpPr>
          <p:cNvPr id="917" name="Google Shape;917;p56"/>
          <p:cNvSpPr txBox="1">
            <a:spLocks noGrp="1"/>
          </p:cNvSpPr>
          <p:nvPr>
            <p:ph type="subTitle" idx="5"/>
          </p:nvPr>
        </p:nvSpPr>
        <p:spPr>
          <a:xfrm>
            <a:off x="719988" y="4047200"/>
            <a:ext cx="25338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Here you can describe the topic of the section</a:t>
            </a:r>
            <a:endParaRPr/>
          </a:p>
        </p:txBody>
      </p:sp>
      <p:sp>
        <p:nvSpPr>
          <p:cNvPr id="918" name="Google Shape;918;p56"/>
          <p:cNvSpPr txBox="1">
            <a:spLocks noGrp="1"/>
          </p:cNvSpPr>
          <p:nvPr>
            <p:ph type="title" idx="6"/>
          </p:nvPr>
        </p:nvSpPr>
        <p:spPr>
          <a:xfrm>
            <a:off x="5879688" y="1058350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919" name="Google Shape;919;p56"/>
          <p:cNvSpPr txBox="1">
            <a:spLocks noGrp="1"/>
          </p:cNvSpPr>
          <p:nvPr>
            <p:ph type="subTitle" idx="7"/>
          </p:nvPr>
        </p:nvSpPr>
        <p:spPr>
          <a:xfrm>
            <a:off x="5879700" y="1958050"/>
            <a:ext cx="25908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Features of This Topic</a:t>
            </a:r>
            <a:endParaRPr/>
          </a:p>
        </p:txBody>
      </p:sp>
      <p:sp>
        <p:nvSpPr>
          <p:cNvPr id="920" name="Google Shape;920;p56"/>
          <p:cNvSpPr txBox="1">
            <a:spLocks noGrp="1"/>
          </p:cNvSpPr>
          <p:nvPr>
            <p:ph type="subTitle" idx="8"/>
          </p:nvPr>
        </p:nvSpPr>
        <p:spPr>
          <a:xfrm>
            <a:off x="5879688" y="2206125"/>
            <a:ext cx="25443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Here you can describe the topic of the section</a:t>
            </a:r>
            <a:endParaRPr/>
          </a:p>
        </p:txBody>
      </p:sp>
      <p:sp>
        <p:nvSpPr>
          <p:cNvPr id="921" name="Google Shape;921;p56"/>
          <p:cNvSpPr txBox="1">
            <a:spLocks noGrp="1"/>
          </p:cNvSpPr>
          <p:nvPr>
            <p:ph type="title" idx="9"/>
          </p:nvPr>
        </p:nvSpPr>
        <p:spPr>
          <a:xfrm>
            <a:off x="5879688" y="2899425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04</a:t>
            </a:r>
            <a:endParaRPr/>
          </a:p>
        </p:txBody>
      </p:sp>
      <p:sp>
        <p:nvSpPr>
          <p:cNvPr id="922" name="Google Shape;922;p56"/>
          <p:cNvSpPr txBox="1">
            <a:spLocks noGrp="1"/>
          </p:cNvSpPr>
          <p:nvPr>
            <p:ph type="subTitle" idx="13"/>
          </p:nvPr>
        </p:nvSpPr>
        <p:spPr>
          <a:xfrm>
            <a:off x="5879688" y="3799125"/>
            <a:ext cx="25443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Practical Exercises</a:t>
            </a:r>
            <a:endParaRPr/>
          </a:p>
        </p:txBody>
      </p:sp>
      <p:sp>
        <p:nvSpPr>
          <p:cNvPr id="923" name="Google Shape;923;p56"/>
          <p:cNvSpPr txBox="1">
            <a:spLocks noGrp="1"/>
          </p:cNvSpPr>
          <p:nvPr>
            <p:ph type="subTitle" idx="14"/>
          </p:nvPr>
        </p:nvSpPr>
        <p:spPr>
          <a:xfrm>
            <a:off x="5879688" y="4047200"/>
            <a:ext cx="25443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Here you can describe the topic of the section</a:t>
            </a:r>
            <a:endParaRPr/>
          </a:p>
        </p:txBody>
      </p:sp>
      <p:grpSp>
        <p:nvGrpSpPr>
          <p:cNvPr id="924" name="Google Shape;924;p56"/>
          <p:cNvGrpSpPr/>
          <p:nvPr/>
        </p:nvGrpSpPr>
        <p:grpSpPr>
          <a:xfrm>
            <a:off x="7342144" y="540001"/>
            <a:ext cx="725980" cy="719107"/>
            <a:chOff x="7342144" y="540001"/>
            <a:chExt cx="725980" cy="719107"/>
          </a:xfrm>
        </p:grpSpPr>
        <p:sp>
          <p:nvSpPr>
            <p:cNvPr id="925" name="Google Shape;925;p56"/>
            <p:cNvSpPr/>
            <p:nvPr/>
          </p:nvSpPr>
          <p:spPr>
            <a:xfrm rot="1695158">
              <a:off x="7434152" y="636992"/>
              <a:ext cx="541964" cy="525126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6"/>
            <p:cNvSpPr/>
            <p:nvPr/>
          </p:nvSpPr>
          <p:spPr>
            <a:xfrm rot="1695158">
              <a:off x="7605970" y="818856"/>
              <a:ext cx="189572" cy="189582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7" name="Google Shape;927;p56"/>
          <p:cNvGrpSpPr/>
          <p:nvPr/>
        </p:nvGrpSpPr>
        <p:grpSpPr>
          <a:xfrm>
            <a:off x="5225249" y="4171563"/>
            <a:ext cx="269816" cy="262173"/>
            <a:chOff x="10240149" y="1425651"/>
            <a:chExt cx="269816" cy="262173"/>
          </a:xfrm>
        </p:grpSpPr>
        <p:sp>
          <p:nvSpPr>
            <p:cNvPr id="928" name="Google Shape;928;p56"/>
            <p:cNvSpPr/>
            <p:nvPr/>
          </p:nvSpPr>
          <p:spPr>
            <a:xfrm>
              <a:off x="10240149" y="1425651"/>
              <a:ext cx="269816" cy="262173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56"/>
            <p:cNvSpPr/>
            <p:nvPr/>
          </p:nvSpPr>
          <p:spPr>
            <a:xfrm>
              <a:off x="10329133" y="1519469"/>
              <a:ext cx="80559" cy="80559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0" name="Google Shape;930;p56"/>
          <p:cNvGrpSpPr/>
          <p:nvPr/>
        </p:nvGrpSpPr>
        <p:grpSpPr>
          <a:xfrm>
            <a:off x="779681" y="887094"/>
            <a:ext cx="510124" cy="510124"/>
            <a:chOff x="735856" y="954356"/>
            <a:chExt cx="510124" cy="510124"/>
          </a:xfrm>
        </p:grpSpPr>
        <p:sp>
          <p:nvSpPr>
            <p:cNvPr id="931" name="Google Shape;931;p56"/>
            <p:cNvSpPr/>
            <p:nvPr/>
          </p:nvSpPr>
          <p:spPr>
            <a:xfrm rot="2700000">
              <a:off x="807971" y="1031653"/>
              <a:ext cx="365895" cy="355530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56"/>
            <p:cNvSpPr/>
            <p:nvPr/>
          </p:nvSpPr>
          <p:spPr>
            <a:xfrm rot="2700000">
              <a:off x="927993" y="1152265"/>
              <a:ext cx="109246" cy="1092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3" name="Google Shape;933;p56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8" name="Google Shape;938;p57"/>
          <p:cNvGrpSpPr/>
          <p:nvPr/>
        </p:nvGrpSpPr>
        <p:grpSpPr>
          <a:xfrm>
            <a:off x="4828420" y="371968"/>
            <a:ext cx="3987657" cy="4602905"/>
            <a:chOff x="4828420" y="371968"/>
            <a:chExt cx="3987657" cy="4602905"/>
          </a:xfrm>
        </p:grpSpPr>
        <p:sp>
          <p:nvSpPr>
            <p:cNvPr id="939" name="Google Shape;939;p57"/>
            <p:cNvSpPr/>
            <p:nvPr/>
          </p:nvSpPr>
          <p:spPr>
            <a:xfrm>
              <a:off x="5605564" y="2041151"/>
              <a:ext cx="156254" cy="267654"/>
            </a:xfrm>
            <a:custGeom>
              <a:avLst/>
              <a:gdLst/>
              <a:ahLst/>
              <a:cxnLst/>
              <a:rect l="l" t="t" r="r" b="b"/>
              <a:pathLst>
                <a:path w="3407" h="5836" extrusionOk="0">
                  <a:moveTo>
                    <a:pt x="3168" y="1"/>
                  </a:moveTo>
                  <a:lnTo>
                    <a:pt x="2882" y="84"/>
                  </a:lnTo>
                  <a:lnTo>
                    <a:pt x="2382" y="287"/>
                  </a:lnTo>
                  <a:lnTo>
                    <a:pt x="1763" y="668"/>
                  </a:lnTo>
                  <a:lnTo>
                    <a:pt x="1418" y="965"/>
                  </a:lnTo>
                  <a:lnTo>
                    <a:pt x="1108" y="1287"/>
                  </a:lnTo>
                  <a:lnTo>
                    <a:pt x="620" y="1977"/>
                  </a:lnTo>
                  <a:lnTo>
                    <a:pt x="441" y="2335"/>
                  </a:lnTo>
                  <a:lnTo>
                    <a:pt x="275" y="2704"/>
                  </a:lnTo>
                  <a:lnTo>
                    <a:pt x="72" y="3501"/>
                  </a:lnTo>
                  <a:lnTo>
                    <a:pt x="25" y="3918"/>
                  </a:lnTo>
                  <a:lnTo>
                    <a:pt x="1" y="4347"/>
                  </a:lnTo>
                  <a:lnTo>
                    <a:pt x="96" y="5287"/>
                  </a:lnTo>
                  <a:lnTo>
                    <a:pt x="251" y="5835"/>
                  </a:lnTo>
                  <a:lnTo>
                    <a:pt x="525" y="5764"/>
                  </a:lnTo>
                  <a:lnTo>
                    <a:pt x="1013" y="5561"/>
                  </a:lnTo>
                  <a:lnTo>
                    <a:pt x="1644" y="5180"/>
                  </a:lnTo>
                  <a:lnTo>
                    <a:pt x="1989" y="4871"/>
                  </a:lnTo>
                  <a:lnTo>
                    <a:pt x="2299" y="4549"/>
                  </a:lnTo>
                  <a:lnTo>
                    <a:pt x="2775" y="3859"/>
                  </a:lnTo>
                  <a:lnTo>
                    <a:pt x="2966" y="3501"/>
                  </a:lnTo>
                  <a:lnTo>
                    <a:pt x="3132" y="3132"/>
                  </a:lnTo>
                  <a:lnTo>
                    <a:pt x="3335" y="2335"/>
                  </a:lnTo>
                  <a:lnTo>
                    <a:pt x="3382" y="1918"/>
                  </a:lnTo>
                  <a:lnTo>
                    <a:pt x="3406" y="1489"/>
                  </a:lnTo>
                  <a:lnTo>
                    <a:pt x="3311" y="549"/>
                  </a:lnTo>
                  <a:lnTo>
                    <a:pt x="31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7"/>
            <p:cNvSpPr/>
            <p:nvPr/>
          </p:nvSpPr>
          <p:spPr>
            <a:xfrm rot="-2338378">
              <a:off x="7884947" y="1019684"/>
              <a:ext cx="316218" cy="171523"/>
            </a:xfrm>
            <a:custGeom>
              <a:avLst/>
              <a:gdLst/>
              <a:ahLst/>
              <a:cxnLst/>
              <a:rect l="l" t="t" r="r" b="b"/>
              <a:pathLst>
                <a:path w="6895" h="3740" extrusionOk="0">
                  <a:moveTo>
                    <a:pt x="1680" y="0"/>
                  </a:moveTo>
                  <a:lnTo>
                    <a:pt x="882" y="36"/>
                  </a:lnTo>
                  <a:lnTo>
                    <a:pt x="299" y="131"/>
                  </a:lnTo>
                  <a:lnTo>
                    <a:pt x="1" y="215"/>
                  </a:lnTo>
                  <a:lnTo>
                    <a:pt x="132" y="512"/>
                  </a:lnTo>
                  <a:lnTo>
                    <a:pt x="430" y="1024"/>
                  </a:lnTo>
                  <a:lnTo>
                    <a:pt x="906" y="1679"/>
                  </a:lnTo>
                  <a:lnTo>
                    <a:pt x="1251" y="2037"/>
                  </a:lnTo>
                  <a:lnTo>
                    <a:pt x="1620" y="2370"/>
                  </a:lnTo>
                  <a:lnTo>
                    <a:pt x="2418" y="2918"/>
                  </a:lnTo>
                  <a:lnTo>
                    <a:pt x="2847" y="3132"/>
                  </a:lnTo>
                  <a:lnTo>
                    <a:pt x="3275" y="3322"/>
                  </a:lnTo>
                  <a:lnTo>
                    <a:pt x="4192" y="3608"/>
                  </a:lnTo>
                  <a:lnTo>
                    <a:pt x="4692" y="3692"/>
                  </a:lnTo>
                  <a:lnTo>
                    <a:pt x="5192" y="3739"/>
                  </a:lnTo>
                  <a:lnTo>
                    <a:pt x="6002" y="3715"/>
                  </a:lnTo>
                  <a:lnTo>
                    <a:pt x="6585" y="3620"/>
                  </a:lnTo>
                  <a:lnTo>
                    <a:pt x="6895" y="3537"/>
                  </a:lnTo>
                  <a:lnTo>
                    <a:pt x="6776" y="3239"/>
                  </a:lnTo>
                  <a:lnTo>
                    <a:pt x="6490" y="2727"/>
                  </a:lnTo>
                  <a:lnTo>
                    <a:pt x="6014" y="2084"/>
                  </a:lnTo>
                  <a:lnTo>
                    <a:pt x="5657" y="1727"/>
                  </a:lnTo>
                  <a:lnTo>
                    <a:pt x="5287" y="1394"/>
                  </a:lnTo>
                  <a:lnTo>
                    <a:pt x="4478" y="846"/>
                  </a:lnTo>
                  <a:lnTo>
                    <a:pt x="4049" y="620"/>
                  </a:lnTo>
                  <a:lnTo>
                    <a:pt x="3609" y="417"/>
                  </a:lnTo>
                  <a:lnTo>
                    <a:pt x="2680" y="131"/>
                  </a:lnTo>
                  <a:lnTo>
                    <a:pt x="2192" y="60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7"/>
            <p:cNvSpPr/>
            <p:nvPr/>
          </p:nvSpPr>
          <p:spPr>
            <a:xfrm>
              <a:off x="6621170" y="2154802"/>
              <a:ext cx="340208" cy="154006"/>
            </a:xfrm>
            <a:custGeom>
              <a:avLst/>
              <a:gdLst/>
              <a:ahLst/>
              <a:cxnLst/>
              <a:rect l="l" t="t" r="r" b="b"/>
              <a:pathLst>
                <a:path w="7418" h="3358" extrusionOk="0">
                  <a:moveTo>
                    <a:pt x="1691" y="0"/>
                  </a:moveTo>
                  <a:lnTo>
                    <a:pt x="869" y="107"/>
                  </a:lnTo>
                  <a:lnTo>
                    <a:pt x="298" y="262"/>
                  </a:lnTo>
                  <a:lnTo>
                    <a:pt x="0" y="381"/>
                  </a:lnTo>
                  <a:lnTo>
                    <a:pt x="155" y="655"/>
                  </a:lnTo>
                  <a:lnTo>
                    <a:pt x="500" y="1131"/>
                  </a:lnTo>
                  <a:lnTo>
                    <a:pt x="1060" y="1727"/>
                  </a:lnTo>
                  <a:lnTo>
                    <a:pt x="1453" y="2060"/>
                  </a:lnTo>
                  <a:lnTo>
                    <a:pt x="1857" y="2358"/>
                  </a:lnTo>
                  <a:lnTo>
                    <a:pt x="2739" y="2834"/>
                  </a:lnTo>
                  <a:lnTo>
                    <a:pt x="3203" y="3013"/>
                  </a:lnTo>
                  <a:lnTo>
                    <a:pt x="3679" y="3167"/>
                  </a:lnTo>
                  <a:lnTo>
                    <a:pt x="4691" y="3346"/>
                  </a:lnTo>
                  <a:lnTo>
                    <a:pt x="5215" y="3358"/>
                  </a:lnTo>
                  <a:lnTo>
                    <a:pt x="5489" y="3346"/>
                  </a:lnTo>
                  <a:lnTo>
                    <a:pt x="6025" y="3286"/>
                  </a:lnTo>
                  <a:lnTo>
                    <a:pt x="6573" y="3155"/>
                  </a:lnTo>
                  <a:lnTo>
                    <a:pt x="7132" y="2929"/>
                  </a:lnTo>
                  <a:lnTo>
                    <a:pt x="7418" y="2774"/>
                  </a:lnTo>
                  <a:lnTo>
                    <a:pt x="7025" y="2286"/>
                  </a:lnTo>
                  <a:lnTo>
                    <a:pt x="6239" y="1548"/>
                  </a:lnTo>
                  <a:lnTo>
                    <a:pt x="5834" y="1250"/>
                  </a:lnTo>
                  <a:lnTo>
                    <a:pt x="5418" y="977"/>
                  </a:lnTo>
                  <a:lnTo>
                    <a:pt x="4572" y="548"/>
                  </a:lnTo>
                  <a:lnTo>
                    <a:pt x="4132" y="381"/>
                  </a:lnTo>
                  <a:lnTo>
                    <a:pt x="3679" y="238"/>
                  </a:lnTo>
                  <a:lnTo>
                    <a:pt x="2715" y="48"/>
                  </a:lnTo>
                  <a:lnTo>
                    <a:pt x="2215" y="12"/>
                  </a:lnTo>
                  <a:lnTo>
                    <a:pt x="16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7"/>
            <p:cNvSpPr/>
            <p:nvPr/>
          </p:nvSpPr>
          <p:spPr>
            <a:xfrm rot="-6957699">
              <a:off x="7146581" y="3046212"/>
              <a:ext cx="156760" cy="286186"/>
            </a:xfrm>
            <a:custGeom>
              <a:avLst/>
              <a:gdLst/>
              <a:ahLst/>
              <a:cxnLst/>
              <a:rect l="l" t="t" r="r" b="b"/>
              <a:pathLst>
                <a:path w="3418" h="6240" extrusionOk="0">
                  <a:moveTo>
                    <a:pt x="179" y="1"/>
                  </a:moveTo>
                  <a:lnTo>
                    <a:pt x="60" y="584"/>
                  </a:lnTo>
                  <a:lnTo>
                    <a:pt x="0" y="1549"/>
                  </a:lnTo>
                  <a:lnTo>
                    <a:pt x="48" y="2001"/>
                  </a:lnTo>
                  <a:lnTo>
                    <a:pt x="95" y="2430"/>
                  </a:lnTo>
                  <a:lnTo>
                    <a:pt x="298" y="3239"/>
                  </a:lnTo>
                  <a:lnTo>
                    <a:pt x="464" y="3632"/>
                  </a:lnTo>
                  <a:lnTo>
                    <a:pt x="631" y="4013"/>
                  </a:lnTo>
                  <a:lnTo>
                    <a:pt x="1096" y="4752"/>
                  </a:lnTo>
                  <a:lnTo>
                    <a:pt x="1393" y="5097"/>
                  </a:lnTo>
                  <a:lnTo>
                    <a:pt x="1727" y="5430"/>
                  </a:lnTo>
                  <a:lnTo>
                    <a:pt x="2334" y="5883"/>
                  </a:lnTo>
                  <a:lnTo>
                    <a:pt x="2822" y="6133"/>
                  </a:lnTo>
                  <a:lnTo>
                    <a:pt x="3108" y="6240"/>
                  </a:lnTo>
                  <a:lnTo>
                    <a:pt x="3286" y="5692"/>
                  </a:lnTo>
                  <a:lnTo>
                    <a:pt x="3417" y="4704"/>
                  </a:lnTo>
                  <a:lnTo>
                    <a:pt x="3405" y="4240"/>
                  </a:lnTo>
                  <a:lnTo>
                    <a:pt x="3370" y="3799"/>
                  </a:lnTo>
                  <a:lnTo>
                    <a:pt x="3167" y="2942"/>
                  </a:lnTo>
                  <a:lnTo>
                    <a:pt x="3001" y="2537"/>
                  </a:lnTo>
                  <a:lnTo>
                    <a:pt x="2810" y="2132"/>
                  </a:lnTo>
                  <a:lnTo>
                    <a:pt x="2310" y="1370"/>
                  </a:lnTo>
                  <a:lnTo>
                    <a:pt x="1989" y="1037"/>
                  </a:lnTo>
                  <a:lnTo>
                    <a:pt x="1810" y="870"/>
                  </a:lnTo>
                  <a:lnTo>
                    <a:pt x="1429" y="560"/>
                  </a:lnTo>
                  <a:lnTo>
                    <a:pt x="988" y="287"/>
                  </a:lnTo>
                  <a:lnTo>
                    <a:pt x="464" y="72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3" name="Google Shape;943;p57"/>
            <p:cNvGrpSpPr/>
            <p:nvPr/>
          </p:nvGrpSpPr>
          <p:grpSpPr>
            <a:xfrm>
              <a:off x="6962531" y="371968"/>
              <a:ext cx="524850" cy="507881"/>
              <a:chOff x="6962531" y="371968"/>
              <a:chExt cx="524850" cy="507881"/>
            </a:xfrm>
          </p:grpSpPr>
          <p:sp>
            <p:nvSpPr>
              <p:cNvPr id="944" name="Google Shape;944;p57"/>
              <p:cNvSpPr/>
              <p:nvPr/>
            </p:nvSpPr>
            <p:spPr>
              <a:xfrm>
                <a:off x="6962531" y="371968"/>
                <a:ext cx="524850" cy="507881"/>
              </a:xfrm>
              <a:custGeom>
                <a:avLst/>
                <a:gdLst/>
                <a:ahLst/>
                <a:cxnLst/>
                <a:rect l="l" t="t" r="r" b="b"/>
                <a:pathLst>
                  <a:path w="11444" h="11074" extrusionOk="0">
                    <a:moveTo>
                      <a:pt x="6133" y="1"/>
                    </a:moveTo>
                    <a:lnTo>
                      <a:pt x="5847" y="179"/>
                    </a:lnTo>
                    <a:lnTo>
                      <a:pt x="5383" y="560"/>
                    </a:lnTo>
                    <a:lnTo>
                      <a:pt x="4847" y="1132"/>
                    </a:lnTo>
                    <a:lnTo>
                      <a:pt x="4585" y="1525"/>
                    </a:lnTo>
                    <a:lnTo>
                      <a:pt x="4371" y="1930"/>
                    </a:lnTo>
                    <a:lnTo>
                      <a:pt x="4109" y="2739"/>
                    </a:lnTo>
                    <a:lnTo>
                      <a:pt x="4049" y="3156"/>
                    </a:lnTo>
                    <a:lnTo>
                      <a:pt x="4037" y="3299"/>
                    </a:lnTo>
                    <a:lnTo>
                      <a:pt x="4037" y="3454"/>
                    </a:lnTo>
                    <a:lnTo>
                      <a:pt x="3930" y="3382"/>
                    </a:lnTo>
                    <a:lnTo>
                      <a:pt x="3835" y="3311"/>
                    </a:lnTo>
                    <a:lnTo>
                      <a:pt x="3442" y="3120"/>
                    </a:lnTo>
                    <a:lnTo>
                      <a:pt x="2811" y="2930"/>
                    </a:lnTo>
                    <a:lnTo>
                      <a:pt x="2358" y="2870"/>
                    </a:lnTo>
                    <a:lnTo>
                      <a:pt x="1870" y="2870"/>
                    </a:lnTo>
                    <a:lnTo>
                      <a:pt x="1370" y="2930"/>
                    </a:lnTo>
                    <a:lnTo>
                      <a:pt x="834" y="3073"/>
                    </a:lnTo>
                    <a:lnTo>
                      <a:pt x="287" y="3335"/>
                    </a:lnTo>
                    <a:lnTo>
                      <a:pt x="1" y="3525"/>
                    </a:lnTo>
                    <a:lnTo>
                      <a:pt x="215" y="4144"/>
                    </a:lnTo>
                    <a:lnTo>
                      <a:pt x="668" y="5061"/>
                    </a:lnTo>
                    <a:lnTo>
                      <a:pt x="930" y="5418"/>
                    </a:lnTo>
                    <a:lnTo>
                      <a:pt x="1192" y="5740"/>
                    </a:lnTo>
                    <a:lnTo>
                      <a:pt x="1799" y="6252"/>
                    </a:lnTo>
                    <a:lnTo>
                      <a:pt x="2132" y="6454"/>
                    </a:lnTo>
                    <a:lnTo>
                      <a:pt x="2418" y="6609"/>
                    </a:lnTo>
                    <a:lnTo>
                      <a:pt x="2739" y="6704"/>
                    </a:lnTo>
                    <a:lnTo>
                      <a:pt x="2561" y="6847"/>
                    </a:lnTo>
                    <a:lnTo>
                      <a:pt x="2382" y="7026"/>
                    </a:lnTo>
                    <a:lnTo>
                      <a:pt x="2096" y="7335"/>
                    </a:lnTo>
                    <a:lnTo>
                      <a:pt x="1656" y="8073"/>
                    </a:lnTo>
                    <a:lnTo>
                      <a:pt x="1513" y="8514"/>
                    </a:lnTo>
                    <a:lnTo>
                      <a:pt x="1454" y="8728"/>
                    </a:lnTo>
                    <a:lnTo>
                      <a:pt x="1370" y="9217"/>
                    </a:lnTo>
                    <a:lnTo>
                      <a:pt x="1370" y="9740"/>
                    </a:lnTo>
                    <a:lnTo>
                      <a:pt x="1442" y="10336"/>
                    </a:lnTo>
                    <a:lnTo>
                      <a:pt x="1525" y="10669"/>
                    </a:lnTo>
                    <a:lnTo>
                      <a:pt x="1858" y="10681"/>
                    </a:lnTo>
                    <a:lnTo>
                      <a:pt x="2454" y="10657"/>
                    </a:lnTo>
                    <a:lnTo>
                      <a:pt x="3204" y="10526"/>
                    </a:lnTo>
                    <a:lnTo>
                      <a:pt x="3621" y="10383"/>
                    </a:lnTo>
                    <a:lnTo>
                      <a:pt x="4013" y="10217"/>
                    </a:lnTo>
                    <a:lnTo>
                      <a:pt x="4668" y="9788"/>
                    </a:lnTo>
                    <a:lnTo>
                      <a:pt x="4942" y="9538"/>
                    </a:lnTo>
                    <a:lnTo>
                      <a:pt x="5156" y="9312"/>
                    </a:lnTo>
                    <a:lnTo>
                      <a:pt x="5502" y="8800"/>
                    </a:lnTo>
                    <a:lnTo>
                      <a:pt x="5645" y="8514"/>
                    </a:lnTo>
                    <a:lnTo>
                      <a:pt x="5776" y="8871"/>
                    </a:lnTo>
                    <a:lnTo>
                      <a:pt x="6133" y="9478"/>
                    </a:lnTo>
                    <a:lnTo>
                      <a:pt x="6347" y="9740"/>
                    </a:lnTo>
                    <a:lnTo>
                      <a:pt x="6609" y="10014"/>
                    </a:lnTo>
                    <a:lnTo>
                      <a:pt x="7216" y="10455"/>
                    </a:lnTo>
                    <a:lnTo>
                      <a:pt x="7574" y="10621"/>
                    </a:lnTo>
                    <a:lnTo>
                      <a:pt x="7978" y="10776"/>
                    </a:lnTo>
                    <a:lnTo>
                      <a:pt x="8943" y="11014"/>
                    </a:lnTo>
                    <a:lnTo>
                      <a:pt x="9586" y="11074"/>
                    </a:lnTo>
                    <a:lnTo>
                      <a:pt x="9717" y="10764"/>
                    </a:lnTo>
                    <a:lnTo>
                      <a:pt x="9860" y="10181"/>
                    </a:lnTo>
                    <a:lnTo>
                      <a:pt x="9907" y="9645"/>
                    </a:lnTo>
                    <a:lnTo>
                      <a:pt x="9860" y="9145"/>
                    </a:lnTo>
                    <a:lnTo>
                      <a:pt x="9812" y="8907"/>
                    </a:lnTo>
                    <a:lnTo>
                      <a:pt x="9753" y="8681"/>
                    </a:lnTo>
                    <a:lnTo>
                      <a:pt x="9598" y="8252"/>
                    </a:lnTo>
                    <a:lnTo>
                      <a:pt x="9288" y="7681"/>
                    </a:lnTo>
                    <a:lnTo>
                      <a:pt x="9026" y="7359"/>
                    </a:lnTo>
                    <a:lnTo>
                      <a:pt x="8883" y="7204"/>
                    </a:lnTo>
                    <a:lnTo>
                      <a:pt x="8729" y="7061"/>
                    </a:lnTo>
                    <a:lnTo>
                      <a:pt x="8943" y="7002"/>
                    </a:lnTo>
                    <a:lnTo>
                      <a:pt x="9145" y="6919"/>
                    </a:lnTo>
                    <a:lnTo>
                      <a:pt x="9479" y="6752"/>
                    </a:lnTo>
                    <a:lnTo>
                      <a:pt x="10086" y="6311"/>
                    </a:lnTo>
                    <a:lnTo>
                      <a:pt x="10360" y="6025"/>
                    </a:lnTo>
                    <a:lnTo>
                      <a:pt x="10622" y="5704"/>
                    </a:lnTo>
                    <a:lnTo>
                      <a:pt x="11146" y="4871"/>
                    </a:lnTo>
                    <a:lnTo>
                      <a:pt x="11443" y="4299"/>
                    </a:lnTo>
                    <a:lnTo>
                      <a:pt x="11193" y="4061"/>
                    </a:lnTo>
                    <a:lnTo>
                      <a:pt x="10669" y="3727"/>
                    </a:lnTo>
                    <a:lnTo>
                      <a:pt x="10145" y="3513"/>
                    </a:lnTo>
                    <a:lnTo>
                      <a:pt x="9633" y="3394"/>
                    </a:lnTo>
                    <a:lnTo>
                      <a:pt x="9395" y="3358"/>
                    </a:lnTo>
                    <a:lnTo>
                      <a:pt x="9157" y="3346"/>
                    </a:lnTo>
                    <a:lnTo>
                      <a:pt x="8693" y="3358"/>
                    </a:lnTo>
                    <a:lnTo>
                      <a:pt x="8050" y="3489"/>
                    </a:lnTo>
                    <a:lnTo>
                      <a:pt x="7657" y="3644"/>
                    </a:lnTo>
                    <a:lnTo>
                      <a:pt x="7609" y="3668"/>
                    </a:lnTo>
                    <a:lnTo>
                      <a:pt x="7585" y="3692"/>
                    </a:lnTo>
                    <a:lnTo>
                      <a:pt x="7597" y="3573"/>
                    </a:lnTo>
                    <a:lnTo>
                      <a:pt x="7609" y="3454"/>
                    </a:lnTo>
                    <a:lnTo>
                      <a:pt x="7633" y="3037"/>
                    </a:lnTo>
                    <a:lnTo>
                      <a:pt x="7526" y="2192"/>
                    </a:lnTo>
                    <a:lnTo>
                      <a:pt x="7383" y="1763"/>
                    </a:lnTo>
                    <a:lnTo>
                      <a:pt x="7300" y="1549"/>
                    </a:lnTo>
                    <a:lnTo>
                      <a:pt x="7085" y="1108"/>
                    </a:lnTo>
                    <a:lnTo>
                      <a:pt x="6788" y="667"/>
                    </a:lnTo>
                    <a:lnTo>
                      <a:pt x="6383" y="227"/>
                    </a:lnTo>
                    <a:lnTo>
                      <a:pt x="613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57"/>
              <p:cNvSpPr/>
              <p:nvPr/>
            </p:nvSpPr>
            <p:spPr>
              <a:xfrm>
                <a:off x="7139469" y="551108"/>
                <a:ext cx="164967" cy="165472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608" extrusionOk="0">
                    <a:moveTo>
                      <a:pt x="1799" y="0"/>
                    </a:moveTo>
                    <a:lnTo>
                      <a:pt x="1620" y="12"/>
                    </a:lnTo>
                    <a:lnTo>
                      <a:pt x="1263" y="83"/>
                    </a:lnTo>
                    <a:lnTo>
                      <a:pt x="941" y="214"/>
                    </a:lnTo>
                    <a:lnTo>
                      <a:pt x="656" y="417"/>
                    </a:lnTo>
                    <a:lnTo>
                      <a:pt x="405" y="655"/>
                    </a:lnTo>
                    <a:lnTo>
                      <a:pt x="215" y="941"/>
                    </a:lnTo>
                    <a:lnTo>
                      <a:pt x="84" y="1262"/>
                    </a:lnTo>
                    <a:lnTo>
                      <a:pt x="13" y="1619"/>
                    </a:lnTo>
                    <a:lnTo>
                      <a:pt x="1" y="1798"/>
                    </a:lnTo>
                    <a:lnTo>
                      <a:pt x="13" y="1989"/>
                    </a:lnTo>
                    <a:lnTo>
                      <a:pt x="84" y="2346"/>
                    </a:lnTo>
                    <a:lnTo>
                      <a:pt x="215" y="2667"/>
                    </a:lnTo>
                    <a:lnTo>
                      <a:pt x="405" y="2953"/>
                    </a:lnTo>
                    <a:lnTo>
                      <a:pt x="656" y="3191"/>
                    </a:lnTo>
                    <a:lnTo>
                      <a:pt x="941" y="3394"/>
                    </a:lnTo>
                    <a:lnTo>
                      <a:pt x="1263" y="3524"/>
                    </a:lnTo>
                    <a:lnTo>
                      <a:pt x="1620" y="3596"/>
                    </a:lnTo>
                    <a:lnTo>
                      <a:pt x="1799" y="3608"/>
                    </a:lnTo>
                    <a:lnTo>
                      <a:pt x="1989" y="3596"/>
                    </a:lnTo>
                    <a:lnTo>
                      <a:pt x="2334" y="3524"/>
                    </a:lnTo>
                    <a:lnTo>
                      <a:pt x="2656" y="3394"/>
                    </a:lnTo>
                    <a:lnTo>
                      <a:pt x="2954" y="3191"/>
                    </a:lnTo>
                    <a:lnTo>
                      <a:pt x="3192" y="2953"/>
                    </a:lnTo>
                    <a:lnTo>
                      <a:pt x="3382" y="2667"/>
                    </a:lnTo>
                    <a:lnTo>
                      <a:pt x="3525" y="2346"/>
                    </a:lnTo>
                    <a:lnTo>
                      <a:pt x="3597" y="1989"/>
                    </a:lnTo>
                    <a:lnTo>
                      <a:pt x="3597" y="1798"/>
                    </a:lnTo>
                    <a:lnTo>
                      <a:pt x="3597" y="1619"/>
                    </a:lnTo>
                    <a:lnTo>
                      <a:pt x="3525" y="1262"/>
                    </a:lnTo>
                    <a:lnTo>
                      <a:pt x="3382" y="941"/>
                    </a:lnTo>
                    <a:lnTo>
                      <a:pt x="3192" y="655"/>
                    </a:lnTo>
                    <a:lnTo>
                      <a:pt x="2954" y="417"/>
                    </a:lnTo>
                    <a:lnTo>
                      <a:pt x="2656" y="214"/>
                    </a:lnTo>
                    <a:lnTo>
                      <a:pt x="2334" y="83"/>
                    </a:lnTo>
                    <a:lnTo>
                      <a:pt x="1989" y="12"/>
                    </a:lnTo>
                    <a:lnTo>
                      <a:pt x="179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6" name="Google Shape;946;p57"/>
            <p:cNvGrpSpPr/>
            <p:nvPr/>
          </p:nvGrpSpPr>
          <p:grpSpPr>
            <a:xfrm>
              <a:off x="5977348" y="2521071"/>
              <a:ext cx="770573" cy="746614"/>
              <a:chOff x="5977348" y="2521071"/>
              <a:chExt cx="770573" cy="746614"/>
            </a:xfrm>
          </p:grpSpPr>
          <p:sp>
            <p:nvSpPr>
              <p:cNvPr id="947" name="Google Shape;947;p57"/>
              <p:cNvSpPr/>
              <p:nvPr/>
            </p:nvSpPr>
            <p:spPr>
              <a:xfrm>
                <a:off x="5977348" y="2521071"/>
                <a:ext cx="770573" cy="746614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7753" extrusionOk="0">
                    <a:moveTo>
                      <a:pt x="4322" y="1"/>
                    </a:moveTo>
                    <a:lnTo>
                      <a:pt x="3941" y="263"/>
                    </a:lnTo>
                    <a:lnTo>
                      <a:pt x="3418" y="798"/>
                    </a:lnTo>
                    <a:lnTo>
                      <a:pt x="3239" y="1072"/>
                    </a:lnTo>
                    <a:lnTo>
                      <a:pt x="3084" y="1346"/>
                    </a:lnTo>
                    <a:lnTo>
                      <a:pt x="2894" y="1918"/>
                    </a:lnTo>
                    <a:lnTo>
                      <a:pt x="2858" y="2203"/>
                    </a:lnTo>
                    <a:lnTo>
                      <a:pt x="2858" y="2311"/>
                    </a:lnTo>
                    <a:lnTo>
                      <a:pt x="2846" y="2406"/>
                    </a:lnTo>
                    <a:lnTo>
                      <a:pt x="2775" y="2370"/>
                    </a:lnTo>
                    <a:lnTo>
                      <a:pt x="2703" y="2323"/>
                    </a:lnTo>
                    <a:lnTo>
                      <a:pt x="2429" y="2192"/>
                    </a:lnTo>
                    <a:lnTo>
                      <a:pt x="1822" y="2025"/>
                    </a:lnTo>
                    <a:lnTo>
                      <a:pt x="1501" y="2013"/>
                    </a:lnTo>
                    <a:lnTo>
                      <a:pt x="1155" y="2025"/>
                    </a:lnTo>
                    <a:lnTo>
                      <a:pt x="596" y="2156"/>
                    </a:lnTo>
                    <a:lnTo>
                      <a:pt x="203" y="2346"/>
                    </a:lnTo>
                    <a:lnTo>
                      <a:pt x="0" y="2465"/>
                    </a:lnTo>
                    <a:lnTo>
                      <a:pt x="155" y="2906"/>
                    </a:lnTo>
                    <a:lnTo>
                      <a:pt x="477" y="3537"/>
                    </a:lnTo>
                    <a:lnTo>
                      <a:pt x="643" y="3799"/>
                    </a:lnTo>
                    <a:lnTo>
                      <a:pt x="834" y="4025"/>
                    </a:lnTo>
                    <a:lnTo>
                      <a:pt x="1251" y="4382"/>
                    </a:lnTo>
                    <a:lnTo>
                      <a:pt x="1477" y="4525"/>
                    </a:lnTo>
                    <a:lnTo>
                      <a:pt x="1691" y="4632"/>
                    </a:lnTo>
                    <a:lnTo>
                      <a:pt x="1917" y="4704"/>
                    </a:lnTo>
                    <a:lnTo>
                      <a:pt x="1786" y="4811"/>
                    </a:lnTo>
                    <a:lnTo>
                      <a:pt x="1655" y="4930"/>
                    </a:lnTo>
                    <a:lnTo>
                      <a:pt x="1453" y="5144"/>
                    </a:lnTo>
                    <a:lnTo>
                      <a:pt x="1143" y="5668"/>
                    </a:lnTo>
                    <a:lnTo>
                      <a:pt x="1048" y="5966"/>
                    </a:lnTo>
                    <a:lnTo>
                      <a:pt x="965" y="6288"/>
                    </a:lnTo>
                    <a:lnTo>
                      <a:pt x="941" y="6835"/>
                    </a:lnTo>
                    <a:lnTo>
                      <a:pt x="1000" y="7252"/>
                    </a:lnTo>
                    <a:lnTo>
                      <a:pt x="1060" y="7466"/>
                    </a:lnTo>
                    <a:lnTo>
                      <a:pt x="1524" y="7490"/>
                    </a:lnTo>
                    <a:lnTo>
                      <a:pt x="2239" y="7371"/>
                    </a:lnTo>
                    <a:lnTo>
                      <a:pt x="2525" y="7276"/>
                    </a:lnTo>
                    <a:lnTo>
                      <a:pt x="2798" y="7157"/>
                    </a:lnTo>
                    <a:lnTo>
                      <a:pt x="3251" y="6871"/>
                    </a:lnTo>
                    <a:lnTo>
                      <a:pt x="3441" y="6680"/>
                    </a:lnTo>
                    <a:lnTo>
                      <a:pt x="3584" y="6526"/>
                    </a:lnTo>
                    <a:lnTo>
                      <a:pt x="3834" y="6168"/>
                    </a:lnTo>
                    <a:lnTo>
                      <a:pt x="3941" y="5966"/>
                    </a:lnTo>
                    <a:lnTo>
                      <a:pt x="4025" y="6216"/>
                    </a:lnTo>
                    <a:lnTo>
                      <a:pt x="4275" y="6645"/>
                    </a:lnTo>
                    <a:lnTo>
                      <a:pt x="4430" y="6835"/>
                    </a:lnTo>
                    <a:lnTo>
                      <a:pt x="4608" y="7026"/>
                    </a:lnTo>
                    <a:lnTo>
                      <a:pt x="5037" y="7323"/>
                    </a:lnTo>
                    <a:lnTo>
                      <a:pt x="5287" y="7442"/>
                    </a:lnTo>
                    <a:lnTo>
                      <a:pt x="5561" y="7550"/>
                    </a:lnTo>
                    <a:lnTo>
                      <a:pt x="6251" y="7716"/>
                    </a:lnTo>
                    <a:lnTo>
                      <a:pt x="6692" y="7752"/>
                    </a:lnTo>
                    <a:lnTo>
                      <a:pt x="6775" y="7538"/>
                    </a:lnTo>
                    <a:lnTo>
                      <a:pt x="6882" y="7133"/>
                    </a:lnTo>
                    <a:lnTo>
                      <a:pt x="6906" y="6573"/>
                    </a:lnTo>
                    <a:lnTo>
                      <a:pt x="6859" y="6240"/>
                    </a:lnTo>
                    <a:lnTo>
                      <a:pt x="6775" y="5918"/>
                    </a:lnTo>
                    <a:lnTo>
                      <a:pt x="6489" y="5383"/>
                    </a:lnTo>
                    <a:lnTo>
                      <a:pt x="6299" y="5144"/>
                    </a:lnTo>
                    <a:lnTo>
                      <a:pt x="6204" y="5037"/>
                    </a:lnTo>
                    <a:lnTo>
                      <a:pt x="6097" y="4942"/>
                    </a:lnTo>
                    <a:lnTo>
                      <a:pt x="6239" y="4894"/>
                    </a:lnTo>
                    <a:lnTo>
                      <a:pt x="6394" y="4835"/>
                    </a:lnTo>
                    <a:lnTo>
                      <a:pt x="6632" y="4716"/>
                    </a:lnTo>
                    <a:lnTo>
                      <a:pt x="7061" y="4418"/>
                    </a:lnTo>
                    <a:lnTo>
                      <a:pt x="7240" y="4216"/>
                    </a:lnTo>
                    <a:lnTo>
                      <a:pt x="7418" y="3990"/>
                    </a:lnTo>
                    <a:lnTo>
                      <a:pt x="7787" y="3406"/>
                    </a:lnTo>
                    <a:lnTo>
                      <a:pt x="8002" y="3001"/>
                    </a:lnTo>
                    <a:lnTo>
                      <a:pt x="7835" y="2846"/>
                    </a:lnTo>
                    <a:lnTo>
                      <a:pt x="7490" y="2608"/>
                    </a:lnTo>
                    <a:lnTo>
                      <a:pt x="6954" y="2394"/>
                    </a:lnTo>
                    <a:lnTo>
                      <a:pt x="6620" y="2358"/>
                    </a:lnTo>
                    <a:lnTo>
                      <a:pt x="6287" y="2334"/>
                    </a:lnTo>
                    <a:lnTo>
                      <a:pt x="5668" y="2442"/>
                    </a:lnTo>
                    <a:lnTo>
                      <a:pt x="5394" y="2549"/>
                    </a:lnTo>
                    <a:lnTo>
                      <a:pt x="5370" y="2561"/>
                    </a:lnTo>
                    <a:lnTo>
                      <a:pt x="5335" y="2573"/>
                    </a:lnTo>
                    <a:lnTo>
                      <a:pt x="5346" y="2489"/>
                    </a:lnTo>
                    <a:lnTo>
                      <a:pt x="5370" y="2406"/>
                    </a:lnTo>
                    <a:lnTo>
                      <a:pt x="5382" y="2120"/>
                    </a:lnTo>
                    <a:lnTo>
                      <a:pt x="5299" y="1537"/>
                    </a:lnTo>
                    <a:lnTo>
                      <a:pt x="5204" y="1239"/>
                    </a:lnTo>
                    <a:lnTo>
                      <a:pt x="5073" y="929"/>
                    </a:lnTo>
                    <a:lnTo>
                      <a:pt x="4656" y="322"/>
                    </a:lnTo>
                    <a:lnTo>
                      <a:pt x="432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57"/>
              <p:cNvSpPr/>
              <p:nvPr/>
            </p:nvSpPr>
            <p:spPr>
              <a:xfrm>
                <a:off x="6231864" y="2780209"/>
                <a:ext cx="269537" cy="269544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1394" y="1"/>
                    </a:moveTo>
                    <a:lnTo>
                      <a:pt x="1251" y="13"/>
                    </a:lnTo>
                    <a:lnTo>
                      <a:pt x="977" y="60"/>
                    </a:lnTo>
                    <a:lnTo>
                      <a:pt x="608" y="239"/>
                    </a:lnTo>
                    <a:lnTo>
                      <a:pt x="227" y="620"/>
                    </a:lnTo>
                    <a:lnTo>
                      <a:pt x="60" y="989"/>
                    </a:lnTo>
                    <a:lnTo>
                      <a:pt x="1" y="1263"/>
                    </a:lnTo>
                    <a:lnTo>
                      <a:pt x="1" y="1406"/>
                    </a:lnTo>
                    <a:lnTo>
                      <a:pt x="1" y="1549"/>
                    </a:lnTo>
                    <a:lnTo>
                      <a:pt x="60" y="1822"/>
                    </a:lnTo>
                    <a:lnTo>
                      <a:pt x="227" y="2192"/>
                    </a:lnTo>
                    <a:lnTo>
                      <a:pt x="608" y="2573"/>
                    </a:lnTo>
                    <a:lnTo>
                      <a:pt x="977" y="2739"/>
                    </a:lnTo>
                    <a:lnTo>
                      <a:pt x="1251" y="2799"/>
                    </a:lnTo>
                    <a:lnTo>
                      <a:pt x="1537" y="2799"/>
                    </a:lnTo>
                    <a:lnTo>
                      <a:pt x="1810" y="2739"/>
                    </a:lnTo>
                    <a:lnTo>
                      <a:pt x="2180" y="2573"/>
                    </a:lnTo>
                    <a:lnTo>
                      <a:pt x="2561" y="2192"/>
                    </a:lnTo>
                    <a:lnTo>
                      <a:pt x="2739" y="1822"/>
                    </a:lnTo>
                    <a:lnTo>
                      <a:pt x="2787" y="1549"/>
                    </a:lnTo>
                    <a:lnTo>
                      <a:pt x="2799" y="1406"/>
                    </a:lnTo>
                    <a:lnTo>
                      <a:pt x="2787" y="1263"/>
                    </a:lnTo>
                    <a:lnTo>
                      <a:pt x="2739" y="989"/>
                    </a:lnTo>
                    <a:lnTo>
                      <a:pt x="2561" y="620"/>
                    </a:lnTo>
                    <a:lnTo>
                      <a:pt x="2180" y="239"/>
                    </a:lnTo>
                    <a:lnTo>
                      <a:pt x="1810" y="60"/>
                    </a:lnTo>
                    <a:lnTo>
                      <a:pt x="1537" y="13"/>
                    </a:lnTo>
                    <a:lnTo>
                      <a:pt x="1394" y="1"/>
                    </a:lnTo>
                    <a:close/>
                  </a:path>
                </a:pathLst>
              </a:custGeom>
              <a:solidFill>
                <a:srgbClr val="AF1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9" name="Google Shape;949;p57"/>
            <p:cNvGrpSpPr/>
            <p:nvPr/>
          </p:nvGrpSpPr>
          <p:grpSpPr>
            <a:xfrm>
              <a:off x="5711531" y="1213669"/>
              <a:ext cx="510124" cy="510124"/>
              <a:chOff x="5667706" y="1280931"/>
              <a:chExt cx="510124" cy="510124"/>
            </a:xfrm>
          </p:grpSpPr>
          <p:sp>
            <p:nvSpPr>
              <p:cNvPr id="950" name="Google Shape;950;p57"/>
              <p:cNvSpPr/>
              <p:nvPr/>
            </p:nvSpPr>
            <p:spPr>
              <a:xfrm rot="2700000">
                <a:off x="5739821" y="1358228"/>
                <a:ext cx="365895" cy="355530"/>
              </a:xfrm>
              <a:custGeom>
                <a:avLst/>
                <a:gdLst/>
                <a:ahLst/>
                <a:cxnLst/>
                <a:rect l="l" t="t" r="r" b="b"/>
                <a:pathLst>
                  <a:path w="7978" h="7752" extrusionOk="0">
                    <a:moveTo>
                      <a:pt x="4310" y="0"/>
                    </a:moveTo>
                    <a:lnTo>
                      <a:pt x="3929" y="262"/>
                    </a:lnTo>
                    <a:lnTo>
                      <a:pt x="3405" y="798"/>
                    </a:lnTo>
                    <a:lnTo>
                      <a:pt x="3227" y="1072"/>
                    </a:lnTo>
                    <a:lnTo>
                      <a:pt x="3072" y="1357"/>
                    </a:lnTo>
                    <a:lnTo>
                      <a:pt x="2881" y="1917"/>
                    </a:lnTo>
                    <a:lnTo>
                      <a:pt x="2858" y="2203"/>
                    </a:lnTo>
                    <a:lnTo>
                      <a:pt x="2858" y="2310"/>
                    </a:lnTo>
                    <a:lnTo>
                      <a:pt x="2834" y="2417"/>
                    </a:lnTo>
                    <a:lnTo>
                      <a:pt x="2762" y="2369"/>
                    </a:lnTo>
                    <a:lnTo>
                      <a:pt x="2691" y="2322"/>
                    </a:lnTo>
                    <a:lnTo>
                      <a:pt x="2417" y="2191"/>
                    </a:lnTo>
                    <a:lnTo>
                      <a:pt x="1810" y="2024"/>
                    </a:lnTo>
                    <a:lnTo>
                      <a:pt x="1488" y="2012"/>
                    </a:lnTo>
                    <a:lnTo>
                      <a:pt x="1143" y="2024"/>
                    </a:lnTo>
                    <a:lnTo>
                      <a:pt x="583" y="2155"/>
                    </a:lnTo>
                    <a:lnTo>
                      <a:pt x="191" y="2346"/>
                    </a:lnTo>
                    <a:lnTo>
                      <a:pt x="0" y="2477"/>
                    </a:lnTo>
                    <a:lnTo>
                      <a:pt x="143" y="2905"/>
                    </a:lnTo>
                    <a:lnTo>
                      <a:pt x="464" y="3548"/>
                    </a:lnTo>
                    <a:lnTo>
                      <a:pt x="631" y="3798"/>
                    </a:lnTo>
                    <a:lnTo>
                      <a:pt x="822" y="4036"/>
                    </a:lnTo>
                    <a:lnTo>
                      <a:pt x="1238" y="4394"/>
                    </a:lnTo>
                    <a:lnTo>
                      <a:pt x="1465" y="4525"/>
                    </a:lnTo>
                    <a:lnTo>
                      <a:pt x="1679" y="4632"/>
                    </a:lnTo>
                    <a:lnTo>
                      <a:pt x="1881" y="4703"/>
                    </a:lnTo>
                    <a:lnTo>
                      <a:pt x="1762" y="4810"/>
                    </a:lnTo>
                    <a:lnTo>
                      <a:pt x="1631" y="4929"/>
                    </a:lnTo>
                    <a:lnTo>
                      <a:pt x="1429" y="5144"/>
                    </a:lnTo>
                    <a:lnTo>
                      <a:pt x="1119" y="5668"/>
                    </a:lnTo>
                    <a:lnTo>
                      <a:pt x="1024" y="5977"/>
                    </a:lnTo>
                    <a:lnTo>
                      <a:pt x="941" y="6287"/>
                    </a:lnTo>
                    <a:lnTo>
                      <a:pt x="917" y="6835"/>
                    </a:lnTo>
                    <a:lnTo>
                      <a:pt x="976" y="7251"/>
                    </a:lnTo>
                    <a:lnTo>
                      <a:pt x="1036" y="7477"/>
                    </a:lnTo>
                    <a:lnTo>
                      <a:pt x="1488" y="7489"/>
                    </a:lnTo>
                    <a:lnTo>
                      <a:pt x="2203" y="7382"/>
                    </a:lnTo>
                    <a:lnTo>
                      <a:pt x="2500" y="7275"/>
                    </a:lnTo>
                    <a:lnTo>
                      <a:pt x="2774" y="7168"/>
                    </a:lnTo>
                    <a:lnTo>
                      <a:pt x="3227" y="6870"/>
                    </a:lnTo>
                    <a:lnTo>
                      <a:pt x="3417" y="6680"/>
                    </a:lnTo>
                    <a:lnTo>
                      <a:pt x="3560" y="6525"/>
                    </a:lnTo>
                    <a:lnTo>
                      <a:pt x="3810" y="6180"/>
                    </a:lnTo>
                    <a:lnTo>
                      <a:pt x="3905" y="5965"/>
                    </a:lnTo>
                    <a:lnTo>
                      <a:pt x="4001" y="6215"/>
                    </a:lnTo>
                    <a:lnTo>
                      <a:pt x="4251" y="6656"/>
                    </a:lnTo>
                    <a:lnTo>
                      <a:pt x="4405" y="6835"/>
                    </a:lnTo>
                    <a:lnTo>
                      <a:pt x="4584" y="7025"/>
                    </a:lnTo>
                    <a:lnTo>
                      <a:pt x="5001" y="7323"/>
                    </a:lnTo>
                    <a:lnTo>
                      <a:pt x="5263" y="7442"/>
                    </a:lnTo>
                    <a:lnTo>
                      <a:pt x="5537" y="7549"/>
                    </a:lnTo>
                    <a:lnTo>
                      <a:pt x="6215" y="7716"/>
                    </a:lnTo>
                    <a:lnTo>
                      <a:pt x="6668" y="7751"/>
                    </a:lnTo>
                    <a:lnTo>
                      <a:pt x="6751" y="7537"/>
                    </a:lnTo>
                    <a:lnTo>
                      <a:pt x="6846" y="7144"/>
                    </a:lnTo>
                    <a:lnTo>
                      <a:pt x="6882" y="6584"/>
                    </a:lnTo>
                    <a:lnTo>
                      <a:pt x="6823" y="6239"/>
                    </a:lnTo>
                    <a:lnTo>
                      <a:pt x="6739" y="5930"/>
                    </a:lnTo>
                    <a:lnTo>
                      <a:pt x="6453" y="5382"/>
                    </a:lnTo>
                    <a:lnTo>
                      <a:pt x="6275" y="5156"/>
                    </a:lnTo>
                    <a:lnTo>
                      <a:pt x="6180" y="5037"/>
                    </a:lnTo>
                    <a:lnTo>
                      <a:pt x="6072" y="4941"/>
                    </a:lnTo>
                    <a:lnTo>
                      <a:pt x="6215" y="4894"/>
                    </a:lnTo>
                    <a:lnTo>
                      <a:pt x="6370" y="4834"/>
                    </a:lnTo>
                    <a:lnTo>
                      <a:pt x="6608" y="4727"/>
                    </a:lnTo>
                    <a:lnTo>
                      <a:pt x="7025" y="4417"/>
                    </a:lnTo>
                    <a:lnTo>
                      <a:pt x="7215" y="4215"/>
                    </a:lnTo>
                    <a:lnTo>
                      <a:pt x="7394" y="3989"/>
                    </a:lnTo>
                    <a:lnTo>
                      <a:pt x="7763" y="3405"/>
                    </a:lnTo>
                    <a:lnTo>
                      <a:pt x="7978" y="3012"/>
                    </a:lnTo>
                    <a:lnTo>
                      <a:pt x="7823" y="2846"/>
                    </a:lnTo>
                    <a:lnTo>
                      <a:pt x="7489" y="2608"/>
                    </a:lnTo>
                    <a:lnTo>
                      <a:pt x="7132" y="2453"/>
                    </a:lnTo>
                    <a:lnTo>
                      <a:pt x="6775" y="2369"/>
                    </a:lnTo>
                    <a:lnTo>
                      <a:pt x="6608" y="2358"/>
                    </a:lnTo>
                    <a:lnTo>
                      <a:pt x="6275" y="2334"/>
                    </a:lnTo>
                    <a:lnTo>
                      <a:pt x="5656" y="2441"/>
                    </a:lnTo>
                    <a:lnTo>
                      <a:pt x="5382" y="2548"/>
                    </a:lnTo>
                    <a:lnTo>
                      <a:pt x="5358" y="2560"/>
                    </a:lnTo>
                    <a:lnTo>
                      <a:pt x="5322" y="2584"/>
                    </a:lnTo>
                    <a:lnTo>
                      <a:pt x="5334" y="2500"/>
                    </a:lnTo>
                    <a:lnTo>
                      <a:pt x="5358" y="2417"/>
                    </a:lnTo>
                    <a:lnTo>
                      <a:pt x="5370" y="2119"/>
                    </a:lnTo>
                    <a:lnTo>
                      <a:pt x="5287" y="1536"/>
                    </a:lnTo>
                    <a:lnTo>
                      <a:pt x="5191" y="1238"/>
                    </a:lnTo>
                    <a:lnTo>
                      <a:pt x="5060" y="941"/>
                    </a:lnTo>
                    <a:lnTo>
                      <a:pt x="4644" y="322"/>
                    </a:lnTo>
                    <a:lnTo>
                      <a:pt x="4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57"/>
              <p:cNvSpPr/>
              <p:nvPr/>
            </p:nvSpPr>
            <p:spPr>
              <a:xfrm rot="2700000">
                <a:off x="5859843" y="1478840"/>
                <a:ext cx="109246" cy="109246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382" extrusionOk="0">
                    <a:moveTo>
                      <a:pt x="1191" y="0"/>
                    </a:moveTo>
                    <a:lnTo>
                      <a:pt x="941" y="12"/>
                    </a:lnTo>
                    <a:lnTo>
                      <a:pt x="512" y="191"/>
                    </a:lnTo>
                    <a:lnTo>
                      <a:pt x="191" y="512"/>
                    </a:lnTo>
                    <a:lnTo>
                      <a:pt x="12" y="941"/>
                    </a:lnTo>
                    <a:lnTo>
                      <a:pt x="0" y="1191"/>
                    </a:lnTo>
                    <a:lnTo>
                      <a:pt x="12" y="1429"/>
                    </a:lnTo>
                    <a:lnTo>
                      <a:pt x="191" y="1858"/>
                    </a:lnTo>
                    <a:lnTo>
                      <a:pt x="512" y="2179"/>
                    </a:lnTo>
                    <a:lnTo>
                      <a:pt x="941" y="2358"/>
                    </a:lnTo>
                    <a:lnTo>
                      <a:pt x="1191" y="2382"/>
                    </a:lnTo>
                    <a:lnTo>
                      <a:pt x="1429" y="2358"/>
                    </a:lnTo>
                    <a:lnTo>
                      <a:pt x="1858" y="2179"/>
                    </a:lnTo>
                    <a:lnTo>
                      <a:pt x="2179" y="1858"/>
                    </a:lnTo>
                    <a:lnTo>
                      <a:pt x="2358" y="1429"/>
                    </a:lnTo>
                    <a:lnTo>
                      <a:pt x="2382" y="1191"/>
                    </a:lnTo>
                    <a:lnTo>
                      <a:pt x="2358" y="941"/>
                    </a:lnTo>
                    <a:lnTo>
                      <a:pt x="2179" y="512"/>
                    </a:lnTo>
                    <a:lnTo>
                      <a:pt x="1858" y="191"/>
                    </a:lnTo>
                    <a:lnTo>
                      <a:pt x="1429" y="12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2" name="Google Shape;952;p57"/>
            <p:cNvGrpSpPr/>
            <p:nvPr/>
          </p:nvGrpSpPr>
          <p:grpSpPr>
            <a:xfrm>
              <a:off x="7099130" y="1346043"/>
              <a:ext cx="645055" cy="632097"/>
              <a:chOff x="7099130" y="1346043"/>
              <a:chExt cx="645055" cy="632097"/>
            </a:xfrm>
          </p:grpSpPr>
          <p:sp>
            <p:nvSpPr>
              <p:cNvPr id="953" name="Google Shape;953;p57"/>
              <p:cNvSpPr/>
              <p:nvPr/>
            </p:nvSpPr>
            <p:spPr>
              <a:xfrm>
                <a:off x="7099130" y="1346043"/>
                <a:ext cx="645055" cy="632097"/>
              </a:xfrm>
              <a:custGeom>
                <a:avLst/>
                <a:gdLst/>
                <a:ahLst/>
                <a:cxnLst/>
                <a:rect l="l" t="t" r="r" b="b"/>
                <a:pathLst>
                  <a:path w="8300" h="8133" extrusionOk="0">
                    <a:moveTo>
                      <a:pt x="2882" y="0"/>
                    </a:moveTo>
                    <a:lnTo>
                      <a:pt x="2644" y="381"/>
                    </a:lnTo>
                    <a:lnTo>
                      <a:pt x="2393" y="1096"/>
                    </a:lnTo>
                    <a:lnTo>
                      <a:pt x="2346" y="1429"/>
                    </a:lnTo>
                    <a:lnTo>
                      <a:pt x="2322" y="1739"/>
                    </a:lnTo>
                    <a:lnTo>
                      <a:pt x="2393" y="2334"/>
                    </a:lnTo>
                    <a:lnTo>
                      <a:pt x="2477" y="2620"/>
                    </a:lnTo>
                    <a:lnTo>
                      <a:pt x="2513" y="2715"/>
                    </a:lnTo>
                    <a:lnTo>
                      <a:pt x="2560" y="2810"/>
                    </a:lnTo>
                    <a:lnTo>
                      <a:pt x="2465" y="2798"/>
                    </a:lnTo>
                    <a:lnTo>
                      <a:pt x="2382" y="2774"/>
                    </a:lnTo>
                    <a:lnTo>
                      <a:pt x="2072" y="2763"/>
                    </a:lnTo>
                    <a:lnTo>
                      <a:pt x="1453" y="2870"/>
                    </a:lnTo>
                    <a:lnTo>
                      <a:pt x="1155" y="2989"/>
                    </a:lnTo>
                    <a:lnTo>
                      <a:pt x="846" y="3144"/>
                    </a:lnTo>
                    <a:lnTo>
                      <a:pt x="393" y="3501"/>
                    </a:lnTo>
                    <a:lnTo>
                      <a:pt x="119" y="3822"/>
                    </a:lnTo>
                    <a:lnTo>
                      <a:pt x="0" y="4025"/>
                    </a:lnTo>
                    <a:lnTo>
                      <a:pt x="310" y="4358"/>
                    </a:lnTo>
                    <a:lnTo>
                      <a:pt x="857" y="4810"/>
                    </a:lnTo>
                    <a:lnTo>
                      <a:pt x="1131" y="4965"/>
                    </a:lnTo>
                    <a:lnTo>
                      <a:pt x="1393" y="5096"/>
                    </a:lnTo>
                    <a:lnTo>
                      <a:pt x="1917" y="5251"/>
                    </a:lnTo>
                    <a:lnTo>
                      <a:pt x="2203" y="5275"/>
                    </a:lnTo>
                    <a:lnTo>
                      <a:pt x="2429" y="5287"/>
                    </a:lnTo>
                    <a:lnTo>
                      <a:pt x="2655" y="5263"/>
                    </a:lnTo>
                    <a:lnTo>
                      <a:pt x="2596" y="5418"/>
                    </a:lnTo>
                    <a:lnTo>
                      <a:pt x="2524" y="5561"/>
                    </a:lnTo>
                    <a:lnTo>
                      <a:pt x="2441" y="5846"/>
                    </a:lnTo>
                    <a:lnTo>
                      <a:pt x="2370" y="6442"/>
                    </a:lnTo>
                    <a:lnTo>
                      <a:pt x="2405" y="6763"/>
                    </a:lnTo>
                    <a:lnTo>
                      <a:pt x="2465" y="7097"/>
                    </a:lnTo>
                    <a:lnTo>
                      <a:pt x="2679" y="7597"/>
                    </a:lnTo>
                    <a:lnTo>
                      <a:pt x="2894" y="7954"/>
                    </a:lnTo>
                    <a:lnTo>
                      <a:pt x="3048" y="8132"/>
                    </a:lnTo>
                    <a:lnTo>
                      <a:pt x="3465" y="7954"/>
                    </a:lnTo>
                    <a:lnTo>
                      <a:pt x="4060" y="7561"/>
                    </a:lnTo>
                    <a:lnTo>
                      <a:pt x="4299" y="7347"/>
                    </a:lnTo>
                    <a:lnTo>
                      <a:pt x="4501" y="7132"/>
                    </a:lnTo>
                    <a:lnTo>
                      <a:pt x="4787" y="6668"/>
                    </a:lnTo>
                    <a:lnTo>
                      <a:pt x="4894" y="6430"/>
                    </a:lnTo>
                    <a:lnTo>
                      <a:pt x="4953" y="6215"/>
                    </a:lnTo>
                    <a:lnTo>
                      <a:pt x="5037" y="5787"/>
                    </a:lnTo>
                    <a:lnTo>
                      <a:pt x="5037" y="5561"/>
                    </a:lnTo>
                    <a:lnTo>
                      <a:pt x="5227" y="5751"/>
                    </a:lnTo>
                    <a:lnTo>
                      <a:pt x="5632" y="6037"/>
                    </a:lnTo>
                    <a:lnTo>
                      <a:pt x="5846" y="6144"/>
                    </a:lnTo>
                    <a:lnTo>
                      <a:pt x="6085" y="6239"/>
                    </a:lnTo>
                    <a:lnTo>
                      <a:pt x="6608" y="6335"/>
                    </a:lnTo>
                    <a:lnTo>
                      <a:pt x="6882" y="6335"/>
                    </a:lnTo>
                    <a:lnTo>
                      <a:pt x="7180" y="6323"/>
                    </a:lnTo>
                    <a:lnTo>
                      <a:pt x="7871" y="6180"/>
                    </a:lnTo>
                    <a:lnTo>
                      <a:pt x="8299" y="6037"/>
                    </a:lnTo>
                    <a:lnTo>
                      <a:pt x="8299" y="5811"/>
                    </a:lnTo>
                    <a:lnTo>
                      <a:pt x="8228" y="5418"/>
                    </a:lnTo>
                    <a:lnTo>
                      <a:pt x="8013" y="4906"/>
                    </a:lnTo>
                    <a:lnTo>
                      <a:pt x="7823" y="4620"/>
                    </a:lnTo>
                    <a:lnTo>
                      <a:pt x="7609" y="4370"/>
                    </a:lnTo>
                    <a:lnTo>
                      <a:pt x="7132" y="4001"/>
                    </a:lnTo>
                    <a:lnTo>
                      <a:pt x="6870" y="3870"/>
                    </a:lnTo>
                    <a:lnTo>
                      <a:pt x="6739" y="3810"/>
                    </a:lnTo>
                    <a:lnTo>
                      <a:pt x="6585" y="3763"/>
                    </a:lnTo>
                    <a:lnTo>
                      <a:pt x="6704" y="3656"/>
                    </a:lnTo>
                    <a:lnTo>
                      <a:pt x="6811" y="3548"/>
                    </a:lnTo>
                    <a:lnTo>
                      <a:pt x="6978" y="3346"/>
                    </a:lnTo>
                    <a:lnTo>
                      <a:pt x="7228" y="2882"/>
                    </a:lnTo>
                    <a:lnTo>
                      <a:pt x="7323" y="2620"/>
                    </a:lnTo>
                    <a:lnTo>
                      <a:pt x="7394" y="2334"/>
                    </a:lnTo>
                    <a:lnTo>
                      <a:pt x="7478" y="1655"/>
                    </a:lnTo>
                    <a:lnTo>
                      <a:pt x="7501" y="1203"/>
                    </a:lnTo>
                    <a:lnTo>
                      <a:pt x="7275" y="1119"/>
                    </a:lnTo>
                    <a:lnTo>
                      <a:pt x="6858" y="1048"/>
                    </a:lnTo>
                    <a:lnTo>
                      <a:pt x="6287" y="1096"/>
                    </a:lnTo>
                    <a:lnTo>
                      <a:pt x="5954" y="1191"/>
                    </a:lnTo>
                    <a:lnTo>
                      <a:pt x="5632" y="1310"/>
                    </a:lnTo>
                    <a:lnTo>
                      <a:pt x="5132" y="1667"/>
                    </a:lnTo>
                    <a:lnTo>
                      <a:pt x="4918" y="1870"/>
                    </a:lnTo>
                    <a:lnTo>
                      <a:pt x="4882" y="1917"/>
                    </a:lnTo>
                    <a:lnTo>
                      <a:pt x="4858" y="1834"/>
                    </a:lnTo>
                    <a:lnTo>
                      <a:pt x="4834" y="1750"/>
                    </a:lnTo>
                    <a:lnTo>
                      <a:pt x="4727" y="1488"/>
                    </a:lnTo>
                    <a:lnTo>
                      <a:pt x="4406" y="977"/>
                    </a:lnTo>
                    <a:lnTo>
                      <a:pt x="4191" y="750"/>
                    </a:lnTo>
                    <a:lnTo>
                      <a:pt x="3953" y="536"/>
                    </a:lnTo>
                    <a:lnTo>
                      <a:pt x="3489" y="238"/>
                    </a:lnTo>
                    <a:lnTo>
                      <a:pt x="3108" y="60"/>
                    </a:lnTo>
                    <a:lnTo>
                      <a:pt x="28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57"/>
              <p:cNvSpPr/>
              <p:nvPr/>
            </p:nvSpPr>
            <p:spPr>
              <a:xfrm>
                <a:off x="7367493" y="1565371"/>
                <a:ext cx="154580" cy="155518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001" extrusionOk="0">
                    <a:moveTo>
                      <a:pt x="988" y="0"/>
                    </a:moveTo>
                    <a:lnTo>
                      <a:pt x="786" y="12"/>
                    </a:lnTo>
                    <a:lnTo>
                      <a:pt x="429" y="167"/>
                    </a:lnTo>
                    <a:lnTo>
                      <a:pt x="155" y="441"/>
                    </a:lnTo>
                    <a:lnTo>
                      <a:pt x="12" y="798"/>
                    </a:lnTo>
                    <a:lnTo>
                      <a:pt x="0" y="1000"/>
                    </a:lnTo>
                    <a:lnTo>
                      <a:pt x="12" y="1203"/>
                    </a:lnTo>
                    <a:lnTo>
                      <a:pt x="155" y="1560"/>
                    </a:lnTo>
                    <a:lnTo>
                      <a:pt x="429" y="1834"/>
                    </a:lnTo>
                    <a:lnTo>
                      <a:pt x="786" y="1977"/>
                    </a:lnTo>
                    <a:lnTo>
                      <a:pt x="988" y="2000"/>
                    </a:lnTo>
                    <a:lnTo>
                      <a:pt x="1191" y="1977"/>
                    </a:lnTo>
                    <a:lnTo>
                      <a:pt x="1548" y="1834"/>
                    </a:lnTo>
                    <a:lnTo>
                      <a:pt x="1822" y="1560"/>
                    </a:lnTo>
                    <a:lnTo>
                      <a:pt x="1977" y="1203"/>
                    </a:lnTo>
                    <a:lnTo>
                      <a:pt x="1989" y="1000"/>
                    </a:lnTo>
                    <a:lnTo>
                      <a:pt x="1977" y="798"/>
                    </a:lnTo>
                    <a:lnTo>
                      <a:pt x="1822" y="441"/>
                    </a:lnTo>
                    <a:lnTo>
                      <a:pt x="1548" y="167"/>
                    </a:lnTo>
                    <a:lnTo>
                      <a:pt x="1191" y="12"/>
                    </a:lnTo>
                    <a:lnTo>
                      <a:pt x="98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5" name="Google Shape;955;p57"/>
            <p:cNvGrpSpPr/>
            <p:nvPr/>
          </p:nvGrpSpPr>
          <p:grpSpPr>
            <a:xfrm>
              <a:off x="5661385" y="4603479"/>
              <a:ext cx="386116" cy="371395"/>
              <a:chOff x="5661385" y="4603479"/>
              <a:chExt cx="386116" cy="371395"/>
            </a:xfrm>
          </p:grpSpPr>
          <p:sp>
            <p:nvSpPr>
              <p:cNvPr id="956" name="Google Shape;956;p57"/>
              <p:cNvSpPr/>
              <p:nvPr/>
            </p:nvSpPr>
            <p:spPr>
              <a:xfrm>
                <a:off x="5661385" y="4603479"/>
                <a:ext cx="386116" cy="371395"/>
              </a:xfrm>
              <a:custGeom>
                <a:avLst/>
                <a:gdLst/>
                <a:ahLst/>
                <a:cxnLst/>
                <a:rect l="l" t="t" r="r" b="b"/>
                <a:pathLst>
                  <a:path w="8419" h="8098" extrusionOk="0">
                    <a:moveTo>
                      <a:pt x="2513" y="0"/>
                    </a:moveTo>
                    <a:lnTo>
                      <a:pt x="2406" y="203"/>
                    </a:lnTo>
                    <a:lnTo>
                      <a:pt x="2251" y="596"/>
                    </a:lnTo>
                    <a:lnTo>
                      <a:pt x="2132" y="1143"/>
                    </a:lnTo>
                    <a:lnTo>
                      <a:pt x="2108" y="1465"/>
                    </a:lnTo>
                    <a:lnTo>
                      <a:pt x="2108" y="1786"/>
                    </a:lnTo>
                    <a:lnTo>
                      <a:pt x="2227" y="2370"/>
                    </a:lnTo>
                    <a:lnTo>
                      <a:pt x="2346" y="2644"/>
                    </a:lnTo>
                    <a:lnTo>
                      <a:pt x="2441" y="2822"/>
                    </a:lnTo>
                    <a:lnTo>
                      <a:pt x="2346" y="2810"/>
                    </a:lnTo>
                    <a:lnTo>
                      <a:pt x="2263" y="2810"/>
                    </a:lnTo>
                    <a:lnTo>
                      <a:pt x="1953" y="2822"/>
                    </a:lnTo>
                    <a:lnTo>
                      <a:pt x="1358" y="2989"/>
                    </a:lnTo>
                    <a:lnTo>
                      <a:pt x="1048" y="3132"/>
                    </a:lnTo>
                    <a:lnTo>
                      <a:pt x="763" y="3311"/>
                    </a:lnTo>
                    <a:lnTo>
                      <a:pt x="346" y="3703"/>
                    </a:lnTo>
                    <a:lnTo>
                      <a:pt x="96" y="4061"/>
                    </a:lnTo>
                    <a:lnTo>
                      <a:pt x="1" y="4263"/>
                    </a:lnTo>
                    <a:lnTo>
                      <a:pt x="334" y="4561"/>
                    </a:lnTo>
                    <a:lnTo>
                      <a:pt x="941" y="4966"/>
                    </a:lnTo>
                    <a:lnTo>
                      <a:pt x="1215" y="5097"/>
                    </a:lnTo>
                    <a:lnTo>
                      <a:pt x="1489" y="5204"/>
                    </a:lnTo>
                    <a:lnTo>
                      <a:pt x="2037" y="5311"/>
                    </a:lnTo>
                    <a:lnTo>
                      <a:pt x="2299" y="5323"/>
                    </a:lnTo>
                    <a:lnTo>
                      <a:pt x="2525" y="5311"/>
                    </a:lnTo>
                    <a:lnTo>
                      <a:pt x="2763" y="5263"/>
                    </a:lnTo>
                    <a:lnTo>
                      <a:pt x="2703" y="5418"/>
                    </a:lnTo>
                    <a:lnTo>
                      <a:pt x="2656" y="5573"/>
                    </a:lnTo>
                    <a:lnTo>
                      <a:pt x="2596" y="5870"/>
                    </a:lnTo>
                    <a:lnTo>
                      <a:pt x="2584" y="6466"/>
                    </a:lnTo>
                    <a:lnTo>
                      <a:pt x="2644" y="6775"/>
                    </a:lnTo>
                    <a:lnTo>
                      <a:pt x="2739" y="7097"/>
                    </a:lnTo>
                    <a:lnTo>
                      <a:pt x="2989" y="7585"/>
                    </a:lnTo>
                    <a:lnTo>
                      <a:pt x="3239" y="7918"/>
                    </a:lnTo>
                    <a:lnTo>
                      <a:pt x="3406" y="8097"/>
                    </a:lnTo>
                    <a:lnTo>
                      <a:pt x="3811" y="7883"/>
                    </a:lnTo>
                    <a:lnTo>
                      <a:pt x="4370" y="7430"/>
                    </a:lnTo>
                    <a:lnTo>
                      <a:pt x="4585" y="7204"/>
                    </a:lnTo>
                    <a:lnTo>
                      <a:pt x="4763" y="6966"/>
                    </a:lnTo>
                    <a:lnTo>
                      <a:pt x="5013" y="6466"/>
                    </a:lnTo>
                    <a:lnTo>
                      <a:pt x="5085" y="6216"/>
                    </a:lnTo>
                    <a:lnTo>
                      <a:pt x="5132" y="6013"/>
                    </a:lnTo>
                    <a:lnTo>
                      <a:pt x="5156" y="5573"/>
                    </a:lnTo>
                    <a:lnTo>
                      <a:pt x="5144" y="5347"/>
                    </a:lnTo>
                    <a:lnTo>
                      <a:pt x="5347" y="5525"/>
                    </a:lnTo>
                    <a:lnTo>
                      <a:pt x="5775" y="5775"/>
                    </a:lnTo>
                    <a:lnTo>
                      <a:pt x="5990" y="5859"/>
                    </a:lnTo>
                    <a:lnTo>
                      <a:pt x="6252" y="5942"/>
                    </a:lnTo>
                    <a:lnTo>
                      <a:pt x="6764" y="5990"/>
                    </a:lnTo>
                    <a:lnTo>
                      <a:pt x="7049" y="5966"/>
                    </a:lnTo>
                    <a:lnTo>
                      <a:pt x="7347" y="5918"/>
                    </a:lnTo>
                    <a:lnTo>
                      <a:pt x="8014" y="5728"/>
                    </a:lnTo>
                    <a:lnTo>
                      <a:pt x="8419" y="5549"/>
                    </a:lnTo>
                    <a:lnTo>
                      <a:pt x="8383" y="5311"/>
                    </a:lnTo>
                    <a:lnTo>
                      <a:pt x="8264" y="4906"/>
                    </a:lnTo>
                    <a:lnTo>
                      <a:pt x="8002" y="4406"/>
                    </a:lnTo>
                    <a:lnTo>
                      <a:pt x="7800" y="4144"/>
                    </a:lnTo>
                    <a:lnTo>
                      <a:pt x="7561" y="3918"/>
                    </a:lnTo>
                    <a:lnTo>
                      <a:pt x="7049" y="3584"/>
                    </a:lnTo>
                    <a:lnTo>
                      <a:pt x="6787" y="3477"/>
                    </a:lnTo>
                    <a:lnTo>
                      <a:pt x="6645" y="3430"/>
                    </a:lnTo>
                    <a:lnTo>
                      <a:pt x="6502" y="3406"/>
                    </a:lnTo>
                    <a:lnTo>
                      <a:pt x="6609" y="3287"/>
                    </a:lnTo>
                    <a:lnTo>
                      <a:pt x="6704" y="3168"/>
                    </a:lnTo>
                    <a:lnTo>
                      <a:pt x="6859" y="2953"/>
                    </a:lnTo>
                    <a:lnTo>
                      <a:pt x="7073" y="2465"/>
                    </a:lnTo>
                    <a:lnTo>
                      <a:pt x="7145" y="2203"/>
                    </a:lnTo>
                    <a:lnTo>
                      <a:pt x="7192" y="1917"/>
                    </a:lnTo>
                    <a:lnTo>
                      <a:pt x="7216" y="1215"/>
                    </a:lnTo>
                    <a:lnTo>
                      <a:pt x="7204" y="774"/>
                    </a:lnTo>
                    <a:lnTo>
                      <a:pt x="6966" y="715"/>
                    </a:lnTo>
                    <a:lnTo>
                      <a:pt x="6537" y="679"/>
                    </a:lnTo>
                    <a:lnTo>
                      <a:pt x="5978" y="762"/>
                    </a:lnTo>
                    <a:lnTo>
                      <a:pt x="5656" y="893"/>
                    </a:lnTo>
                    <a:lnTo>
                      <a:pt x="5347" y="1036"/>
                    </a:lnTo>
                    <a:lnTo>
                      <a:pt x="4882" y="1429"/>
                    </a:lnTo>
                    <a:lnTo>
                      <a:pt x="4704" y="1667"/>
                    </a:lnTo>
                    <a:lnTo>
                      <a:pt x="4680" y="1679"/>
                    </a:lnTo>
                    <a:lnTo>
                      <a:pt x="4668" y="1727"/>
                    </a:lnTo>
                    <a:lnTo>
                      <a:pt x="4644" y="1644"/>
                    </a:lnTo>
                    <a:lnTo>
                      <a:pt x="4609" y="1572"/>
                    </a:lnTo>
                    <a:lnTo>
                      <a:pt x="4478" y="1310"/>
                    </a:lnTo>
                    <a:lnTo>
                      <a:pt x="4108" y="846"/>
                    </a:lnTo>
                    <a:lnTo>
                      <a:pt x="3882" y="631"/>
                    </a:lnTo>
                    <a:lnTo>
                      <a:pt x="3620" y="441"/>
                    </a:lnTo>
                    <a:lnTo>
                      <a:pt x="2953" y="108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57"/>
              <p:cNvSpPr/>
              <p:nvPr/>
            </p:nvSpPr>
            <p:spPr>
              <a:xfrm>
                <a:off x="5807182" y="4732353"/>
                <a:ext cx="92872" cy="92872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2025" extrusionOk="0">
                    <a:moveTo>
                      <a:pt x="1013" y="0"/>
                    </a:moveTo>
                    <a:lnTo>
                      <a:pt x="810" y="12"/>
                    </a:lnTo>
                    <a:lnTo>
                      <a:pt x="441" y="167"/>
                    </a:lnTo>
                    <a:lnTo>
                      <a:pt x="167" y="441"/>
                    </a:lnTo>
                    <a:lnTo>
                      <a:pt x="13" y="798"/>
                    </a:lnTo>
                    <a:lnTo>
                      <a:pt x="1" y="1012"/>
                    </a:lnTo>
                    <a:lnTo>
                      <a:pt x="13" y="1215"/>
                    </a:lnTo>
                    <a:lnTo>
                      <a:pt x="167" y="1584"/>
                    </a:lnTo>
                    <a:lnTo>
                      <a:pt x="441" y="1858"/>
                    </a:lnTo>
                    <a:lnTo>
                      <a:pt x="810" y="2013"/>
                    </a:lnTo>
                    <a:lnTo>
                      <a:pt x="1013" y="2025"/>
                    </a:lnTo>
                    <a:lnTo>
                      <a:pt x="1215" y="2013"/>
                    </a:lnTo>
                    <a:lnTo>
                      <a:pt x="1584" y="1858"/>
                    </a:lnTo>
                    <a:lnTo>
                      <a:pt x="1858" y="1584"/>
                    </a:lnTo>
                    <a:lnTo>
                      <a:pt x="2013" y="1215"/>
                    </a:lnTo>
                    <a:lnTo>
                      <a:pt x="2025" y="1012"/>
                    </a:lnTo>
                    <a:lnTo>
                      <a:pt x="2013" y="798"/>
                    </a:lnTo>
                    <a:lnTo>
                      <a:pt x="1858" y="441"/>
                    </a:lnTo>
                    <a:lnTo>
                      <a:pt x="1584" y="167"/>
                    </a:lnTo>
                    <a:lnTo>
                      <a:pt x="1215" y="12"/>
                    </a:lnTo>
                    <a:lnTo>
                      <a:pt x="101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8" name="Google Shape;958;p57"/>
            <p:cNvSpPr/>
            <p:nvPr/>
          </p:nvSpPr>
          <p:spPr>
            <a:xfrm>
              <a:off x="7675672" y="3415268"/>
              <a:ext cx="128369" cy="128369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0"/>
                  </a:moveTo>
                  <a:lnTo>
                    <a:pt x="1251" y="12"/>
                  </a:lnTo>
                  <a:lnTo>
                    <a:pt x="977" y="60"/>
                  </a:lnTo>
                  <a:lnTo>
                    <a:pt x="608" y="238"/>
                  </a:lnTo>
                  <a:lnTo>
                    <a:pt x="227" y="619"/>
                  </a:lnTo>
                  <a:lnTo>
                    <a:pt x="60" y="988"/>
                  </a:lnTo>
                  <a:lnTo>
                    <a:pt x="1" y="1262"/>
                  </a:lnTo>
                  <a:lnTo>
                    <a:pt x="1" y="1405"/>
                  </a:lnTo>
                  <a:lnTo>
                    <a:pt x="1" y="1548"/>
                  </a:lnTo>
                  <a:lnTo>
                    <a:pt x="60" y="1822"/>
                  </a:lnTo>
                  <a:lnTo>
                    <a:pt x="227" y="2191"/>
                  </a:lnTo>
                  <a:lnTo>
                    <a:pt x="608" y="2572"/>
                  </a:lnTo>
                  <a:lnTo>
                    <a:pt x="977" y="2739"/>
                  </a:lnTo>
                  <a:lnTo>
                    <a:pt x="1251" y="2798"/>
                  </a:lnTo>
                  <a:lnTo>
                    <a:pt x="1537" y="2798"/>
                  </a:lnTo>
                  <a:lnTo>
                    <a:pt x="1811" y="2739"/>
                  </a:lnTo>
                  <a:lnTo>
                    <a:pt x="2180" y="2572"/>
                  </a:lnTo>
                  <a:lnTo>
                    <a:pt x="2561" y="2191"/>
                  </a:lnTo>
                  <a:lnTo>
                    <a:pt x="2739" y="1822"/>
                  </a:lnTo>
                  <a:lnTo>
                    <a:pt x="2787" y="1548"/>
                  </a:lnTo>
                  <a:lnTo>
                    <a:pt x="2799" y="1405"/>
                  </a:lnTo>
                  <a:lnTo>
                    <a:pt x="2787" y="1262"/>
                  </a:lnTo>
                  <a:lnTo>
                    <a:pt x="2739" y="988"/>
                  </a:lnTo>
                  <a:lnTo>
                    <a:pt x="2561" y="619"/>
                  </a:lnTo>
                  <a:lnTo>
                    <a:pt x="2180" y="238"/>
                  </a:lnTo>
                  <a:lnTo>
                    <a:pt x="1811" y="60"/>
                  </a:lnTo>
                  <a:lnTo>
                    <a:pt x="1537" y="12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7"/>
            <p:cNvSpPr/>
            <p:nvPr/>
          </p:nvSpPr>
          <p:spPr>
            <a:xfrm rot="-2541993">
              <a:off x="4900156" y="4466673"/>
              <a:ext cx="156756" cy="273658"/>
            </a:xfrm>
            <a:custGeom>
              <a:avLst/>
              <a:gdLst/>
              <a:ahLst/>
              <a:cxnLst/>
              <a:rect l="l" t="t" r="r" b="b"/>
              <a:pathLst>
                <a:path w="3418" h="5967" extrusionOk="0">
                  <a:moveTo>
                    <a:pt x="179" y="1"/>
                  </a:moveTo>
                  <a:lnTo>
                    <a:pt x="60" y="549"/>
                  </a:lnTo>
                  <a:lnTo>
                    <a:pt x="1" y="1501"/>
                  </a:lnTo>
                  <a:lnTo>
                    <a:pt x="36" y="1954"/>
                  </a:lnTo>
                  <a:lnTo>
                    <a:pt x="84" y="2370"/>
                  </a:lnTo>
                  <a:lnTo>
                    <a:pt x="298" y="3156"/>
                  </a:lnTo>
                  <a:lnTo>
                    <a:pt x="465" y="3525"/>
                  </a:lnTo>
                  <a:lnTo>
                    <a:pt x="644" y="3894"/>
                  </a:lnTo>
                  <a:lnTo>
                    <a:pt x="1120" y="4585"/>
                  </a:lnTo>
                  <a:lnTo>
                    <a:pt x="1418" y="4907"/>
                  </a:lnTo>
                  <a:lnTo>
                    <a:pt x="1739" y="5216"/>
                  </a:lnTo>
                  <a:lnTo>
                    <a:pt x="2334" y="5645"/>
                  </a:lnTo>
                  <a:lnTo>
                    <a:pt x="2823" y="5871"/>
                  </a:lnTo>
                  <a:lnTo>
                    <a:pt x="3108" y="5966"/>
                  </a:lnTo>
                  <a:lnTo>
                    <a:pt x="3287" y="5430"/>
                  </a:lnTo>
                  <a:lnTo>
                    <a:pt x="3418" y="4466"/>
                  </a:lnTo>
                  <a:lnTo>
                    <a:pt x="3406" y="4013"/>
                  </a:lnTo>
                  <a:lnTo>
                    <a:pt x="3358" y="3573"/>
                  </a:lnTo>
                  <a:lnTo>
                    <a:pt x="3156" y="2751"/>
                  </a:lnTo>
                  <a:lnTo>
                    <a:pt x="2989" y="2370"/>
                  </a:lnTo>
                  <a:lnTo>
                    <a:pt x="2799" y="1989"/>
                  </a:lnTo>
                  <a:lnTo>
                    <a:pt x="2299" y="1275"/>
                  </a:lnTo>
                  <a:lnTo>
                    <a:pt x="1977" y="953"/>
                  </a:lnTo>
                  <a:lnTo>
                    <a:pt x="1620" y="644"/>
                  </a:lnTo>
                  <a:lnTo>
                    <a:pt x="977" y="251"/>
                  </a:lnTo>
                  <a:lnTo>
                    <a:pt x="465" y="60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7"/>
            <p:cNvSpPr/>
            <p:nvPr/>
          </p:nvSpPr>
          <p:spPr>
            <a:xfrm>
              <a:off x="7804040" y="422598"/>
              <a:ext cx="109244" cy="109244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53" y="12"/>
                  </a:lnTo>
                  <a:lnTo>
                    <a:pt x="524" y="203"/>
                  </a:lnTo>
                  <a:lnTo>
                    <a:pt x="203" y="524"/>
                  </a:lnTo>
                  <a:lnTo>
                    <a:pt x="24" y="953"/>
                  </a:lnTo>
                  <a:lnTo>
                    <a:pt x="0" y="1191"/>
                  </a:lnTo>
                  <a:lnTo>
                    <a:pt x="24" y="1429"/>
                  </a:lnTo>
                  <a:lnTo>
                    <a:pt x="203" y="1858"/>
                  </a:lnTo>
                  <a:lnTo>
                    <a:pt x="524" y="2179"/>
                  </a:lnTo>
                  <a:lnTo>
                    <a:pt x="953" y="2370"/>
                  </a:lnTo>
                  <a:lnTo>
                    <a:pt x="1191" y="2382"/>
                  </a:lnTo>
                  <a:lnTo>
                    <a:pt x="1441" y="2370"/>
                  </a:lnTo>
                  <a:lnTo>
                    <a:pt x="1870" y="2179"/>
                  </a:lnTo>
                  <a:lnTo>
                    <a:pt x="2191" y="1858"/>
                  </a:lnTo>
                  <a:lnTo>
                    <a:pt x="2370" y="1429"/>
                  </a:lnTo>
                  <a:lnTo>
                    <a:pt x="2382" y="1191"/>
                  </a:lnTo>
                  <a:lnTo>
                    <a:pt x="2370" y="953"/>
                  </a:lnTo>
                  <a:lnTo>
                    <a:pt x="2191" y="524"/>
                  </a:lnTo>
                  <a:lnTo>
                    <a:pt x="1870" y="203"/>
                  </a:lnTo>
                  <a:lnTo>
                    <a:pt x="1441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7"/>
            <p:cNvSpPr/>
            <p:nvPr/>
          </p:nvSpPr>
          <p:spPr>
            <a:xfrm>
              <a:off x="6437459" y="4046380"/>
              <a:ext cx="128369" cy="128369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0"/>
                  </a:moveTo>
                  <a:lnTo>
                    <a:pt x="1251" y="12"/>
                  </a:lnTo>
                  <a:lnTo>
                    <a:pt x="977" y="60"/>
                  </a:lnTo>
                  <a:lnTo>
                    <a:pt x="608" y="238"/>
                  </a:lnTo>
                  <a:lnTo>
                    <a:pt x="227" y="619"/>
                  </a:lnTo>
                  <a:lnTo>
                    <a:pt x="60" y="988"/>
                  </a:lnTo>
                  <a:lnTo>
                    <a:pt x="1" y="1262"/>
                  </a:lnTo>
                  <a:lnTo>
                    <a:pt x="1" y="1405"/>
                  </a:lnTo>
                  <a:lnTo>
                    <a:pt x="1" y="1548"/>
                  </a:lnTo>
                  <a:lnTo>
                    <a:pt x="60" y="1822"/>
                  </a:lnTo>
                  <a:lnTo>
                    <a:pt x="227" y="2191"/>
                  </a:lnTo>
                  <a:lnTo>
                    <a:pt x="608" y="2572"/>
                  </a:lnTo>
                  <a:lnTo>
                    <a:pt x="977" y="2739"/>
                  </a:lnTo>
                  <a:lnTo>
                    <a:pt x="1251" y="2798"/>
                  </a:lnTo>
                  <a:lnTo>
                    <a:pt x="1537" y="2798"/>
                  </a:lnTo>
                  <a:lnTo>
                    <a:pt x="1811" y="2739"/>
                  </a:lnTo>
                  <a:lnTo>
                    <a:pt x="2180" y="2572"/>
                  </a:lnTo>
                  <a:lnTo>
                    <a:pt x="2561" y="2191"/>
                  </a:lnTo>
                  <a:lnTo>
                    <a:pt x="2739" y="1822"/>
                  </a:lnTo>
                  <a:lnTo>
                    <a:pt x="2787" y="1548"/>
                  </a:lnTo>
                  <a:lnTo>
                    <a:pt x="2799" y="1405"/>
                  </a:lnTo>
                  <a:lnTo>
                    <a:pt x="2787" y="1262"/>
                  </a:lnTo>
                  <a:lnTo>
                    <a:pt x="2739" y="988"/>
                  </a:lnTo>
                  <a:lnTo>
                    <a:pt x="2561" y="619"/>
                  </a:lnTo>
                  <a:lnTo>
                    <a:pt x="2180" y="238"/>
                  </a:lnTo>
                  <a:lnTo>
                    <a:pt x="1811" y="60"/>
                  </a:lnTo>
                  <a:lnTo>
                    <a:pt x="1537" y="12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2" name="Google Shape;962;p57"/>
            <p:cNvGrpSpPr/>
            <p:nvPr/>
          </p:nvGrpSpPr>
          <p:grpSpPr>
            <a:xfrm>
              <a:off x="7289455" y="3737272"/>
              <a:ext cx="746585" cy="746585"/>
              <a:chOff x="9067030" y="1434672"/>
              <a:chExt cx="746585" cy="746585"/>
            </a:xfrm>
          </p:grpSpPr>
          <p:sp>
            <p:nvSpPr>
              <p:cNvPr id="963" name="Google Shape;963;p57"/>
              <p:cNvSpPr/>
              <p:nvPr/>
            </p:nvSpPr>
            <p:spPr>
              <a:xfrm rot="2700000">
                <a:off x="9172573" y="1547800"/>
                <a:ext cx="535500" cy="520331"/>
              </a:xfrm>
              <a:custGeom>
                <a:avLst/>
                <a:gdLst/>
                <a:ahLst/>
                <a:cxnLst/>
                <a:rect l="l" t="t" r="r" b="b"/>
                <a:pathLst>
                  <a:path w="7978" h="7752" extrusionOk="0">
                    <a:moveTo>
                      <a:pt x="4310" y="0"/>
                    </a:moveTo>
                    <a:lnTo>
                      <a:pt x="3929" y="262"/>
                    </a:lnTo>
                    <a:lnTo>
                      <a:pt x="3405" y="798"/>
                    </a:lnTo>
                    <a:lnTo>
                      <a:pt x="3227" y="1072"/>
                    </a:lnTo>
                    <a:lnTo>
                      <a:pt x="3072" y="1357"/>
                    </a:lnTo>
                    <a:lnTo>
                      <a:pt x="2881" y="1917"/>
                    </a:lnTo>
                    <a:lnTo>
                      <a:pt x="2858" y="2203"/>
                    </a:lnTo>
                    <a:lnTo>
                      <a:pt x="2858" y="2310"/>
                    </a:lnTo>
                    <a:lnTo>
                      <a:pt x="2834" y="2417"/>
                    </a:lnTo>
                    <a:lnTo>
                      <a:pt x="2762" y="2369"/>
                    </a:lnTo>
                    <a:lnTo>
                      <a:pt x="2691" y="2322"/>
                    </a:lnTo>
                    <a:lnTo>
                      <a:pt x="2417" y="2191"/>
                    </a:lnTo>
                    <a:lnTo>
                      <a:pt x="1810" y="2024"/>
                    </a:lnTo>
                    <a:lnTo>
                      <a:pt x="1488" y="2012"/>
                    </a:lnTo>
                    <a:lnTo>
                      <a:pt x="1143" y="2024"/>
                    </a:lnTo>
                    <a:lnTo>
                      <a:pt x="583" y="2155"/>
                    </a:lnTo>
                    <a:lnTo>
                      <a:pt x="191" y="2346"/>
                    </a:lnTo>
                    <a:lnTo>
                      <a:pt x="0" y="2477"/>
                    </a:lnTo>
                    <a:lnTo>
                      <a:pt x="143" y="2905"/>
                    </a:lnTo>
                    <a:lnTo>
                      <a:pt x="464" y="3548"/>
                    </a:lnTo>
                    <a:lnTo>
                      <a:pt x="631" y="3798"/>
                    </a:lnTo>
                    <a:lnTo>
                      <a:pt x="822" y="4036"/>
                    </a:lnTo>
                    <a:lnTo>
                      <a:pt x="1238" y="4394"/>
                    </a:lnTo>
                    <a:lnTo>
                      <a:pt x="1465" y="4525"/>
                    </a:lnTo>
                    <a:lnTo>
                      <a:pt x="1679" y="4632"/>
                    </a:lnTo>
                    <a:lnTo>
                      <a:pt x="1881" y="4703"/>
                    </a:lnTo>
                    <a:lnTo>
                      <a:pt x="1762" y="4810"/>
                    </a:lnTo>
                    <a:lnTo>
                      <a:pt x="1631" y="4929"/>
                    </a:lnTo>
                    <a:lnTo>
                      <a:pt x="1429" y="5144"/>
                    </a:lnTo>
                    <a:lnTo>
                      <a:pt x="1119" y="5668"/>
                    </a:lnTo>
                    <a:lnTo>
                      <a:pt x="1024" y="5977"/>
                    </a:lnTo>
                    <a:lnTo>
                      <a:pt x="941" y="6287"/>
                    </a:lnTo>
                    <a:lnTo>
                      <a:pt x="917" y="6835"/>
                    </a:lnTo>
                    <a:lnTo>
                      <a:pt x="976" y="7251"/>
                    </a:lnTo>
                    <a:lnTo>
                      <a:pt x="1036" y="7477"/>
                    </a:lnTo>
                    <a:lnTo>
                      <a:pt x="1488" y="7489"/>
                    </a:lnTo>
                    <a:lnTo>
                      <a:pt x="2203" y="7382"/>
                    </a:lnTo>
                    <a:lnTo>
                      <a:pt x="2500" y="7275"/>
                    </a:lnTo>
                    <a:lnTo>
                      <a:pt x="2774" y="7168"/>
                    </a:lnTo>
                    <a:lnTo>
                      <a:pt x="3227" y="6870"/>
                    </a:lnTo>
                    <a:lnTo>
                      <a:pt x="3417" y="6680"/>
                    </a:lnTo>
                    <a:lnTo>
                      <a:pt x="3560" y="6525"/>
                    </a:lnTo>
                    <a:lnTo>
                      <a:pt x="3810" y="6180"/>
                    </a:lnTo>
                    <a:lnTo>
                      <a:pt x="3905" y="5965"/>
                    </a:lnTo>
                    <a:lnTo>
                      <a:pt x="4001" y="6215"/>
                    </a:lnTo>
                    <a:lnTo>
                      <a:pt x="4251" y="6656"/>
                    </a:lnTo>
                    <a:lnTo>
                      <a:pt x="4405" y="6835"/>
                    </a:lnTo>
                    <a:lnTo>
                      <a:pt x="4584" y="7025"/>
                    </a:lnTo>
                    <a:lnTo>
                      <a:pt x="5001" y="7323"/>
                    </a:lnTo>
                    <a:lnTo>
                      <a:pt x="5263" y="7442"/>
                    </a:lnTo>
                    <a:lnTo>
                      <a:pt x="5537" y="7549"/>
                    </a:lnTo>
                    <a:lnTo>
                      <a:pt x="6215" y="7716"/>
                    </a:lnTo>
                    <a:lnTo>
                      <a:pt x="6668" y="7751"/>
                    </a:lnTo>
                    <a:lnTo>
                      <a:pt x="6751" y="7537"/>
                    </a:lnTo>
                    <a:lnTo>
                      <a:pt x="6846" y="7144"/>
                    </a:lnTo>
                    <a:lnTo>
                      <a:pt x="6882" y="6584"/>
                    </a:lnTo>
                    <a:lnTo>
                      <a:pt x="6823" y="6239"/>
                    </a:lnTo>
                    <a:lnTo>
                      <a:pt x="6739" y="5930"/>
                    </a:lnTo>
                    <a:lnTo>
                      <a:pt x="6453" y="5382"/>
                    </a:lnTo>
                    <a:lnTo>
                      <a:pt x="6275" y="5156"/>
                    </a:lnTo>
                    <a:lnTo>
                      <a:pt x="6180" y="5037"/>
                    </a:lnTo>
                    <a:lnTo>
                      <a:pt x="6072" y="4941"/>
                    </a:lnTo>
                    <a:lnTo>
                      <a:pt x="6215" y="4894"/>
                    </a:lnTo>
                    <a:lnTo>
                      <a:pt x="6370" y="4834"/>
                    </a:lnTo>
                    <a:lnTo>
                      <a:pt x="6608" y="4727"/>
                    </a:lnTo>
                    <a:lnTo>
                      <a:pt x="7025" y="4417"/>
                    </a:lnTo>
                    <a:lnTo>
                      <a:pt x="7215" y="4215"/>
                    </a:lnTo>
                    <a:lnTo>
                      <a:pt x="7394" y="3989"/>
                    </a:lnTo>
                    <a:lnTo>
                      <a:pt x="7763" y="3405"/>
                    </a:lnTo>
                    <a:lnTo>
                      <a:pt x="7978" y="3012"/>
                    </a:lnTo>
                    <a:lnTo>
                      <a:pt x="7823" y="2846"/>
                    </a:lnTo>
                    <a:lnTo>
                      <a:pt x="7489" y="2608"/>
                    </a:lnTo>
                    <a:lnTo>
                      <a:pt x="7132" y="2453"/>
                    </a:lnTo>
                    <a:lnTo>
                      <a:pt x="6775" y="2369"/>
                    </a:lnTo>
                    <a:lnTo>
                      <a:pt x="6608" y="2358"/>
                    </a:lnTo>
                    <a:lnTo>
                      <a:pt x="6275" y="2334"/>
                    </a:lnTo>
                    <a:lnTo>
                      <a:pt x="5656" y="2441"/>
                    </a:lnTo>
                    <a:lnTo>
                      <a:pt x="5382" y="2548"/>
                    </a:lnTo>
                    <a:lnTo>
                      <a:pt x="5358" y="2560"/>
                    </a:lnTo>
                    <a:lnTo>
                      <a:pt x="5322" y="2584"/>
                    </a:lnTo>
                    <a:lnTo>
                      <a:pt x="5334" y="2500"/>
                    </a:lnTo>
                    <a:lnTo>
                      <a:pt x="5358" y="2417"/>
                    </a:lnTo>
                    <a:lnTo>
                      <a:pt x="5370" y="2119"/>
                    </a:lnTo>
                    <a:lnTo>
                      <a:pt x="5287" y="1536"/>
                    </a:lnTo>
                    <a:lnTo>
                      <a:pt x="5191" y="1238"/>
                    </a:lnTo>
                    <a:lnTo>
                      <a:pt x="5060" y="941"/>
                    </a:lnTo>
                    <a:lnTo>
                      <a:pt x="4644" y="322"/>
                    </a:lnTo>
                    <a:lnTo>
                      <a:pt x="4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57"/>
              <p:cNvSpPr/>
              <p:nvPr/>
            </p:nvSpPr>
            <p:spPr>
              <a:xfrm rot="2700000">
                <a:off x="9348230" y="1724324"/>
                <a:ext cx="159885" cy="15988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382" extrusionOk="0">
                    <a:moveTo>
                      <a:pt x="1191" y="0"/>
                    </a:moveTo>
                    <a:lnTo>
                      <a:pt x="941" y="12"/>
                    </a:lnTo>
                    <a:lnTo>
                      <a:pt x="512" y="191"/>
                    </a:lnTo>
                    <a:lnTo>
                      <a:pt x="191" y="512"/>
                    </a:lnTo>
                    <a:lnTo>
                      <a:pt x="12" y="941"/>
                    </a:lnTo>
                    <a:lnTo>
                      <a:pt x="0" y="1191"/>
                    </a:lnTo>
                    <a:lnTo>
                      <a:pt x="12" y="1429"/>
                    </a:lnTo>
                    <a:lnTo>
                      <a:pt x="191" y="1858"/>
                    </a:lnTo>
                    <a:lnTo>
                      <a:pt x="512" y="2179"/>
                    </a:lnTo>
                    <a:lnTo>
                      <a:pt x="941" y="2358"/>
                    </a:lnTo>
                    <a:lnTo>
                      <a:pt x="1191" y="2382"/>
                    </a:lnTo>
                    <a:lnTo>
                      <a:pt x="1429" y="2358"/>
                    </a:lnTo>
                    <a:lnTo>
                      <a:pt x="1858" y="2179"/>
                    </a:lnTo>
                    <a:lnTo>
                      <a:pt x="2179" y="1858"/>
                    </a:lnTo>
                    <a:lnTo>
                      <a:pt x="2358" y="1429"/>
                    </a:lnTo>
                    <a:lnTo>
                      <a:pt x="2382" y="1191"/>
                    </a:lnTo>
                    <a:lnTo>
                      <a:pt x="2358" y="941"/>
                    </a:lnTo>
                    <a:lnTo>
                      <a:pt x="2179" y="512"/>
                    </a:lnTo>
                    <a:lnTo>
                      <a:pt x="1858" y="191"/>
                    </a:lnTo>
                    <a:lnTo>
                      <a:pt x="1429" y="12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5" name="Google Shape;965;p57"/>
            <p:cNvGrpSpPr/>
            <p:nvPr/>
          </p:nvGrpSpPr>
          <p:grpSpPr>
            <a:xfrm>
              <a:off x="7668155" y="2110530"/>
              <a:ext cx="645055" cy="632097"/>
              <a:chOff x="3326217" y="448080"/>
              <a:chExt cx="645055" cy="632097"/>
            </a:xfrm>
          </p:grpSpPr>
          <p:sp>
            <p:nvSpPr>
              <p:cNvPr id="966" name="Google Shape;966;p57"/>
              <p:cNvSpPr/>
              <p:nvPr/>
            </p:nvSpPr>
            <p:spPr>
              <a:xfrm>
                <a:off x="3326217" y="448080"/>
                <a:ext cx="645055" cy="632097"/>
              </a:xfrm>
              <a:custGeom>
                <a:avLst/>
                <a:gdLst/>
                <a:ahLst/>
                <a:cxnLst/>
                <a:rect l="l" t="t" r="r" b="b"/>
                <a:pathLst>
                  <a:path w="8300" h="8133" extrusionOk="0">
                    <a:moveTo>
                      <a:pt x="2882" y="0"/>
                    </a:moveTo>
                    <a:lnTo>
                      <a:pt x="2644" y="381"/>
                    </a:lnTo>
                    <a:lnTo>
                      <a:pt x="2393" y="1096"/>
                    </a:lnTo>
                    <a:lnTo>
                      <a:pt x="2346" y="1429"/>
                    </a:lnTo>
                    <a:lnTo>
                      <a:pt x="2322" y="1739"/>
                    </a:lnTo>
                    <a:lnTo>
                      <a:pt x="2393" y="2334"/>
                    </a:lnTo>
                    <a:lnTo>
                      <a:pt x="2477" y="2620"/>
                    </a:lnTo>
                    <a:lnTo>
                      <a:pt x="2513" y="2715"/>
                    </a:lnTo>
                    <a:lnTo>
                      <a:pt x="2560" y="2810"/>
                    </a:lnTo>
                    <a:lnTo>
                      <a:pt x="2465" y="2798"/>
                    </a:lnTo>
                    <a:lnTo>
                      <a:pt x="2382" y="2774"/>
                    </a:lnTo>
                    <a:lnTo>
                      <a:pt x="2072" y="2763"/>
                    </a:lnTo>
                    <a:lnTo>
                      <a:pt x="1453" y="2870"/>
                    </a:lnTo>
                    <a:lnTo>
                      <a:pt x="1155" y="2989"/>
                    </a:lnTo>
                    <a:lnTo>
                      <a:pt x="846" y="3144"/>
                    </a:lnTo>
                    <a:lnTo>
                      <a:pt x="393" y="3501"/>
                    </a:lnTo>
                    <a:lnTo>
                      <a:pt x="119" y="3822"/>
                    </a:lnTo>
                    <a:lnTo>
                      <a:pt x="0" y="4025"/>
                    </a:lnTo>
                    <a:lnTo>
                      <a:pt x="310" y="4358"/>
                    </a:lnTo>
                    <a:lnTo>
                      <a:pt x="857" y="4810"/>
                    </a:lnTo>
                    <a:lnTo>
                      <a:pt x="1131" y="4965"/>
                    </a:lnTo>
                    <a:lnTo>
                      <a:pt x="1393" y="5096"/>
                    </a:lnTo>
                    <a:lnTo>
                      <a:pt x="1917" y="5251"/>
                    </a:lnTo>
                    <a:lnTo>
                      <a:pt x="2203" y="5275"/>
                    </a:lnTo>
                    <a:lnTo>
                      <a:pt x="2429" y="5287"/>
                    </a:lnTo>
                    <a:lnTo>
                      <a:pt x="2655" y="5263"/>
                    </a:lnTo>
                    <a:lnTo>
                      <a:pt x="2596" y="5418"/>
                    </a:lnTo>
                    <a:lnTo>
                      <a:pt x="2524" y="5561"/>
                    </a:lnTo>
                    <a:lnTo>
                      <a:pt x="2441" y="5846"/>
                    </a:lnTo>
                    <a:lnTo>
                      <a:pt x="2370" y="6442"/>
                    </a:lnTo>
                    <a:lnTo>
                      <a:pt x="2405" y="6763"/>
                    </a:lnTo>
                    <a:lnTo>
                      <a:pt x="2465" y="7097"/>
                    </a:lnTo>
                    <a:lnTo>
                      <a:pt x="2679" y="7597"/>
                    </a:lnTo>
                    <a:lnTo>
                      <a:pt x="2894" y="7954"/>
                    </a:lnTo>
                    <a:lnTo>
                      <a:pt x="3048" y="8132"/>
                    </a:lnTo>
                    <a:lnTo>
                      <a:pt x="3465" y="7954"/>
                    </a:lnTo>
                    <a:lnTo>
                      <a:pt x="4060" y="7561"/>
                    </a:lnTo>
                    <a:lnTo>
                      <a:pt x="4299" y="7347"/>
                    </a:lnTo>
                    <a:lnTo>
                      <a:pt x="4501" y="7132"/>
                    </a:lnTo>
                    <a:lnTo>
                      <a:pt x="4787" y="6668"/>
                    </a:lnTo>
                    <a:lnTo>
                      <a:pt x="4894" y="6430"/>
                    </a:lnTo>
                    <a:lnTo>
                      <a:pt x="4953" y="6215"/>
                    </a:lnTo>
                    <a:lnTo>
                      <a:pt x="5037" y="5787"/>
                    </a:lnTo>
                    <a:lnTo>
                      <a:pt x="5037" y="5561"/>
                    </a:lnTo>
                    <a:lnTo>
                      <a:pt x="5227" y="5751"/>
                    </a:lnTo>
                    <a:lnTo>
                      <a:pt x="5632" y="6037"/>
                    </a:lnTo>
                    <a:lnTo>
                      <a:pt x="5846" y="6144"/>
                    </a:lnTo>
                    <a:lnTo>
                      <a:pt x="6085" y="6239"/>
                    </a:lnTo>
                    <a:lnTo>
                      <a:pt x="6608" y="6335"/>
                    </a:lnTo>
                    <a:lnTo>
                      <a:pt x="6882" y="6335"/>
                    </a:lnTo>
                    <a:lnTo>
                      <a:pt x="7180" y="6323"/>
                    </a:lnTo>
                    <a:lnTo>
                      <a:pt x="7871" y="6180"/>
                    </a:lnTo>
                    <a:lnTo>
                      <a:pt x="8299" y="6037"/>
                    </a:lnTo>
                    <a:lnTo>
                      <a:pt x="8299" y="5811"/>
                    </a:lnTo>
                    <a:lnTo>
                      <a:pt x="8228" y="5418"/>
                    </a:lnTo>
                    <a:lnTo>
                      <a:pt x="8013" y="4906"/>
                    </a:lnTo>
                    <a:lnTo>
                      <a:pt x="7823" y="4620"/>
                    </a:lnTo>
                    <a:lnTo>
                      <a:pt x="7609" y="4370"/>
                    </a:lnTo>
                    <a:lnTo>
                      <a:pt x="7132" y="4001"/>
                    </a:lnTo>
                    <a:lnTo>
                      <a:pt x="6870" y="3870"/>
                    </a:lnTo>
                    <a:lnTo>
                      <a:pt x="6739" y="3810"/>
                    </a:lnTo>
                    <a:lnTo>
                      <a:pt x="6585" y="3763"/>
                    </a:lnTo>
                    <a:lnTo>
                      <a:pt x="6704" y="3656"/>
                    </a:lnTo>
                    <a:lnTo>
                      <a:pt x="6811" y="3548"/>
                    </a:lnTo>
                    <a:lnTo>
                      <a:pt x="6978" y="3346"/>
                    </a:lnTo>
                    <a:lnTo>
                      <a:pt x="7228" y="2882"/>
                    </a:lnTo>
                    <a:lnTo>
                      <a:pt x="7323" y="2620"/>
                    </a:lnTo>
                    <a:lnTo>
                      <a:pt x="7394" y="2334"/>
                    </a:lnTo>
                    <a:lnTo>
                      <a:pt x="7478" y="1655"/>
                    </a:lnTo>
                    <a:lnTo>
                      <a:pt x="7501" y="1203"/>
                    </a:lnTo>
                    <a:lnTo>
                      <a:pt x="7275" y="1119"/>
                    </a:lnTo>
                    <a:lnTo>
                      <a:pt x="6858" y="1048"/>
                    </a:lnTo>
                    <a:lnTo>
                      <a:pt x="6287" y="1096"/>
                    </a:lnTo>
                    <a:lnTo>
                      <a:pt x="5954" y="1191"/>
                    </a:lnTo>
                    <a:lnTo>
                      <a:pt x="5632" y="1310"/>
                    </a:lnTo>
                    <a:lnTo>
                      <a:pt x="5132" y="1667"/>
                    </a:lnTo>
                    <a:lnTo>
                      <a:pt x="4918" y="1870"/>
                    </a:lnTo>
                    <a:lnTo>
                      <a:pt x="4882" y="1917"/>
                    </a:lnTo>
                    <a:lnTo>
                      <a:pt x="4858" y="1834"/>
                    </a:lnTo>
                    <a:lnTo>
                      <a:pt x="4834" y="1750"/>
                    </a:lnTo>
                    <a:lnTo>
                      <a:pt x="4727" y="1488"/>
                    </a:lnTo>
                    <a:lnTo>
                      <a:pt x="4406" y="977"/>
                    </a:lnTo>
                    <a:lnTo>
                      <a:pt x="4191" y="750"/>
                    </a:lnTo>
                    <a:lnTo>
                      <a:pt x="3953" y="536"/>
                    </a:lnTo>
                    <a:lnTo>
                      <a:pt x="3489" y="238"/>
                    </a:lnTo>
                    <a:lnTo>
                      <a:pt x="3108" y="60"/>
                    </a:lnTo>
                    <a:lnTo>
                      <a:pt x="28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57"/>
              <p:cNvSpPr/>
              <p:nvPr/>
            </p:nvSpPr>
            <p:spPr>
              <a:xfrm>
                <a:off x="3594580" y="667408"/>
                <a:ext cx="154580" cy="155518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001" extrusionOk="0">
                    <a:moveTo>
                      <a:pt x="988" y="0"/>
                    </a:moveTo>
                    <a:lnTo>
                      <a:pt x="786" y="12"/>
                    </a:lnTo>
                    <a:lnTo>
                      <a:pt x="429" y="167"/>
                    </a:lnTo>
                    <a:lnTo>
                      <a:pt x="155" y="441"/>
                    </a:lnTo>
                    <a:lnTo>
                      <a:pt x="12" y="798"/>
                    </a:lnTo>
                    <a:lnTo>
                      <a:pt x="0" y="1000"/>
                    </a:lnTo>
                    <a:lnTo>
                      <a:pt x="12" y="1203"/>
                    </a:lnTo>
                    <a:lnTo>
                      <a:pt x="155" y="1560"/>
                    </a:lnTo>
                    <a:lnTo>
                      <a:pt x="429" y="1834"/>
                    </a:lnTo>
                    <a:lnTo>
                      <a:pt x="786" y="1977"/>
                    </a:lnTo>
                    <a:lnTo>
                      <a:pt x="988" y="2000"/>
                    </a:lnTo>
                    <a:lnTo>
                      <a:pt x="1191" y="1977"/>
                    </a:lnTo>
                    <a:lnTo>
                      <a:pt x="1548" y="1834"/>
                    </a:lnTo>
                    <a:lnTo>
                      <a:pt x="1822" y="1560"/>
                    </a:lnTo>
                    <a:lnTo>
                      <a:pt x="1977" y="1203"/>
                    </a:lnTo>
                    <a:lnTo>
                      <a:pt x="1989" y="1000"/>
                    </a:lnTo>
                    <a:lnTo>
                      <a:pt x="1977" y="798"/>
                    </a:lnTo>
                    <a:lnTo>
                      <a:pt x="1822" y="441"/>
                    </a:lnTo>
                    <a:lnTo>
                      <a:pt x="1548" y="167"/>
                    </a:lnTo>
                    <a:lnTo>
                      <a:pt x="1191" y="12"/>
                    </a:lnTo>
                    <a:lnTo>
                      <a:pt x="98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8" name="Google Shape;968;p57"/>
            <p:cNvGrpSpPr/>
            <p:nvPr/>
          </p:nvGrpSpPr>
          <p:grpSpPr>
            <a:xfrm>
              <a:off x="8284384" y="3014875"/>
              <a:ext cx="531693" cy="528740"/>
              <a:chOff x="4996234" y="751075"/>
              <a:chExt cx="531693" cy="528740"/>
            </a:xfrm>
          </p:grpSpPr>
          <p:sp>
            <p:nvSpPr>
              <p:cNvPr id="969" name="Google Shape;969;p57"/>
              <p:cNvSpPr/>
              <p:nvPr/>
            </p:nvSpPr>
            <p:spPr>
              <a:xfrm rot="2210845">
                <a:off x="5069027" y="829752"/>
                <a:ext cx="386108" cy="371386"/>
              </a:xfrm>
              <a:custGeom>
                <a:avLst/>
                <a:gdLst/>
                <a:ahLst/>
                <a:cxnLst/>
                <a:rect l="l" t="t" r="r" b="b"/>
                <a:pathLst>
                  <a:path w="8419" h="8098" extrusionOk="0">
                    <a:moveTo>
                      <a:pt x="2513" y="0"/>
                    </a:moveTo>
                    <a:lnTo>
                      <a:pt x="2406" y="203"/>
                    </a:lnTo>
                    <a:lnTo>
                      <a:pt x="2251" y="596"/>
                    </a:lnTo>
                    <a:lnTo>
                      <a:pt x="2132" y="1143"/>
                    </a:lnTo>
                    <a:lnTo>
                      <a:pt x="2108" y="1465"/>
                    </a:lnTo>
                    <a:lnTo>
                      <a:pt x="2108" y="1786"/>
                    </a:lnTo>
                    <a:lnTo>
                      <a:pt x="2227" y="2370"/>
                    </a:lnTo>
                    <a:lnTo>
                      <a:pt x="2346" y="2644"/>
                    </a:lnTo>
                    <a:lnTo>
                      <a:pt x="2441" y="2822"/>
                    </a:lnTo>
                    <a:lnTo>
                      <a:pt x="2346" y="2810"/>
                    </a:lnTo>
                    <a:lnTo>
                      <a:pt x="2263" y="2810"/>
                    </a:lnTo>
                    <a:lnTo>
                      <a:pt x="1953" y="2822"/>
                    </a:lnTo>
                    <a:lnTo>
                      <a:pt x="1358" y="2989"/>
                    </a:lnTo>
                    <a:lnTo>
                      <a:pt x="1048" y="3132"/>
                    </a:lnTo>
                    <a:lnTo>
                      <a:pt x="763" y="3311"/>
                    </a:lnTo>
                    <a:lnTo>
                      <a:pt x="346" y="3703"/>
                    </a:lnTo>
                    <a:lnTo>
                      <a:pt x="96" y="4061"/>
                    </a:lnTo>
                    <a:lnTo>
                      <a:pt x="1" y="4263"/>
                    </a:lnTo>
                    <a:lnTo>
                      <a:pt x="334" y="4561"/>
                    </a:lnTo>
                    <a:lnTo>
                      <a:pt x="941" y="4966"/>
                    </a:lnTo>
                    <a:lnTo>
                      <a:pt x="1215" y="5097"/>
                    </a:lnTo>
                    <a:lnTo>
                      <a:pt x="1489" y="5204"/>
                    </a:lnTo>
                    <a:lnTo>
                      <a:pt x="2037" y="5311"/>
                    </a:lnTo>
                    <a:lnTo>
                      <a:pt x="2299" y="5323"/>
                    </a:lnTo>
                    <a:lnTo>
                      <a:pt x="2525" y="5311"/>
                    </a:lnTo>
                    <a:lnTo>
                      <a:pt x="2763" y="5263"/>
                    </a:lnTo>
                    <a:lnTo>
                      <a:pt x="2703" y="5418"/>
                    </a:lnTo>
                    <a:lnTo>
                      <a:pt x="2656" y="5573"/>
                    </a:lnTo>
                    <a:lnTo>
                      <a:pt x="2596" y="5870"/>
                    </a:lnTo>
                    <a:lnTo>
                      <a:pt x="2584" y="6466"/>
                    </a:lnTo>
                    <a:lnTo>
                      <a:pt x="2644" y="6775"/>
                    </a:lnTo>
                    <a:lnTo>
                      <a:pt x="2739" y="7097"/>
                    </a:lnTo>
                    <a:lnTo>
                      <a:pt x="2989" y="7585"/>
                    </a:lnTo>
                    <a:lnTo>
                      <a:pt x="3239" y="7918"/>
                    </a:lnTo>
                    <a:lnTo>
                      <a:pt x="3406" y="8097"/>
                    </a:lnTo>
                    <a:lnTo>
                      <a:pt x="3811" y="7883"/>
                    </a:lnTo>
                    <a:lnTo>
                      <a:pt x="4370" y="7430"/>
                    </a:lnTo>
                    <a:lnTo>
                      <a:pt x="4585" y="7204"/>
                    </a:lnTo>
                    <a:lnTo>
                      <a:pt x="4763" y="6966"/>
                    </a:lnTo>
                    <a:lnTo>
                      <a:pt x="5013" y="6466"/>
                    </a:lnTo>
                    <a:lnTo>
                      <a:pt x="5085" y="6216"/>
                    </a:lnTo>
                    <a:lnTo>
                      <a:pt x="5132" y="6013"/>
                    </a:lnTo>
                    <a:lnTo>
                      <a:pt x="5156" y="5573"/>
                    </a:lnTo>
                    <a:lnTo>
                      <a:pt x="5144" y="5347"/>
                    </a:lnTo>
                    <a:lnTo>
                      <a:pt x="5347" y="5525"/>
                    </a:lnTo>
                    <a:lnTo>
                      <a:pt x="5775" y="5775"/>
                    </a:lnTo>
                    <a:lnTo>
                      <a:pt x="5990" y="5859"/>
                    </a:lnTo>
                    <a:lnTo>
                      <a:pt x="6252" y="5942"/>
                    </a:lnTo>
                    <a:lnTo>
                      <a:pt x="6764" y="5990"/>
                    </a:lnTo>
                    <a:lnTo>
                      <a:pt x="7049" y="5966"/>
                    </a:lnTo>
                    <a:lnTo>
                      <a:pt x="7347" y="5918"/>
                    </a:lnTo>
                    <a:lnTo>
                      <a:pt x="8014" y="5728"/>
                    </a:lnTo>
                    <a:lnTo>
                      <a:pt x="8419" y="5549"/>
                    </a:lnTo>
                    <a:lnTo>
                      <a:pt x="8383" y="5311"/>
                    </a:lnTo>
                    <a:lnTo>
                      <a:pt x="8264" y="4906"/>
                    </a:lnTo>
                    <a:lnTo>
                      <a:pt x="8002" y="4406"/>
                    </a:lnTo>
                    <a:lnTo>
                      <a:pt x="7800" y="4144"/>
                    </a:lnTo>
                    <a:lnTo>
                      <a:pt x="7561" y="3918"/>
                    </a:lnTo>
                    <a:lnTo>
                      <a:pt x="7049" y="3584"/>
                    </a:lnTo>
                    <a:lnTo>
                      <a:pt x="6787" y="3477"/>
                    </a:lnTo>
                    <a:lnTo>
                      <a:pt x="6645" y="3430"/>
                    </a:lnTo>
                    <a:lnTo>
                      <a:pt x="6502" y="3406"/>
                    </a:lnTo>
                    <a:lnTo>
                      <a:pt x="6609" y="3287"/>
                    </a:lnTo>
                    <a:lnTo>
                      <a:pt x="6704" y="3168"/>
                    </a:lnTo>
                    <a:lnTo>
                      <a:pt x="6859" y="2953"/>
                    </a:lnTo>
                    <a:lnTo>
                      <a:pt x="7073" y="2465"/>
                    </a:lnTo>
                    <a:lnTo>
                      <a:pt x="7145" y="2203"/>
                    </a:lnTo>
                    <a:lnTo>
                      <a:pt x="7192" y="1917"/>
                    </a:lnTo>
                    <a:lnTo>
                      <a:pt x="7216" y="1215"/>
                    </a:lnTo>
                    <a:lnTo>
                      <a:pt x="7204" y="774"/>
                    </a:lnTo>
                    <a:lnTo>
                      <a:pt x="6966" y="715"/>
                    </a:lnTo>
                    <a:lnTo>
                      <a:pt x="6537" y="679"/>
                    </a:lnTo>
                    <a:lnTo>
                      <a:pt x="5978" y="762"/>
                    </a:lnTo>
                    <a:lnTo>
                      <a:pt x="5656" y="893"/>
                    </a:lnTo>
                    <a:lnTo>
                      <a:pt x="5347" y="1036"/>
                    </a:lnTo>
                    <a:lnTo>
                      <a:pt x="4882" y="1429"/>
                    </a:lnTo>
                    <a:lnTo>
                      <a:pt x="4704" y="1667"/>
                    </a:lnTo>
                    <a:lnTo>
                      <a:pt x="4680" y="1679"/>
                    </a:lnTo>
                    <a:lnTo>
                      <a:pt x="4668" y="1727"/>
                    </a:lnTo>
                    <a:lnTo>
                      <a:pt x="4644" y="1644"/>
                    </a:lnTo>
                    <a:lnTo>
                      <a:pt x="4609" y="1572"/>
                    </a:lnTo>
                    <a:lnTo>
                      <a:pt x="4478" y="1310"/>
                    </a:lnTo>
                    <a:lnTo>
                      <a:pt x="4108" y="846"/>
                    </a:lnTo>
                    <a:lnTo>
                      <a:pt x="3882" y="631"/>
                    </a:lnTo>
                    <a:lnTo>
                      <a:pt x="3620" y="441"/>
                    </a:lnTo>
                    <a:lnTo>
                      <a:pt x="2953" y="108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57"/>
              <p:cNvSpPr/>
              <p:nvPr/>
            </p:nvSpPr>
            <p:spPr>
              <a:xfrm rot="2210845">
                <a:off x="5221215" y="960208"/>
                <a:ext cx="92870" cy="92870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2025" extrusionOk="0">
                    <a:moveTo>
                      <a:pt x="1013" y="0"/>
                    </a:moveTo>
                    <a:lnTo>
                      <a:pt x="810" y="12"/>
                    </a:lnTo>
                    <a:lnTo>
                      <a:pt x="441" y="167"/>
                    </a:lnTo>
                    <a:lnTo>
                      <a:pt x="167" y="441"/>
                    </a:lnTo>
                    <a:lnTo>
                      <a:pt x="13" y="798"/>
                    </a:lnTo>
                    <a:lnTo>
                      <a:pt x="1" y="1012"/>
                    </a:lnTo>
                    <a:lnTo>
                      <a:pt x="13" y="1215"/>
                    </a:lnTo>
                    <a:lnTo>
                      <a:pt x="167" y="1584"/>
                    </a:lnTo>
                    <a:lnTo>
                      <a:pt x="441" y="1858"/>
                    </a:lnTo>
                    <a:lnTo>
                      <a:pt x="810" y="2013"/>
                    </a:lnTo>
                    <a:lnTo>
                      <a:pt x="1013" y="2025"/>
                    </a:lnTo>
                    <a:lnTo>
                      <a:pt x="1215" y="2013"/>
                    </a:lnTo>
                    <a:lnTo>
                      <a:pt x="1584" y="1858"/>
                    </a:lnTo>
                    <a:lnTo>
                      <a:pt x="1858" y="1584"/>
                    </a:lnTo>
                    <a:lnTo>
                      <a:pt x="2013" y="1215"/>
                    </a:lnTo>
                    <a:lnTo>
                      <a:pt x="2025" y="1012"/>
                    </a:lnTo>
                    <a:lnTo>
                      <a:pt x="2013" y="798"/>
                    </a:lnTo>
                    <a:lnTo>
                      <a:pt x="1858" y="441"/>
                    </a:lnTo>
                    <a:lnTo>
                      <a:pt x="1584" y="167"/>
                    </a:lnTo>
                    <a:lnTo>
                      <a:pt x="1215" y="12"/>
                    </a:lnTo>
                    <a:lnTo>
                      <a:pt x="101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1" name="Google Shape;971;p57"/>
            <p:cNvGrpSpPr/>
            <p:nvPr/>
          </p:nvGrpSpPr>
          <p:grpSpPr>
            <a:xfrm>
              <a:off x="5491999" y="3694476"/>
              <a:ext cx="269816" cy="262173"/>
              <a:chOff x="10506899" y="948563"/>
              <a:chExt cx="269816" cy="262173"/>
            </a:xfrm>
          </p:grpSpPr>
          <p:sp>
            <p:nvSpPr>
              <p:cNvPr id="972" name="Google Shape;972;p57"/>
              <p:cNvSpPr/>
              <p:nvPr/>
            </p:nvSpPr>
            <p:spPr>
              <a:xfrm>
                <a:off x="10506899" y="948563"/>
                <a:ext cx="269816" cy="262173"/>
              </a:xfrm>
              <a:custGeom>
                <a:avLst/>
                <a:gdLst/>
                <a:ahLst/>
                <a:cxnLst/>
                <a:rect l="l" t="t" r="r" b="b"/>
                <a:pathLst>
                  <a:path w="7978" h="7752" extrusionOk="0">
                    <a:moveTo>
                      <a:pt x="4310" y="0"/>
                    </a:moveTo>
                    <a:lnTo>
                      <a:pt x="3929" y="262"/>
                    </a:lnTo>
                    <a:lnTo>
                      <a:pt x="3405" y="798"/>
                    </a:lnTo>
                    <a:lnTo>
                      <a:pt x="3227" y="1072"/>
                    </a:lnTo>
                    <a:lnTo>
                      <a:pt x="3072" y="1357"/>
                    </a:lnTo>
                    <a:lnTo>
                      <a:pt x="2881" y="1917"/>
                    </a:lnTo>
                    <a:lnTo>
                      <a:pt x="2858" y="2203"/>
                    </a:lnTo>
                    <a:lnTo>
                      <a:pt x="2858" y="2310"/>
                    </a:lnTo>
                    <a:lnTo>
                      <a:pt x="2834" y="2417"/>
                    </a:lnTo>
                    <a:lnTo>
                      <a:pt x="2762" y="2369"/>
                    </a:lnTo>
                    <a:lnTo>
                      <a:pt x="2691" y="2322"/>
                    </a:lnTo>
                    <a:lnTo>
                      <a:pt x="2417" y="2191"/>
                    </a:lnTo>
                    <a:lnTo>
                      <a:pt x="1810" y="2024"/>
                    </a:lnTo>
                    <a:lnTo>
                      <a:pt x="1488" y="2012"/>
                    </a:lnTo>
                    <a:lnTo>
                      <a:pt x="1143" y="2024"/>
                    </a:lnTo>
                    <a:lnTo>
                      <a:pt x="583" y="2155"/>
                    </a:lnTo>
                    <a:lnTo>
                      <a:pt x="191" y="2346"/>
                    </a:lnTo>
                    <a:lnTo>
                      <a:pt x="0" y="2477"/>
                    </a:lnTo>
                    <a:lnTo>
                      <a:pt x="143" y="2905"/>
                    </a:lnTo>
                    <a:lnTo>
                      <a:pt x="464" y="3548"/>
                    </a:lnTo>
                    <a:lnTo>
                      <a:pt x="631" y="3798"/>
                    </a:lnTo>
                    <a:lnTo>
                      <a:pt x="822" y="4036"/>
                    </a:lnTo>
                    <a:lnTo>
                      <a:pt x="1238" y="4394"/>
                    </a:lnTo>
                    <a:lnTo>
                      <a:pt x="1465" y="4525"/>
                    </a:lnTo>
                    <a:lnTo>
                      <a:pt x="1679" y="4632"/>
                    </a:lnTo>
                    <a:lnTo>
                      <a:pt x="1881" y="4703"/>
                    </a:lnTo>
                    <a:lnTo>
                      <a:pt x="1762" y="4810"/>
                    </a:lnTo>
                    <a:lnTo>
                      <a:pt x="1631" y="4929"/>
                    </a:lnTo>
                    <a:lnTo>
                      <a:pt x="1429" y="5144"/>
                    </a:lnTo>
                    <a:lnTo>
                      <a:pt x="1119" y="5668"/>
                    </a:lnTo>
                    <a:lnTo>
                      <a:pt x="1024" y="5977"/>
                    </a:lnTo>
                    <a:lnTo>
                      <a:pt x="941" y="6287"/>
                    </a:lnTo>
                    <a:lnTo>
                      <a:pt x="917" y="6835"/>
                    </a:lnTo>
                    <a:lnTo>
                      <a:pt x="976" y="7251"/>
                    </a:lnTo>
                    <a:lnTo>
                      <a:pt x="1036" y="7477"/>
                    </a:lnTo>
                    <a:lnTo>
                      <a:pt x="1488" y="7489"/>
                    </a:lnTo>
                    <a:lnTo>
                      <a:pt x="2203" y="7382"/>
                    </a:lnTo>
                    <a:lnTo>
                      <a:pt x="2500" y="7275"/>
                    </a:lnTo>
                    <a:lnTo>
                      <a:pt x="2774" y="7168"/>
                    </a:lnTo>
                    <a:lnTo>
                      <a:pt x="3227" y="6870"/>
                    </a:lnTo>
                    <a:lnTo>
                      <a:pt x="3417" y="6680"/>
                    </a:lnTo>
                    <a:lnTo>
                      <a:pt x="3560" y="6525"/>
                    </a:lnTo>
                    <a:lnTo>
                      <a:pt x="3810" y="6180"/>
                    </a:lnTo>
                    <a:lnTo>
                      <a:pt x="3905" y="5965"/>
                    </a:lnTo>
                    <a:lnTo>
                      <a:pt x="4001" y="6215"/>
                    </a:lnTo>
                    <a:lnTo>
                      <a:pt x="4251" y="6656"/>
                    </a:lnTo>
                    <a:lnTo>
                      <a:pt x="4405" y="6835"/>
                    </a:lnTo>
                    <a:lnTo>
                      <a:pt x="4584" y="7025"/>
                    </a:lnTo>
                    <a:lnTo>
                      <a:pt x="5001" y="7323"/>
                    </a:lnTo>
                    <a:lnTo>
                      <a:pt x="5263" y="7442"/>
                    </a:lnTo>
                    <a:lnTo>
                      <a:pt x="5537" y="7549"/>
                    </a:lnTo>
                    <a:lnTo>
                      <a:pt x="6215" y="7716"/>
                    </a:lnTo>
                    <a:lnTo>
                      <a:pt x="6668" y="7751"/>
                    </a:lnTo>
                    <a:lnTo>
                      <a:pt x="6751" y="7537"/>
                    </a:lnTo>
                    <a:lnTo>
                      <a:pt x="6846" y="7144"/>
                    </a:lnTo>
                    <a:lnTo>
                      <a:pt x="6882" y="6584"/>
                    </a:lnTo>
                    <a:lnTo>
                      <a:pt x="6823" y="6239"/>
                    </a:lnTo>
                    <a:lnTo>
                      <a:pt x="6739" y="5930"/>
                    </a:lnTo>
                    <a:lnTo>
                      <a:pt x="6453" y="5382"/>
                    </a:lnTo>
                    <a:lnTo>
                      <a:pt x="6275" y="5156"/>
                    </a:lnTo>
                    <a:lnTo>
                      <a:pt x="6180" y="5037"/>
                    </a:lnTo>
                    <a:lnTo>
                      <a:pt x="6072" y="4941"/>
                    </a:lnTo>
                    <a:lnTo>
                      <a:pt x="6215" y="4894"/>
                    </a:lnTo>
                    <a:lnTo>
                      <a:pt x="6370" y="4834"/>
                    </a:lnTo>
                    <a:lnTo>
                      <a:pt x="6608" y="4727"/>
                    </a:lnTo>
                    <a:lnTo>
                      <a:pt x="7025" y="4417"/>
                    </a:lnTo>
                    <a:lnTo>
                      <a:pt x="7215" y="4215"/>
                    </a:lnTo>
                    <a:lnTo>
                      <a:pt x="7394" y="3989"/>
                    </a:lnTo>
                    <a:lnTo>
                      <a:pt x="7763" y="3405"/>
                    </a:lnTo>
                    <a:lnTo>
                      <a:pt x="7978" y="3012"/>
                    </a:lnTo>
                    <a:lnTo>
                      <a:pt x="7823" y="2846"/>
                    </a:lnTo>
                    <a:lnTo>
                      <a:pt x="7489" y="2608"/>
                    </a:lnTo>
                    <a:lnTo>
                      <a:pt x="7132" y="2453"/>
                    </a:lnTo>
                    <a:lnTo>
                      <a:pt x="6775" y="2369"/>
                    </a:lnTo>
                    <a:lnTo>
                      <a:pt x="6608" y="2358"/>
                    </a:lnTo>
                    <a:lnTo>
                      <a:pt x="6275" y="2334"/>
                    </a:lnTo>
                    <a:lnTo>
                      <a:pt x="5656" y="2441"/>
                    </a:lnTo>
                    <a:lnTo>
                      <a:pt x="5382" y="2548"/>
                    </a:lnTo>
                    <a:lnTo>
                      <a:pt x="5358" y="2560"/>
                    </a:lnTo>
                    <a:lnTo>
                      <a:pt x="5322" y="2584"/>
                    </a:lnTo>
                    <a:lnTo>
                      <a:pt x="5334" y="2500"/>
                    </a:lnTo>
                    <a:lnTo>
                      <a:pt x="5358" y="2417"/>
                    </a:lnTo>
                    <a:lnTo>
                      <a:pt x="5370" y="2119"/>
                    </a:lnTo>
                    <a:lnTo>
                      <a:pt x="5287" y="1536"/>
                    </a:lnTo>
                    <a:lnTo>
                      <a:pt x="5191" y="1238"/>
                    </a:lnTo>
                    <a:lnTo>
                      <a:pt x="5060" y="941"/>
                    </a:lnTo>
                    <a:lnTo>
                      <a:pt x="4644" y="322"/>
                    </a:lnTo>
                    <a:lnTo>
                      <a:pt x="4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57"/>
              <p:cNvSpPr/>
              <p:nvPr/>
            </p:nvSpPr>
            <p:spPr>
              <a:xfrm>
                <a:off x="10595883" y="1042381"/>
                <a:ext cx="80559" cy="80559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382" extrusionOk="0">
                    <a:moveTo>
                      <a:pt x="1191" y="0"/>
                    </a:moveTo>
                    <a:lnTo>
                      <a:pt x="941" y="12"/>
                    </a:lnTo>
                    <a:lnTo>
                      <a:pt x="512" y="191"/>
                    </a:lnTo>
                    <a:lnTo>
                      <a:pt x="191" y="512"/>
                    </a:lnTo>
                    <a:lnTo>
                      <a:pt x="12" y="941"/>
                    </a:lnTo>
                    <a:lnTo>
                      <a:pt x="0" y="1191"/>
                    </a:lnTo>
                    <a:lnTo>
                      <a:pt x="12" y="1429"/>
                    </a:lnTo>
                    <a:lnTo>
                      <a:pt x="191" y="1858"/>
                    </a:lnTo>
                    <a:lnTo>
                      <a:pt x="512" y="2179"/>
                    </a:lnTo>
                    <a:lnTo>
                      <a:pt x="941" y="2358"/>
                    </a:lnTo>
                    <a:lnTo>
                      <a:pt x="1191" y="2382"/>
                    </a:lnTo>
                    <a:lnTo>
                      <a:pt x="1429" y="2358"/>
                    </a:lnTo>
                    <a:lnTo>
                      <a:pt x="1858" y="2179"/>
                    </a:lnTo>
                    <a:lnTo>
                      <a:pt x="2179" y="1858"/>
                    </a:lnTo>
                    <a:lnTo>
                      <a:pt x="2358" y="1429"/>
                    </a:lnTo>
                    <a:lnTo>
                      <a:pt x="2382" y="1191"/>
                    </a:lnTo>
                    <a:lnTo>
                      <a:pt x="2358" y="941"/>
                    </a:lnTo>
                    <a:lnTo>
                      <a:pt x="2179" y="512"/>
                    </a:lnTo>
                    <a:lnTo>
                      <a:pt x="1858" y="191"/>
                    </a:lnTo>
                    <a:lnTo>
                      <a:pt x="1429" y="12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4" name="Google Shape;974;p57"/>
            <p:cNvGrpSpPr/>
            <p:nvPr/>
          </p:nvGrpSpPr>
          <p:grpSpPr>
            <a:xfrm>
              <a:off x="8423999" y="879851"/>
              <a:ext cx="269816" cy="262173"/>
              <a:chOff x="10506899" y="948563"/>
              <a:chExt cx="269816" cy="262173"/>
            </a:xfrm>
          </p:grpSpPr>
          <p:sp>
            <p:nvSpPr>
              <p:cNvPr id="975" name="Google Shape;975;p57"/>
              <p:cNvSpPr/>
              <p:nvPr/>
            </p:nvSpPr>
            <p:spPr>
              <a:xfrm>
                <a:off x="10506899" y="948563"/>
                <a:ext cx="269816" cy="262173"/>
              </a:xfrm>
              <a:custGeom>
                <a:avLst/>
                <a:gdLst/>
                <a:ahLst/>
                <a:cxnLst/>
                <a:rect l="l" t="t" r="r" b="b"/>
                <a:pathLst>
                  <a:path w="7978" h="7752" extrusionOk="0">
                    <a:moveTo>
                      <a:pt x="4310" y="0"/>
                    </a:moveTo>
                    <a:lnTo>
                      <a:pt x="3929" y="262"/>
                    </a:lnTo>
                    <a:lnTo>
                      <a:pt x="3405" y="798"/>
                    </a:lnTo>
                    <a:lnTo>
                      <a:pt x="3227" y="1072"/>
                    </a:lnTo>
                    <a:lnTo>
                      <a:pt x="3072" y="1357"/>
                    </a:lnTo>
                    <a:lnTo>
                      <a:pt x="2881" y="1917"/>
                    </a:lnTo>
                    <a:lnTo>
                      <a:pt x="2858" y="2203"/>
                    </a:lnTo>
                    <a:lnTo>
                      <a:pt x="2858" y="2310"/>
                    </a:lnTo>
                    <a:lnTo>
                      <a:pt x="2834" y="2417"/>
                    </a:lnTo>
                    <a:lnTo>
                      <a:pt x="2762" y="2369"/>
                    </a:lnTo>
                    <a:lnTo>
                      <a:pt x="2691" y="2322"/>
                    </a:lnTo>
                    <a:lnTo>
                      <a:pt x="2417" y="2191"/>
                    </a:lnTo>
                    <a:lnTo>
                      <a:pt x="1810" y="2024"/>
                    </a:lnTo>
                    <a:lnTo>
                      <a:pt x="1488" y="2012"/>
                    </a:lnTo>
                    <a:lnTo>
                      <a:pt x="1143" y="2024"/>
                    </a:lnTo>
                    <a:lnTo>
                      <a:pt x="583" y="2155"/>
                    </a:lnTo>
                    <a:lnTo>
                      <a:pt x="191" y="2346"/>
                    </a:lnTo>
                    <a:lnTo>
                      <a:pt x="0" y="2477"/>
                    </a:lnTo>
                    <a:lnTo>
                      <a:pt x="143" y="2905"/>
                    </a:lnTo>
                    <a:lnTo>
                      <a:pt x="464" y="3548"/>
                    </a:lnTo>
                    <a:lnTo>
                      <a:pt x="631" y="3798"/>
                    </a:lnTo>
                    <a:lnTo>
                      <a:pt x="822" y="4036"/>
                    </a:lnTo>
                    <a:lnTo>
                      <a:pt x="1238" y="4394"/>
                    </a:lnTo>
                    <a:lnTo>
                      <a:pt x="1465" y="4525"/>
                    </a:lnTo>
                    <a:lnTo>
                      <a:pt x="1679" y="4632"/>
                    </a:lnTo>
                    <a:lnTo>
                      <a:pt x="1881" y="4703"/>
                    </a:lnTo>
                    <a:lnTo>
                      <a:pt x="1762" y="4810"/>
                    </a:lnTo>
                    <a:lnTo>
                      <a:pt x="1631" y="4929"/>
                    </a:lnTo>
                    <a:lnTo>
                      <a:pt x="1429" y="5144"/>
                    </a:lnTo>
                    <a:lnTo>
                      <a:pt x="1119" y="5668"/>
                    </a:lnTo>
                    <a:lnTo>
                      <a:pt x="1024" y="5977"/>
                    </a:lnTo>
                    <a:lnTo>
                      <a:pt x="941" y="6287"/>
                    </a:lnTo>
                    <a:lnTo>
                      <a:pt x="917" y="6835"/>
                    </a:lnTo>
                    <a:lnTo>
                      <a:pt x="976" y="7251"/>
                    </a:lnTo>
                    <a:lnTo>
                      <a:pt x="1036" y="7477"/>
                    </a:lnTo>
                    <a:lnTo>
                      <a:pt x="1488" y="7489"/>
                    </a:lnTo>
                    <a:lnTo>
                      <a:pt x="2203" y="7382"/>
                    </a:lnTo>
                    <a:lnTo>
                      <a:pt x="2500" y="7275"/>
                    </a:lnTo>
                    <a:lnTo>
                      <a:pt x="2774" y="7168"/>
                    </a:lnTo>
                    <a:lnTo>
                      <a:pt x="3227" y="6870"/>
                    </a:lnTo>
                    <a:lnTo>
                      <a:pt x="3417" y="6680"/>
                    </a:lnTo>
                    <a:lnTo>
                      <a:pt x="3560" y="6525"/>
                    </a:lnTo>
                    <a:lnTo>
                      <a:pt x="3810" y="6180"/>
                    </a:lnTo>
                    <a:lnTo>
                      <a:pt x="3905" y="5965"/>
                    </a:lnTo>
                    <a:lnTo>
                      <a:pt x="4001" y="6215"/>
                    </a:lnTo>
                    <a:lnTo>
                      <a:pt x="4251" y="6656"/>
                    </a:lnTo>
                    <a:lnTo>
                      <a:pt x="4405" y="6835"/>
                    </a:lnTo>
                    <a:lnTo>
                      <a:pt x="4584" y="7025"/>
                    </a:lnTo>
                    <a:lnTo>
                      <a:pt x="5001" y="7323"/>
                    </a:lnTo>
                    <a:lnTo>
                      <a:pt x="5263" y="7442"/>
                    </a:lnTo>
                    <a:lnTo>
                      <a:pt x="5537" y="7549"/>
                    </a:lnTo>
                    <a:lnTo>
                      <a:pt x="6215" y="7716"/>
                    </a:lnTo>
                    <a:lnTo>
                      <a:pt x="6668" y="7751"/>
                    </a:lnTo>
                    <a:lnTo>
                      <a:pt x="6751" y="7537"/>
                    </a:lnTo>
                    <a:lnTo>
                      <a:pt x="6846" y="7144"/>
                    </a:lnTo>
                    <a:lnTo>
                      <a:pt x="6882" y="6584"/>
                    </a:lnTo>
                    <a:lnTo>
                      <a:pt x="6823" y="6239"/>
                    </a:lnTo>
                    <a:lnTo>
                      <a:pt x="6739" y="5930"/>
                    </a:lnTo>
                    <a:lnTo>
                      <a:pt x="6453" y="5382"/>
                    </a:lnTo>
                    <a:lnTo>
                      <a:pt x="6275" y="5156"/>
                    </a:lnTo>
                    <a:lnTo>
                      <a:pt x="6180" y="5037"/>
                    </a:lnTo>
                    <a:lnTo>
                      <a:pt x="6072" y="4941"/>
                    </a:lnTo>
                    <a:lnTo>
                      <a:pt x="6215" y="4894"/>
                    </a:lnTo>
                    <a:lnTo>
                      <a:pt x="6370" y="4834"/>
                    </a:lnTo>
                    <a:lnTo>
                      <a:pt x="6608" y="4727"/>
                    </a:lnTo>
                    <a:lnTo>
                      <a:pt x="7025" y="4417"/>
                    </a:lnTo>
                    <a:lnTo>
                      <a:pt x="7215" y="4215"/>
                    </a:lnTo>
                    <a:lnTo>
                      <a:pt x="7394" y="3989"/>
                    </a:lnTo>
                    <a:lnTo>
                      <a:pt x="7763" y="3405"/>
                    </a:lnTo>
                    <a:lnTo>
                      <a:pt x="7978" y="3012"/>
                    </a:lnTo>
                    <a:lnTo>
                      <a:pt x="7823" y="2846"/>
                    </a:lnTo>
                    <a:lnTo>
                      <a:pt x="7489" y="2608"/>
                    </a:lnTo>
                    <a:lnTo>
                      <a:pt x="7132" y="2453"/>
                    </a:lnTo>
                    <a:lnTo>
                      <a:pt x="6775" y="2369"/>
                    </a:lnTo>
                    <a:lnTo>
                      <a:pt x="6608" y="2358"/>
                    </a:lnTo>
                    <a:lnTo>
                      <a:pt x="6275" y="2334"/>
                    </a:lnTo>
                    <a:lnTo>
                      <a:pt x="5656" y="2441"/>
                    </a:lnTo>
                    <a:lnTo>
                      <a:pt x="5382" y="2548"/>
                    </a:lnTo>
                    <a:lnTo>
                      <a:pt x="5358" y="2560"/>
                    </a:lnTo>
                    <a:lnTo>
                      <a:pt x="5322" y="2584"/>
                    </a:lnTo>
                    <a:lnTo>
                      <a:pt x="5334" y="2500"/>
                    </a:lnTo>
                    <a:lnTo>
                      <a:pt x="5358" y="2417"/>
                    </a:lnTo>
                    <a:lnTo>
                      <a:pt x="5370" y="2119"/>
                    </a:lnTo>
                    <a:lnTo>
                      <a:pt x="5287" y="1536"/>
                    </a:lnTo>
                    <a:lnTo>
                      <a:pt x="5191" y="1238"/>
                    </a:lnTo>
                    <a:lnTo>
                      <a:pt x="5060" y="941"/>
                    </a:lnTo>
                    <a:lnTo>
                      <a:pt x="4644" y="322"/>
                    </a:lnTo>
                    <a:lnTo>
                      <a:pt x="4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57"/>
              <p:cNvSpPr/>
              <p:nvPr/>
            </p:nvSpPr>
            <p:spPr>
              <a:xfrm>
                <a:off x="10595883" y="1042381"/>
                <a:ext cx="80559" cy="80559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382" extrusionOk="0">
                    <a:moveTo>
                      <a:pt x="1191" y="0"/>
                    </a:moveTo>
                    <a:lnTo>
                      <a:pt x="941" y="12"/>
                    </a:lnTo>
                    <a:lnTo>
                      <a:pt x="512" y="191"/>
                    </a:lnTo>
                    <a:lnTo>
                      <a:pt x="191" y="512"/>
                    </a:lnTo>
                    <a:lnTo>
                      <a:pt x="12" y="941"/>
                    </a:lnTo>
                    <a:lnTo>
                      <a:pt x="0" y="1191"/>
                    </a:lnTo>
                    <a:lnTo>
                      <a:pt x="12" y="1429"/>
                    </a:lnTo>
                    <a:lnTo>
                      <a:pt x="191" y="1858"/>
                    </a:lnTo>
                    <a:lnTo>
                      <a:pt x="512" y="2179"/>
                    </a:lnTo>
                    <a:lnTo>
                      <a:pt x="941" y="2358"/>
                    </a:lnTo>
                    <a:lnTo>
                      <a:pt x="1191" y="2382"/>
                    </a:lnTo>
                    <a:lnTo>
                      <a:pt x="1429" y="2358"/>
                    </a:lnTo>
                    <a:lnTo>
                      <a:pt x="1858" y="2179"/>
                    </a:lnTo>
                    <a:lnTo>
                      <a:pt x="2179" y="1858"/>
                    </a:lnTo>
                    <a:lnTo>
                      <a:pt x="2358" y="1429"/>
                    </a:lnTo>
                    <a:lnTo>
                      <a:pt x="2382" y="1191"/>
                    </a:lnTo>
                    <a:lnTo>
                      <a:pt x="2358" y="941"/>
                    </a:lnTo>
                    <a:lnTo>
                      <a:pt x="2179" y="512"/>
                    </a:lnTo>
                    <a:lnTo>
                      <a:pt x="1858" y="191"/>
                    </a:lnTo>
                    <a:lnTo>
                      <a:pt x="1429" y="12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7" name="Google Shape;977;p57"/>
            <p:cNvSpPr/>
            <p:nvPr/>
          </p:nvSpPr>
          <p:spPr>
            <a:xfrm rot="-2338378">
              <a:off x="5306785" y="687434"/>
              <a:ext cx="316218" cy="171523"/>
            </a:xfrm>
            <a:custGeom>
              <a:avLst/>
              <a:gdLst/>
              <a:ahLst/>
              <a:cxnLst/>
              <a:rect l="l" t="t" r="r" b="b"/>
              <a:pathLst>
                <a:path w="6895" h="3740" extrusionOk="0">
                  <a:moveTo>
                    <a:pt x="1680" y="0"/>
                  </a:moveTo>
                  <a:lnTo>
                    <a:pt x="882" y="36"/>
                  </a:lnTo>
                  <a:lnTo>
                    <a:pt x="299" y="131"/>
                  </a:lnTo>
                  <a:lnTo>
                    <a:pt x="1" y="215"/>
                  </a:lnTo>
                  <a:lnTo>
                    <a:pt x="132" y="512"/>
                  </a:lnTo>
                  <a:lnTo>
                    <a:pt x="430" y="1024"/>
                  </a:lnTo>
                  <a:lnTo>
                    <a:pt x="906" y="1679"/>
                  </a:lnTo>
                  <a:lnTo>
                    <a:pt x="1251" y="2037"/>
                  </a:lnTo>
                  <a:lnTo>
                    <a:pt x="1620" y="2370"/>
                  </a:lnTo>
                  <a:lnTo>
                    <a:pt x="2418" y="2918"/>
                  </a:lnTo>
                  <a:lnTo>
                    <a:pt x="2847" y="3132"/>
                  </a:lnTo>
                  <a:lnTo>
                    <a:pt x="3275" y="3322"/>
                  </a:lnTo>
                  <a:lnTo>
                    <a:pt x="4192" y="3608"/>
                  </a:lnTo>
                  <a:lnTo>
                    <a:pt x="4692" y="3692"/>
                  </a:lnTo>
                  <a:lnTo>
                    <a:pt x="5192" y="3739"/>
                  </a:lnTo>
                  <a:lnTo>
                    <a:pt x="6002" y="3715"/>
                  </a:lnTo>
                  <a:lnTo>
                    <a:pt x="6585" y="3620"/>
                  </a:lnTo>
                  <a:lnTo>
                    <a:pt x="6895" y="3537"/>
                  </a:lnTo>
                  <a:lnTo>
                    <a:pt x="6776" y="3239"/>
                  </a:lnTo>
                  <a:lnTo>
                    <a:pt x="6490" y="2727"/>
                  </a:lnTo>
                  <a:lnTo>
                    <a:pt x="6014" y="2084"/>
                  </a:lnTo>
                  <a:lnTo>
                    <a:pt x="5657" y="1727"/>
                  </a:lnTo>
                  <a:lnTo>
                    <a:pt x="5287" y="1394"/>
                  </a:lnTo>
                  <a:lnTo>
                    <a:pt x="4478" y="846"/>
                  </a:lnTo>
                  <a:lnTo>
                    <a:pt x="4049" y="620"/>
                  </a:lnTo>
                  <a:lnTo>
                    <a:pt x="3609" y="417"/>
                  </a:lnTo>
                  <a:lnTo>
                    <a:pt x="2680" y="131"/>
                  </a:lnTo>
                  <a:lnTo>
                    <a:pt x="2192" y="60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8" name="Google Shape;978;p57"/>
          <p:cNvSpPr/>
          <p:nvPr/>
        </p:nvSpPr>
        <p:spPr>
          <a:xfrm>
            <a:off x="4767027" y="262735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57"/>
          <p:cNvSpPr txBox="1">
            <a:spLocks noGrp="1"/>
          </p:cNvSpPr>
          <p:nvPr>
            <p:ph type="subTitle" idx="1"/>
          </p:nvPr>
        </p:nvSpPr>
        <p:spPr>
          <a:xfrm>
            <a:off x="488478" y="2335235"/>
            <a:ext cx="567706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smtClean="0">
                <a:latin typeface="+mj-lt"/>
              </a:rPr>
              <a:t>List some things and activities at </a:t>
            </a:r>
            <a:r>
              <a:rPr lang="en-US" sz="2600" dirty="0" err="1" smtClean="0">
                <a:latin typeface="+mj-lt"/>
              </a:rPr>
              <a:t>Tet</a:t>
            </a:r>
            <a:endParaRPr sz="2600"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0" name="Google Shape;980;p57"/>
          <p:cNvSpPr txBox="1">
            <a:spLocks noGrp="1"/>
          </p:cNvSpPr>
          <p:nvPr>
            <p:ph type="title"/>
          </p:nvPr>
        </p:nvSpPr>
        <p:spPr>
          <a:xfrm>
            <a:off x="708989" y="1526261"/>
            <a:ext cx="3852000" cy="6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dirty="0" smtClean="0"/>
              <a:t>Warm - up</a:t>
            </a:r>
            <a:endParaRPr sz="5000" dirty="0"/>
          </a:p>
        </p:txBody>
      </p:sp>
      <p:grpSp>
        <p:nvGrpSpPr>
          <p:cNvPr id="45" name="Google Shape;2136;p85"/>
          <p:cNvGrpSpPr/>
          <p:nvPr/>
        </p:nvGrpSpPr>
        <p:grpSpPr>
          <a:xfrm>
            <a:off x="3905889" y="136562"/>
            <a:ext cx="984913" cy="1674213"/>
            <a:chOff x="4124475" y="1250559"/>
            <a:chExt cx="984913" cy="1674213"/>
          </a:xfrm>
        </p:grpSpPr>
        <p:sp>
          <p:nvSpPr>
            <p:cNvPr id="46" name="Google Shape;2137;p85"/>
            <p:cNvSpPr/>
            <p:nvPr/>
          </p:nvSpPr>
          <p:spPr>
            <a:xfrm>
              <a:off x="4405820" y="2586828"/>
              <a:ext cx="422233" cy="84683"/>
            </a:xfrm>
            <a:custGeom>
              <a:avLst/>
              <a:gdLst/>
              <a:ahLst/>
              <a:cxnLst/>
              <a:rect l="l" t="t" r="r" b="b"/>
              <a:pathLst>
                <a:path w="16105" h="3230" extrusionOk="0">
                  <a:moveTo>
                    <a:pt x="1540" y="0"/>
                  </a:moveTo>
                  <a:lnTo>
                    <a:pt x="1238" y="15"/>
                  </a:lnTo>
                  <a:lnTo>
                    <a:pt x="680" y="257"/>
                  </a:lnTo>
                  <a:lnTo>
                    <a:pt x="257" y="679"/>
                  </a:lnTo>
                  <a:lnTo>
                    <a:pt x="16" y="1238"/>
                  </a:lnTo>
                  <a:lnTo>
                    <a:pt x="1" y="1555"/>
                  </a:lnTo>
                  <a:lnTo>
                    <a:pt x="1" y="3230"/>
                  </a:lnTo>
                  <a:lnTo>
                    <a:pt x="16105" y="3230"/>
                  </a:lnTo>
                  <a:lnTo>
                    <a:pt x="16105" y="1555"/>
                  </a:lnTo>
                  <a:lnTo>
                    <a:pt x="16090" y="1238"/>
                  </a:lnTo>
                  <a:lnTo>
                    <a:pt x="15848" y="679"/>
                  </a:lnTo>
                  <a:lnTo>
                    <a:pt x="15441" y="257"/>
                  </a:lnTo>
                  <a:lnTo>
                    <a:pt x="14882" y="15"/>
                  </a:lnTo>
                  <a:lnTo>
                    <a:pt x="14565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38;p85"/>
            <p:cNvSpPr/>
            <p:nvPr/>
          </p:nvSpPr>
          <p:spPr>
            <a:xfrm>
              <a:off x="4447769" y="2671485"/>
              <a:ext cx="21393" cy="253287"/>
            </a:xfrm>
            <a:custGeom>
              <a:avLst/>
              <a:gdLst/>
              <a:ahLst/>
              <a:cxnLst/>
              <a:rect l="l" t="t" r="r" b="b"/>
              <a:pathLst>
                <a:path w="816" h="9661" extrusionOk="0">
                  <a:moveTo>
                    <a:pt x="1" y="1"/>
                  </a:moveTo>
                  <a:lnTo>
                    <a:pt x="1" y="9660"/>
                  </a:lnTo>
                  <a:lnTo>
                    <a:pt x="816" y="9660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39;p85"/>
            <p:cNvSpPr/>
            <p:nvPr/>
          </p:nvSpPr>
          <p:spPr>
            <a:xfrm>
              <a:off x="4764325" y="2671485"/>
              <a:ext cx="21393" cy="253287"/>
            </a:xfrm>
            <a:custGeom>
              <a:avLst/>
              <a:gdLst/>
              <a:ahLst/>
              <a:cxnLst/>
              <a:rect l="l" t="t" r="r" b="b"/>
              <a:pathLst>
                <a:path w="816" h="9661" extrusionOk="0">
                  <a:moveTo>
                    <a:pt x="1" y="1"/>
                  </a:moveTo>
                  <a:lnTo>
                    <a:pt x="1" y="9660"/>
                  </a:lnTo>
                  <a:lnTo>
                    <a:pt x="816" y="9660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40;p85"/>
            <p:cNvSpPr/>
            <p:nvPr/>
          </p:nvSpPr>
          <p:spPr>
            <a:xfrm>
              <a:off x="4637718" y="2671485"/>
              <a:ext cx="21393" cy="253287"/>
            </a:xfrm>
            <a:custGeom>
              <a:avLst/>
              <a:gdLst/>
              <a:ahLst/>
              <a:cxnLst/>
              <a:rect l="l" t="t" r="r" b="b"/>
              <a:pathLst>
                <a:path w="816" h="9661" extrusionOk="0">
                  <a:moveTo>
                    <a:pt x="0" y="1"/>
                  </a:moveTo>
                  <a:lnTo>
                    <a:pt x="0" y="9660"/>
                  </a:lnTo>
                  <a:lnTo>
                    <a:pt x="815" y="9660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141;p85"/>
            <p:cNvSpPr/>
            <p:nvPr/>
          </p:nvSpPr>
          <p:spPr>
            <a:xfrm>
              <a:off x="4701009" y="2671485"/>
              <a:ext cx="21393" cy="253287"/>
            </a:xfrm>
            <a:custGeom>
              <a:avLst/>
              <a:gdLst/>
              <a:ahLst/>
              <a:cxnLst/>
              <a:rect l="l" t="t" r="r" b="b"/>
              <a:pathLst>
                <a:path w="816" h="9661" extrusionOk="0">
                  <a:moveTo>
                    <a:pt x="1" y="1"/>
                  </a:moveTo>
                  <a:lnTo>
                    <a:pt x="1" y="9660"/>
                  </a:lnTo>
                  <a:lnTo>
                    <a:pt x="816" y="9660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142;p85"/>
            <p:cNvSpPr/>
            <p:nvPr/>
          </p:nvSpPr>
          <p:spPr>
            <a:xfrm>
              <a:off x="4574402" y="2671485"/>
              <a:ext cx="21393" cy="253287"/>
            </a:xfrm>
            <a:custGeom>
              <a:avLst/>
              <a:gdLst/>
              <a:ahLst/>
              <a:cxnLst/>
              <a:rect l="l" t="t" r="r" b="b"/>
              <a:pathLst>
                <a:path w="816" h="9661" extrusionOk="0">
                  <a:moveTo>
                    <a:pt x="0" y="1"/>
                  </a:moveTo>
                  <a:lnTo>
                    <a:pt x="0" y="9660"/>
                  </a:lnTo>
                  <a:lnTo>
                    <a:pt x="815" y="9660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43;p85"/>
            <p:cNvSpPr/>
            <p:nvPr/>
          </p:nvSpPr>
          <p:spPr>
            <a:xfrm>
              <a:off x="4511085" y="2671485"/>
              <a:ext cx="21393" cy="253287"/>
            </a:xfrm>
            <a:custGeom>
              <a:avLst/>
              <a:gdLst/>
              <a:ahLst/>
              <a:cxnLst/>
              <a:rect l="l" t="t" r="r" b="b"/>
              <a:pathLst>
                <a:path w="816" h="9661" extrusionOk="0">
                  <a:moveTo>
                    <a:pt x="0" y="1"/>
                  </a:moveTo>
                  <a:lnTo>
                    <a:pt x="0" y="9660"/>
                  </a:lnTo>
                  <a:lnTo>
                    <a:pt x="815" y="9660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44;p85"/>
            <p:cNvSpPr/>
            <p:nvPr/>
          </p:nvSpPr>
          <p:spPr>
            <a:xfrm>
              <a:off x="4124475" y="1250559"/>
              <a:ext cx="984913" cy="984887"/>
            </a:xfrm>
            <a:custGeom>
              <a:avLst/>
              <a:gdLst/>
              <a:ahLst/>
              <a:cxnLst/>
              <a:rect l="l" t="t" r="r" b="b"/>
              <a:pathLst>
                <a:path w="37567" h="37566" extrusionOk="0">
                  <a:moveTo>
                    <a:pt x="18550" y="0"/>
                  </a:moveTo>
                  <a:lnTo>
                    <a:pt x="18097" y="181"/>
                  </a:lnTo>
                  <a:lnTo>
                    <a:pt x="17901" y="347"/>
                  </a:lnTo>
                  <a:lnTo>
                    <a:pt x="363" y="17900"/>
                  </a:lnTo>
                  <a:lnTo>
                    <a:pt x="182" y="18096"/>
                  </a:lnTo>
                  <a:lnTo>
                    <a:pt x="1" y="18549"/>
                  </a:lnTo>
                  <a:lnTo>
                    <a:pt x="1" y="19017"/>
                  </a:lnTo>
                  <a:lnTo>
                    <a:pt x="182" y="19470"/>
                  </a:lnTo>
                  <a:lnTo>
                    <a:pt x="363" y="19666"/>
                  </a:lnTo>
                  <a:lnTo>
                    <a:pt x="17901" y="37219"/>
                  </a:lnTo>
                  <a:lnTo>
                    <a:pt x="18097" y="37385"/>
                  </a:lnTo>
                  <a:lnTo>
                    <a:pt x="18535" y="37566"/>
                  </a:lnTo>
                  <a:lnTo>
                    <a:pt x="19018" y="37566"/>
                  </a:lnTo>
                  <a:lnTo>
                    <a:pt x="19470" y="37385"/>
                  </a:lnTo>
                  <a:lnTo>
                    <a:pt x="19682" y="37219"/>
                  </a:lnTo>
                  <a:lnTo>
                    <a:pt x="37220" y="19666"/>
                  </a:lnTo>
                  <a:lnTo>
                    <a:pt x="37386" y="19470"/>
                  </a:lnTo>
                  <a:lnTo>
                    <a:pt x="37567" y="19017"/>
                  </a:lnTo>
                  <a:lnTo>
                    <a:pt x="37567" y="18549"/>
                  </a:lnTo>
                  <a:lnTo>
                    <a:pt x="37386" y="18096"/>
                  </a:lnTo>
                  <a:lnTo>
                    <a:pt x="37220" y="17900"/>
                  </a:lnTo>
                  <a:lnTo>
                    <a:pt x="19682" y="347"/>
                  </a:lnTo>
                  <a:lnTo>
                    <a:pt x="19486" y="181"/>
                  </a:lnTo>
                  <a:lnTo>
                    <a:pt x="1903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45;p85"/>
            <p:cNvSpPr/>
            <p:nvPr/>
          </p:nvSpPr>
          <p:spPr>
            <a:xfrm>
              <a:off x="4229740" y="1355797"/>
              <a:ext cx="774386" cy="774413"/>
            </a:xfrm>
            <a:custGeom>
              <a:avLst/>
              <a:gdLst/>
              <a:ahLst/>
              <a:cxnLst/>
              <a:rect l="l" t="t" r="r" b="b"/>
              <a:pathLst>
                <a:path w="29537" h="29538" extrusionOk="0">
                  <a:moveTo>
                    <a:pt x="14761" y="1"/>
                  </a:moveTo>
                  <a:lnTo>
                    <a:pt x="1" y="14777"/>
                  </a:lnTo>
                  <a:lnTo>
                    <a:pt x="14761" y="29537"/>
                  </a:lnTo>
                  <a:lnTo>
                    <a:pt x="29537" y="14777"/>
                  </a:lnTo>
                  <a:lnTo>
                    <a:pt x="14761" y="1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46;p85"/>
            <p:cNvSpPr/>
            <p:nvPr/>
          </p:nvSpPr>
          <p:spPr>
            <a:xfrm>
              <a:off x="4855747" y="1702449"/>
              <a:ext cx="81536" cy="81117"/>
            </a:xfrm>
            <a:custGeom>
              <a:avLst/>
              <a:gdLst/>
              <a:ahLst/>
              <a:cxnLst/>
              <a:rect l="l" t="t" r="r" b="b"/>
              <a:pathLst>
                <a:path w="3110" h="3094" extrusionOk="0">
                  <a:moveTo>
                    <a:pt x="1555" y="0"/>
                  </a:moveTo>
                  <a:lnTo>
                    <a:pt x="0" y="1555"/>
                  </a:lnTo>
                  <a:lnTo>
                    <a:pt x="1555" y="3094"/>
                  </a:lnTo>
                  <a:lnTo>
                    <a:pt x="3109" y="1555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47;p85"/>
            <p:cNvSpPr/>
            <p:nvPr/>
          </p:nvSpPr>
          <p:spPr>
            <a:xfrm>
              <a:off x="4576762" y="1422679"/>
              <a:ext cx="81143" cy="81143"/>
            </a:xfrm>
            <a:custGeom>
              <a:avLst/>
              <a:gdLst/>
              <a:ahLst/>
              <a:cxnLst/>
              <a:rect l="l" t="t" r="r" b="b"/>
              <a:pathLst>
                <a:path w="3095" h="3095" extrusionOk="0">
                  <a:moveTo>
                    <a:pt x="1540" y="1"/>
                  </a:moveTo>
                  <a:lnTo>
                    <a:pt x="1" y="1555"/>
                  </a:lnTo>
                  <a:lnTo>
                    <a:pt x="1540" y="3095"/>
                  </a:lnTo>
                  <a:lnTo>
                    <a:pt x="3095" y="1555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48;p85"/>
            <p:cNvSpPr/>
            <p:nvPr/>
          </p:nvSpPr>
          <p:spPr>
            <a:xfrm>
              <a:off x="4464784" y="1478864"/>
              <a:ext cx="304307" cy="164646"/>
            </a:xfrm>
            <a:custGeom>
              <a:avLst/>
              <a:gdLst/>
              <a:ahLst/>
              <a:cxnLst/>
              <a:rect l="l" t="t" r="r" b="b"/>
              <a:pathLst>
                <a:path w="11607" h="6280" extrusionOk="0">
                  <a:moveTo>
                    <a:pt x="3653" y="1"/>
                  </a:moveTo>
                  <a:lnTo>
                    <a:pt x="1" y="3683"/>
                  </a:lnTo>
                  <a:lnTo>
                    <a:pt x="2597" y="6279"/>
                  </a:lnTo>
                  <a:lnTo>
                    <a:pt x="4211" y="4679"/>
                  </a:lnTo>
                  <a:lnTo>
                    <a:pt x="5796" y="6279"/>
                  </a:lnTo>
                  <a:lnTo>
                    <a:pt x="7396" y="4679"/>
                  </a:lnTo>
                  <a:lnTo>
                    <a:pt x="8996" y="6279"/>
                  </a:lnTo>
                  <a:lnTo>
                    <a:pt x="11607" y="3683"/>
                  </a:lnTo>
                  <a:lnTo>
                    <a:pt x="7939" y="1"/>
                  </a:lnTo>
                  <a:lnTo>
                    <a:pt x="5796" y="2129"/>
                  </a:lnTo>
                  <a:lnTo>
                    <a:pt x="365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49;p85"/>
            <p:cNvSpPr/>
            <p:nvPr/>
          </p:nvSpPr>
          <p:spPr>
            <a:xfrm>
              <a:off x="4716451" y="1590840"/>
              <a:ext cx="164646" cy="304726"/>
            </a:xfrm>
            <a:custGeom>
              <a:avLst/>
              <a:gdLst/>
              <a:ahLst/>
              <a:cxnLst/>
              <a:rect l="l" t="t" r="r" b="b"/>
              <a:pathLst>
                <a:path w="6280" h="11623" extrusionOk="0">
                  <a:moveTo>
                    <a:pt x="2612" y="1"/>
                  </a:moveTo>
                  <a:lnTo>
                    <a:pt x="1" y="2597"/>
                  </a:lnTo>
                  <a:lnTo>
                    <a:pt x="1585" y="4197"/>
                  </a:lnTo>
                  <a:lnTo>
                    <a:pt x="1" y="5812"/>
                  </a:lnTo>
                  <a:lnTo>
                    <a:pt x="1585" y="7411"/>
                  </a:lnTo>
                  <a:lnTo>
                    <a:pt x="1" y="9011"/>
                  </a:lnTo>
                  <a:lnTo>
                    <a:pt x="2612" y="11622"/>
                  </a:lnTo>
                  <a:lnTo>
                    <a:pt x="6279" y="7940"/>
                  </a:lnTo>
                  <a:lnTo>
                    <a:pt x="4151" y="5812"/>
                  </a:lnTo>
                  <a:lnTo>
                    <a:pt x="6279" y="3668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50;p85"/>
            <p:cNvSpPr/>
            <p:nvPr/>
          </p:nvSpPr>
          <p:spPr>
            <a:xfrm>
              <a:off x="4674109" y="1674343"/>
              <a:ext cx="53064" cy="53431"/>
            </a:xfrm>
            <a:custGeom>
              <a:avLst/>
              <a:gdLst/>
              <a:ahLst/>
              <a:cxnLst/>
              <a:rect l="l" t="t" r="r" b="b"/>
              <a:pathLst>
                <a:path w="2024" h="2038" extrusionOk="0">
                  <a:moveTo>
                    <a:pt x="1012" y="0"/>
                  </a:moveTo>
                  <a:lnTo>
                    <a:pt x="1" y="1012"/>
                  </a:lnTo>
                  <a:lnTo>
                    <a:pt x="1012" y="2038"/>
                  </a:lnTo>
                  <a:lnTo>
                    <a:pt x="2023" y="1012"/>
                  </a:lnTo>
                  <a:lnTo>
                    <a:pt x="1012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51;p85"/>
            <p:cNvSpPr/>
            <p:nvPr/>
          </p:nvSpPr>
          <p:spPr>
            <a:xfrm>
              <a:off x="4632160" y="1632002"/>
              <a:ext cx="53457" cy="53457"/>
            </a:xfrm>
            <a:custGeom>
              <a:avLst/>
              <a:gdLst/>
              <a:ahLst/>
              <a:cxnLst/>
              <a:rect l="l" t="t" r="r" b="b"/>
              <a:pathLst>
                <a:path w="2039" h="2039" extrusionOk="0">
                  <a:moveTo>
                    <a:pt x="1012" y="1"/>
                  </a:moveTo>
                  <a:lnTo>
                    <a:pt x="1" y="1012"/>
                  </a:lnTo>
                  <a:lnTo>
                    <a:pt x="1012" y="2038"/>
                  </a:lnTo>
                  <a:lnTo>
                    <a:pt x="2038" y="1012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52;p85"/>
            <p:cNvSpPr/>
            <p:nvPr/>
          </p:nvSpPr>
          <p:spPr>
            <a:xfrm>
              <a:off x="4352414" y="1590840"/>
              <a:ext cx="164620" cy="304726"/>
            </a:xfrm>
            <a:custGeom>
              <a:avLst/>
              <a:gdLst/>
              <a:ahLst/>
              <a:cxnLst/>
              <a:rect l="l" t="t" r="r" b="b"/>
              <a:pathLst>
                <a:path w="6279" h="11623" extrusionOk="0">
                  <a:moveTo>
                    <a:pt x="3683" y="1"/>
                  </a:moveTo>
                  <a:lnTo>
                    <a:pt x="0" y="3668"/>
                  </a:lnTo>
                  <a:lnTo>
                    <a:pt x="2128" y="5812"/>
                  </a:lnTo>
                  <a:lnTo>
                    <a:pt x="0" y="7940"/>
                  </a:lnTo>
                  <a:lnTo>
                    <a:pt x="3683" y="11622"/>
                  </a:lnTo>
                  <a:lnTo>
                    <a:pt x="6279" y="9011"/>
                  </a:lnTo>
                  <a:lnTo>
                    <a:pt x="4694" y="7411"/>
                  </a:lnTo>
                  <a:lnTo>
                    <a:pt x="6279" y="5812"/>
                  </a:lnTo>
                  <a:lnTo>
                    <a:pt x="4694" y="4197"/>
                  </a:lnTo>
                  <a:lnTo>
                    <a:pt x="6279" y="2597"/>
                  </a:lnTo>
                  <a:lnTo>
                    <a:pt x="36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53;p85"/>
            <p:cNvSpPr/>
            <p:nvPr/>
          </p:nvSpPr>
          <p:spPr>
            <a:xfrm>
              <a:off x="4296622" y="1702449"/>
              <a:ext cx="81143" cy="81117"/>
            </a:xfrm>
            <a:custGeom>
              <a:avLst/>
              <a:gdLst/>
              <a:ahLst/>
              <a:cxnLst/>
              <a:rect l="l" t="t" r="r" b="b"/>
              <a:pathLst>
                <a:path w="3095" h="3094" extrusionOk="0">
                  <a:moveTo>
                    <a:pt x="1540" y="0"/>
                  </a:moveTo>
                  <a:lnTo>
                    <a:pt x="0" y="1539"/>
                  </a:lnTo>
                  <a:lnTo>
                    <a:pt x="1540" y="3094"/>
                  </a:lnTo>
                  <a:lnTo>
                    <a:pt x="3094" y="1539"/>
                  </a:lnTo>
                  <a:lnTo>
                    <a:pt x="1540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154;p85"/>
            <p:cNvSpPr/>
            <p:nvPr/>
          </p:nvSpPr>
          <p:spPr>
            <a:xfrm>
              <a:off x="4548289" y="1632395"/>
              <a:ext cx="53038" cy="53064"/>
            </a:xfrm>
            <a:custGeom>
              <a:avLst/>
              <a:gdLst/>
              <a:ahLst/>
              <a:cxnLst/>
              <a:rect l="l" t="t" r="r" b="b"/>
              <a:pathLst>
                <a:path w="2023" h="2024" extrusionOk="0">
                  <a:moveTo>
                    <a:pt x="1011" y="1"/>
                  </a:moveTo>
                  <a:lnTo>
                    <a:pt x="0" y="1012"/>
                  </a:lnTo>
                  <a:lnTo>
                    <a:pt x="1011" y="2023"/>
                  </a:lnTo>
                  <a:lnTo>
                    <a:pt x="2023" y="1012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55;p85"/>
            <p:cNvSpPr/>
            <p:nvPr/>
          </p:nvSpPr>
          <p:spPr>
            <a:xfrm>
              <a:off x="4506340" y="1674343"/>
              <a:ext cx="53038" cy="53038"/>
            </a:xfrm>
            <a:custGeom>
              <a:avLst/>
              <a:gdLst/>
              <a:ahLst/>
              <a:cxnLst/>
              <a:rect l="l" t="t" r="r" b="b"/>
              <a:pathLst>
                <a:path w="2023" h="2023" extrusionOk="0">
                  <a:moveTo>
                    <a:pt x="1012" y="0"/>
                  </a:moveTo>
                  <a:lnTo>
                    <a:pt x="0" y="1012"/>
                  </a:lnTo>
                  <a:lnTo>
                    <a:pt x="1012" y="2023"/>
                  </a:lnTo>
                  <a:lnTo>
                    <a:pt x="2023" y="1012"/>
                  </a:lnTo>
                  <a:lnTo>
                    <a:pt x="1012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56;p85"/>
            <p:cNvSpPr/>
            <p:nvPr/>
          </p:nvSpPr>
          <p:spPr>
            <a:xfrm>
              <a:off x="4590238" y="1674343"/>
              <a:ext cx="53431" cy="53038"/>
            </a:xfrm>
            <a:custGeom>
              <a:avLst/>
              <a:gdLst/>
              <a:ahLst/>
              <a:cxnLst/>
              <a:rect l="l" t="t" r="r" b="b"/>
              <a:pathLst>
                <a:path w="2038" h="2023" extrusionOk="0">
                  <a:moveTo>
                    <a:pt x="1011" y="0"/>
                  </a:moveTo>
                  <a:lnTo>
                    <a:pt x="0" y="1012"/>
                  </a:lnTo>
                  <a:lnTo>
                    <a:pt x="1011" y="2023"/>
                  </a:lnTo>
                  <a:lnTo>
                    <a:pt x="2038" y="1012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57;p85"/>
            <p:cNvSpPr/>
            <p:nvPr/>
          </p:nvSpPr>
          <p:spPr>
            <a:xfrm>
              <a:off x="4548289" y="1716292"/>
              <a:ext cx="53431" cy="53038"/>
            </a:xfrm>
            <a:custGeom>
              <a:avLst/>
              <a:gdLst/>
              <a:ahLst/>
              <a:cxnLst/>
              <a:rect l="l" t="t" r="r" b="b"/>
              <a:pathLst>
                <a:path w="2038" h="2023" extrusionOk="0">
                  <a:moveTo>
                    <a:pt x="1011" y="0"/>
                  </a:moveTo>
                  <a:lnTo>
                    <a:pt x="0" y="1011"/>
                  </a:lnTo>
                  <a:lnTo>
                    <a:pt x="1011" y="2023"/>
                  </a:lnTo>
                  <a:lnTo>
                    <a:pt x="2038" y="1011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58;p85"/>
            <p:cNvSpPr/>
            <p:nvPr/>
          </p:nvSpPr>
          <p:spPr>
            <a:xfrm>
              <a:off x="4506340" y="1758240"/>
              <a:ext cx="53038" cy="53431"/>
            </a:xfrm>
            <a:custGeom>
              <a:avLst/>
              <a:gdLst/>
              <a:ahLst/>
              <a:cxnLst/>
              <a:rect l="l" t="t" r="r" b="b"/>
              <a:pathLst>
                <a:path w="2023" h="2038" extrusionOk="0">
                  <a:moveTo>
                    <a:pt x="1012" y="0"/>
                  </a:moveTo>
                  <a:lnTo>
                    <a:pt x="0" y="1026"/>
                  </a:lnTo>
                  <a:lnTo>
                    <a:pt x="1012" y="2038"/>
                  </a:lnTo>
                  <a:lnTo>
                    <a:pt x="2023" y="1026"/>
                  </a:lnTo>
                  <a:lnTo>
                    <a:pt x="1012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59;p85"/>
            <p:cNvSpPr/>
            <p:nvPr/>
          </p:nvSpPr>
          <p:spPr>
            <a:xfrm>
              <a:off x="4632553" y="1716292"/>
              <a:ext cx="53064" cy="53038"/>
            </a:xfrm>
            <a:custGeom>
              <a:avLst/>
              <a:gdLst/>
              <a:ahLst/>
              <a:cxnLst/>
              <a:rect l="l" t="t" r="r" b="b"/>
              <a:pathLst>
                <a:path w="2024" h="2023" extrusionOk="0">
                  <a:moveTo>
                    <a:pt x="1012" y="0"/>
                  </a:moveTo>
                  <a:lnTo>
                    <a:pt x="1" y="1011"/>
                  </a:lnTo>
                  <a:lnTo>
                    <a:pt x="1012" y="2023"/>
                  </a:lnTo>
                  <a:lnTo>
                    <a:pt x="2023" y="1011"/>
                  </a:lnTo>
                  <a:lnTo>
                    <a:pt x="1012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60;p85"/>
            <p:cNvSpPr/>
            <p:nvPr/>
          </p:nvSpPr>
          <p:spPr>
            <a:xfrm>
              <a:off x="4590631" y="1758240"/>
              <a:ext cx="53038" cy="53038"/>
            </a:xfrm>
            <a:custGeom>
              <a:avLst/>
              <a:gdLst/>
              <a:ahLst/>
              <a:cxnLst/>
              <a:rect l="l" t="t" r="r" b="b"/>
              <a:pathLst>
                <a:path w="2023" h="2023" extrusionOk="0">
                  <a:moveTo>
                    <a:pt x="1011" y="0"/>
                  </a:moveTo>
                  <a:lnTo>
                    <a:pt x="0" y="1011"/>
                  </a:lnTo>
                  <a:lnTo>
                    <a:pt x="1011" y="2022"/>
                  </a:lnTo>
                  <a:lnTo>
                    <a:pt x="2023" y="1011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61;p85"/>
            <p:cNvSpPr/>
            <p:nvPr/>
          </p:nvSpPr>
          <p:spPr>
            <a:xfrm>
              <a:off x="4548289" y="1800163"/>
              <a:ext cx="53431" cy="53457"/>
            </a:xfrm>
            <a:custGeom>
              <a:avLst/>
              <a:gdLst/>
              <a:ahLst/>
              <a:cxnLst/>
              <a:rect l="l" t="t" r="r" b="b"/>
              <a:pathLst>
                <a:path w="2038" h="2039" extrusionOk="0">
                  <a:moveTo>
                    <a:pt x="1026" y="1"/>
                  </a:moveTo>
                  <a:lnTo>
                    <a:pt x="0" y="1027"/>
                  </a:lnTo>
                  <a:lnTo>
                    <a:pt x="1026" y="2038"/>
                  </a:lnTo>
                  <a:lnTo>
                    <a:pt x="2038" y="1027"/>
                  </a:lnTo>
                  <a:lnTo>
                    <a:pt x="1026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2;p85"/>
            <p:cNvSpPr/>
            <p:nvPr/>
          </p:nvSpPr>
          <p:spPr>
            <a:xfrm>
              <a:off x="4464784" y="1842504"/>
              <a:ext cx="304307" cy="164646"/>
            </a:xfrm>
            <a:custGeom>
              <a:avLst/>
              <a:gdLst/>
              <a:ahLst/>
              <a:cxnLst/>
              <a:rect l="l" t="t" r="r" b="b"/>
              <a:pathLst>
                <a:path w="11607" h="6280" extrusionOk="0">
                  <a:moveTo>
                    <a:pt x="2597" y="1"/>
                  </a:moveTo>
                  <a:lnTo>
                    <a:pt x="1" y="2597"/>
                  </a:lnTo>
                  <a:lnTo>
                    <a:pt x="3653" y="6279"/>
                  </a:lnTo>
                  <a:lnTo>
                    <a:pt x="5796" y="4151"/>
                  </a:lnTo>
                  <a:lnTo>
                    <a:pt x="7939" y="6279"/>
                  </a:lnTo>
                  <a:lnTo>
                    <a:pt x="11607" y="2597"/>
                  </a:lnTo>
                  <a:lnTo>
                    <a:pt x="8996" y="1"/>
                  </a:lnTo>
                  <a:lnTo>
                    <a:pt x="7396" y="1601"/>
                  </a:lnTo>
                  <a:lnTo>
                    <a:pt x="5796" y="1"/>
                  </a:lnTo>
                  <a:lnTo>
                    <a:pt x="4211" y="1601"/>
                  </a:lnTo>
                  <a:lnTo>
                    <a:pt x="2597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63;p85"/>
            <p:cNvSpPr/>
            <p:nvPr/>
          </p:nvSpPr>
          <p:spPr>
            <a:xfrm>
              <a:off x="4674109" y="1758634"/>
              <a:ext cx="53064" cy="53038"/>
            </a:xfrm>
            <a:custGeom>
              <a:avLst/>
              <a:gdLst/>
              <a:ahLst/>
              <a:cxnLst/>
              <a:rect l="l" t="t" r="r" b="b"/>
              <a:pathLst>
                <a:path w="2024" h="2023" extrusionOk="0">
                  <a:moveTo>
                    <a:pt x="1012" y="0"/>
                  </a:moveTo>
                  <a:lnTo>
                    <a:pt x="1" y="1011"/>
                  </a:lnTo>
                  <a:lnTo>
                    <a:pt x="1012" y="2023"/>
                  </a:lnTo>
                  <a:lnTo>
                    <a:pt x="2023" y="1011"/>
                  </a:lnTo>
                  <a:lnTo>
                    <a:pt x="1012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64;p85"/>
            <p:cNvSpPr/>
            <p:nvPr/>
          </p:nvSpPr>
          <p:spPr>
            <a:xfrm>
              <a:off x="4632553" y="1800163"/>
              <a:ext cx="53064" cy="53064"/>
            </a:xfrm>
            <a:custGeom>
              <a:avLst/>
              <a:gdLst/>
              <a:ahLst/>
              <a:cxnLst/>
              <a:rect l="l" t="t" r="r" b="b"/>
              <a:pathLst>
                <a:path w="2024" h="2024" extrusionOk="0">
                  <a:moveTo>
                    <a:pt x="1012" y="1"/>
                  </a:moveTo>
                  <a:lnTo>
                    <a:pt x="1" y="1012"/>
                  </a:lnTo>
                  <a:lnTo>
                    <a:pt x="1012" y="2023"/>
                  </a:lnTo>
                  <a:lnTo>
                    <a:pt x="2023" y="1012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65;p85"/>
            <p:cNvSpPr/>
            <p:nvPr/>
          </p:nvSpPr>
          <p:spPr>
            <a:xfrm>
              <a:off x="4576368" y="1982193"/>
              <a:ext cx="81143" cy="81143"/>
            </a:xfrm>
            <a:custGeom>
              <a:avLst/>
              <a:gdLst/>
              <a:ahLst/>
              <a:cxnLst/>
              <a:rect l="l" t="t" r="r" b="b"/>
              <a:pathLst>
                <a:path w="3095" h="3095" extrusionOk="0">
                  <a:moveTo>
                    <a:pt x="1555" y="0"/>
                  </a:moveTo>
                  <a:lnTo>
                    <a:pt x="1" y="1540"/>
                  </a:lnTo>
                  <a:lnTo>
                    <a:pt x="1555" y="3094"/>
                  </a:lnTo>
                  <a:lnTo>
                    <a:pt x="3095" y="1540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66;p85"/>
            <p:cNvSpPr/>
            <p:nvPr/>
          </p:nvSpPr>
          <p:spPr>
            <a:xfrm>
              <a:off x="4479440" y="2280945"/>
              <a:ext cx="274235" cy="313011"/>
            </a:xfrm>
            <a:custGeom>
              <a:avLst/>
              <a:gdLst/>
              <a:ahLst/>
              <a:cxnLst/>
              <a:rect l="l" t="t" r="r" b="b"/>
              <a:pathLst>
                <a:path w="10460" h="11939" extrusionOk="0">
                  <a:moveTo>
                    <a:pt x="5237" y="1781"/>
                  </a:moveTo>
                  <a:lnTo>
                    <a:pt x="5449" y="2445"/>
                  </a:lnTo>
                  <a:lnTo>
                    <a:pt x="5735" y="3155"/>
                  </a:lnTo>
                  <a:lnTo>
                    <a:pt x="5464" y="3336"/>
                  </a:lnTo>
                  <a:lnTo>
                    <a:pt x="5237" y="3532"/>
                  </a:lnTo>
                  <a:lnTo>
                    <a:pt x="5011" y="3336"/>
                  </a:lnTo>
                  <a:lnTo>
                    <a:pt x="4724" y="3155"/>
                  </a:lnTo>
                  <a:lnTo>
                    <a:pt x="5011" y="2430"/>
                  </a:lnTo>
                  <a:lnTo>
                    <a:pt x="5237" y="1781"/>
                  </a:lnTo>
                  <a:close/>
                  <a:moveTo>
                    <a:pt x="2068" y="3336"/>
                  </a:moveTo>
                  <a:lnTo>
                    <a:pt x="2747" y="3351"/>
                  </a:lnTo>
                  <a:lnTo>
                    <a:pt x="3381" y="3442"/>
                  </a:lnTo>
                  <a:lnTo>
                    <a:pt x="3668" y="3517"/>
                  </a:lnTo>
                  <a:lnTo>
                    <a:pt x="3471" y="3925"/>
                  </a:lnTo>
                  <a:lnTo>
                    <a:pt x="3064" y="4634"/>
                  </a:lnTo>
                  <a:lnTo>
                    <a:pt x="2671" y="5147"/>
                  </a:lnTo>
                  <a:lnTo>
                    <a:pt x="2309" y="5419"/>
                  </a:lnTo>
                  <a:lnTo>
                    <a:pt x="2128" y="5449"/>
                  </a:lnTo>
                  <a:lnTo>
                    <a:pt x="2068" y="5434"/>
                  </a:lnTo>
                  <a:lnTo>
                    <a:pt x="1841" y="5313"/>
                  </a:lnTo>
                  <a:lnTo>
                    <a:pt x="1524" y="4921"/>
                  </a:lnTo>
                  <a:lnTo>
                    <a:pt x="1132" y="4106"/>
                  </a:lnTo>
                  <a:lnTo>
                    <a:pt x="936" y="3487"/>
                  </a:lnTo>
                  <a:lnTo>
                    <a:pt x="1313" y="3411"/>
                  </a:lnTo>
                  <a:lnTo>
                    <a:pt x="2068" y="3336"/>
                  </a:lnTo>
                  <a:close/>
                  <a:moveTo>
                    <a:pt x="8422" y="3336"/>
                  </a:moveTo>
                  <a:lnTo>
                    <a:pt x="9161" y="3426"/>
                  </a:lnTo>
                  <a:lnTo>
                    <a:pt x="9554" y="3502"/>
                  </a:lnTo>
                  <a:lnTo>
                    <a:pt x="9342" y="4121"/>
                  </a:lnTo>
                  <a:lnTo>
                    <a:pt x="8950" y="4936"/>
                  </a:lnTo>
                  <a:lnTo>
                    <a:pt x="8633" y="5328"/>
                  </a:lnTo>
                  <a:lnTo>
                    <a:pt x="8407" y="5449"/>
                  </a:lnTo>
                  <a:lnTo>
                    <a:pt x="8346" y="5464"/>
                  </a:lnTo>
                  <a:lnTo>
                    <a:pt x="8180" y="5434"/>
                  </a:lnTo>
                  <a:lnTo>
                    <a:pt x="7803" y="5162"/>
                  </a:lnTo>
                  <a:lnTo>
                    <a:pt x="7411" y="4649"/>
                  </a:lnTo>
                  <a:lnTo>
                    <a:pt x="7018" y="3955"/>
                  </a:lnTo>
                  <a:lnTo>
                    <a:pt x="6822" y="3532"/>
                  </a:lnTo>
                  <a:lnTo>
                    <a:pt x="7109" y="3457"/>
                  </a:lnTo>
                  <a:lnTo>
                    <a:pt x="7728" y="3351"/>
                  </a:lnTo>
                  <a:lnTo>
                    <a:pt x="8422" y="3336"/>
                  </a:lnTo>
                  <a:close/>
                  <a:moveTo>
                    <a:pt x="5237" y="4800"/>
                  </a:moveTo>
                  <a:lnTo>
                    <a:pt x="5373" y="5087"/>
                  </a:lnTo>
                  <a:lnTo>
                    <a:pt x="5524" y="5675"/>
                  </a:lnTo>
                  <a:lnTo>
                    <a:pt x="5524" y="6279"/>
                  </a:lnTo>
                  <a:lnTo>
                    <a:pt x="5373" y="6868"/>
                  </a:lnTo>
                  <a:lnTo>
                    <a:pt x="5237" y="7139"/>
                  </a:lnTo>
                  <a:lnTo>
                    <a:pt x="5086" y="6868"/>
                  </a:lnTo>
                  <a:lnTo>
                    <a:pt x="4950" y="6279"/>
                  </a:lnTo>
                  <a:lnTo>
                    <a:pt x="4950" y="5675"/>
                  </a:lnTo>
                  <a:lnTo>
                    <a:pt x="5086" y="5087"/>
                  </a:lnTo>
                  <a:lnTo>
                    <a:pt x="5237" y="4800"/>
                  </a:lnTo>
                  <a:close/>
                  <a:moveTo>
                    <a:pt x="4392" y="3879"/>
                  </a:moveTo>
                  <a:lnTo>
                    <a:pt x="4573" y="3985"/>
                  </a:lnTo>
                  <a:lnTo>
                    <a:pt x="4724" y="4121"/>
                  </a:lnTo>
                  <a:lnTo>
                    <a:pt x="4588" y="4332"/>
                  </a:lnTo>
                  <a:lnTo>
                    <a:pt x="4377" y="4770"/>
                  </a:lnTo>
                  <a:lnTo>
                    <a:pt x="4226" y="5238"/>
                  </a:lnTo>
                  <a:lnTo>
                    <a:pt x="4166" y="5705"/>
                  </a:lnTo>
                  <a:lnTo>
                    <a:pt x="4166" y="6188"/>
                  </a:lnTo>
                  <a:lnTo>
                    <a:pt x="4226" y="6671"/>
                  </a:lnTo>
                  <a:lnTo>
                    <a:pt x="4377" y="7139"/>
                  </a:lnTo>
                  <a:lnTo>
                    <a:pt x="4588" y="7592"/>
                  </a:lnTo>
                  <a:lnTo>
                    <a:pt x="4724" y="7803"/>
                  </a:lnTo>
                  <a:lnTo>
                    <a:pt x="4558" y="7939"/>
                  </a:lnTo>
                  <a:lnTo>
                    <a:pt x="4392" y="8045"/>
                  </a:lnTo>
                  <a:lnTo>
                    <a:pt x="4060" y="7411"/>
                  </a:lnTo>
                  <a:lnTo>
                    <a:pt x="3517" y="6581"/>
                  </a:lnTo>
                  <a:lnTo>
                    <a:pt x="3124" y="6143"/>
                  </a:lnTo>
                  <a:lnTo>
                    <a:pt x="2913" y="5962"/>
                  </a:lnTo>
                  <a:lnTo>
                    <a:pt x="3124" y="5796"/>
                  </a:lnTo>
                  <a:lnTo>
                    <a:pt x="3517" y="5358"/>
                  </a:lnTo>
                  <a:lnTo>
                    <a:pt x="4075" y="4528"/>
                  </a:lnTo>
                  <a:lnTo>
                    <a:pt x="4392" y="3879"/>
                  </a:lnTo>
                  <a:close/>
                  <a:moveTo>
                    <a:pt x="6098" y="3909"/>
                  </a:moveTo>
                  <a:lnTo>
                    <a:pt x="6430" y="4558"/>
                  </a:lnTo>
                  <a:lnTo>
                    <a:pt x="6988" y="5388"/>
                  </a:lnTo>
                  <a:lnTo>
                    <a:pt x="7380" y="5826"/>
                  </a:lnTo>
                  <a:lnTo>
                    <a:pt x="7592" y="5992"/>
                  </a:lnTo>
                  <a:lnTo>
                    <a:pt x="7380" y="6143"/>
                  </a:lnTo>
                  <a:lnTo>
                    <a:pt x="6973" y="6581"/>
                  </a:lnTo>
                  <a:lnTo>
                    <a:pt x="6414" y="7426"/>
                  </a:lnTo>
                  <a:lnTo>
                    <a:pt x="6098" y="8060"/>
                  </a:lnTo>
                  <a:lnTo>
                    <a:pt x="5931" y="7954"/>
                  </a:lnTo>
                  <a:lnTo>
                    <a:pt x="5781" y="7818"/>
                  </a:lnTo>
                  <a:lnTo>
                    <a:pt x="5916" y="7607"/>
                  </a:lnTo>
                  <a:lnTo>
                    <a:pt x="6128" y="7154"/>
                  </a:lnTo>
                  <a:lnTo>
                    <a:pt x="6264" y="6686"/>
                  </a:lnTo>
                  <a:lnTo>
                    <a:pt x="6339" y="6219"/>
                  </a:lnTo>
                  <a:lnTo>
                    <a:pt x="6339" y="5736"/>
                  </a:lnTo>
                  <a:lnTo>
                    <a:pt x="6264" y="5253"/>
                  </a:lnTo>
                  <a:lnTo>
                    <a:pt x="6128" y="4800"/>
                  </a:lnTo>
                  <a:lnTo>
                    <a:pt x="5916" y="4362"/>
                  </a:lnTo>
                  <a:lnTo>
                    <a:pt x="5781" y="4151"/>
                  </a:lnTo>
                  <a:lnTo>
                    <a:pt x="5931" y="4030"/>
                  </a:lnTo>
                  <a:lnTo>
                    <a:pt x="6098" y="3909"/>
                  </a:lnTo>
                  <a:close/>
                  <a:moveTo>
                    <a:pt x="2128" y="6475"/>
                  </a:moveTo>
                  <a:lnTo>
                    <a:pt x="2309" y="6505"/>
                  </a:lnTo>
                  <a:lnTo>
                    <a:pt x="2671" y="6777"/>
                  </a:lnTo>
                  <a:lnTo>
                    <a:pt x="3064" y="7290"/>
                  </a:lnTo>
                  <a:lnTo>
                    <a:pt x="3471" y="7984"/>
                  </a:lnTo>
                  <a:lnTo>
                    <a:pt x="3668" y="8407"/>
                  </a:lnTo>
                  <a:lnTo>
                    <a:pt x="3381" y="8482"/>
                  </a:lnTo>
                  <a:lnTo>
                    <a:pt x="2747" y="8588"/>
                  </a:lnTo>
                  <a:lnTo>
                    <a:pt x="2068" y="8603"/>
                  </a:lnTo>
                  <a:lnTo>
                    <a:pt x="1313" y="8543"/>
                  </a:lnTo>
                  <a:lnTo>
                    <a:pt x="936" y="8467"/>
                  </a:lnTo>
                  <a:lnTo>
                    <a:pt x="1132" y="7834"/>
                  </a:lnTo>
                  <a:lnTo>
                    <a:pt x="1524" y="7019"/>
                  </a:lnTo>
                  <a:lnTo>
                    <a:pt x="1841" y="6626"/>
                  </a:lnTo>
                  <a:lnTo>
                    <a:pt x="2068" y="6490"/>
                  </a:lnTo>
                  <a:lnTo>
                    <a:pt x="2128" y="6475"/>
                  </a:lnTo>
                  <a:close/>
                  <a:moveTo>
                    <a:pt x="8407" y="6505"/>
                  </a:moveTo>
                  <a:lnTo>
                    <a:pt x="8633" y="6626"/>
                  </a:lnTo>
                  <a:lnTo>
                    <a:pt x="8950" y="7034"/>
                  </a:lnTo>
                  <a:lnTo>
                    <a:pt x="9342" y="7834"/>
                  </a:lnTo>
                  <a:lnTo>
                    <a:pt x="9554" y="8467"/>
                  </a:lnTo>
                  <a:lnTo>
                    <a:pt x="9161" y="8528"/>
                  </a:lnTo>
                  <a:lnTo>
                    <a:pt x="8422" y="8603"/>
                  </a:lnTo>
                  <a:lnTo>
                    <a:pt x="7728" y="8588"/>
                  </a:lnTo>
                  <a:lnTo>
                    <a:pt x="7109" y="8482"/>
                  </a:lnTo>
                  <a:lnTo>
                    <a:pt x="6822" y="8407"/>
                  </a:lnTo>
                  <a:lnTo>
                    <a:pt x="7018" y="8000"/>
                  </a:lnTo>
                  <a:lnTo>
                    <a:pt x="7411" y="7305"/>
                  </a:lnTo>
                  <a:lnTo>
                    <a:pt x="7803" y="6792"/>
                  </a:lnTo>
                  <a:lnTo>
                    <a:pt x="8180" y="6520"/>
                  </a:lnTo>
                  <a:lnTo>
                    <a:pt x="8346" y="6505"/>
                  </a:lnTo>
                  <a:close/>
                  <a:moveTo>
                    <a:pt x="5237" y="8422"/>
                  </a:moveTo>
                  <a:lnTo>
                    <a:pt x="5449" y="8618"/>
                  </a:lnTo>
                  <a:lnTo>
                    <a:pt x="5735" y="8799"/>
                  </a:lnTo>
                  <a:lnTo>
                    <a:pt x="5464" y="9524"/>
                  </a:lnTo>
                  <a:lnTo>
                    <a:pt x="5237" y="10173"/>
                  </a:lnTo>
                  <a:lnTo>
                    <a:pt x="5011" y="9509"/>
                  </a:lnTo>
                  <a:lnTo>
                    <a:pt x="4724" y="8799"/>
                  </a:lnTo>
                  <a:lnTo>
                    <a:pt x="5011" y="8603"/>
                  </a:lnTo>
                  <a:lnTo>
                    <a:pt x="5237" y="8422"/>
                  </a:lnTo>
                  <a:close/>
                  <a:moveTo>
                    <a:pt x="5237" y="0"/>
                  </a:moveTo>
                  <a:lnTo>
                    <a:pt x="5086" y="31"/>
                  </a:lnTo>
                  <a:lnTo>
                    <a:pt x="4890" y="182"/>
                  </a:lnTo>
                  <a:lnTo>
                    <a:pt x="4830" y="302"/>
                  </a:lnTo>
                  <a:lnTo>
                    <a:pt x="4649" y="951"/>
                  </a:lnTo>
                  <a:lnTo>
                    <a:pt x="4226" y="2204"/>
                  </a:lnTo>
                  <a:lnTo>
                    <a:pt x="3985" y="2793"/>
                  </a:lnTo>
                  <a:lnTo>
                    <a:pt x="3652" y="2687"/>
                  </a:lnTo>
                  <a:lnTo>
                    <a:pt x="2868" y="2551"/>
                  </a:lnTo>
                  <a:lnTo>
                    <a:pt x="1962" y="2536"/>
                  </a:lnTo>
                  <a:lnTo>
                    <a:pt x="906" y="2657"/>
                  </a:lnTo>
                  <a:lnTo>
                    <a:pt x="302" y="2793"/>
                  </a:lnTo>
                  <a:lnTo>
                    <a:pt x="166" y="2853"/>
                  </a:lnTo>
                  <a:lnTo>
                    <a:pt x="60" y="2989"/>
                  </a:lnTo>
                  <a:lnTo>
                    <a:pt x="30" y="3064"/>
                  </a:lnTo>
                  <a:lnTo>
                    <a:pt x="0" y="3215"/>
                  </a:lnTo>
                  <a:lnTo>
                    <a:pt x="30" y="3291"/>
                  </a:lnTo>
                  <a:lnTo>
                    <a:pt x="166" y="3789"/>
                  </a:lnTo>
                  <a:lnTo>
                    <a:pt x="483" y="4649"/>
                  </a:lnTo>
                  <a:lnTo>
                    <a:pt x="815" y="5313"/>
                  </a:lnTo>
                  <a:lnTo>
                    <a:pt x="1177" y="5796"/>
                  </a:lnTo>
                  <a:lnTo>
                    <a:pt x="1358" y="5962"/>
                  </a:lnTo>
                  <a:lnTo>
                    <a:pt x="1162" y="6143"/>
                  </a:lnTo>
                  <a:lnTo>
                    <a:pt x="800" y="6626"/>
                  </a:lnTo>
                  <a:lnTo>
                    <a:pt x="468" y="7290"/>
                  </a:lnTo>
                  <a:lnTo>
                    <a:pt x="166" y="8150"/>
                  </a:lnTo>
                  <a:lnTo>
                    <a:pt x="30" y="8649"/>
                  </a:lnTo>
                  <a:lnTo>
                    <a:pt x="0" y="8799"/>
                  </a:lnTo>
                  <a:lnTo>
                    <a:pt x="60" y="8950"/>
                  </a:lnTo>
                  <a:lnTo>
                    <a:pt x="151" y="9086"/>
                  </a:lnTo>
                  <a:lnTo>
                    <a:pt x="302" y="9131"/>
                  </a:lnTo>
                  <a:lnTo>
                    <a:pt x="906" y="9282"/>
                  </a:lnTo>
                  <a:lnTo>
                    <a:pt x="1962" y="9403"/>
                  </a:lnTo>
                  <a:lnTo>
                    <a:pt x="2883" y="9388"/>
                  </a:lnTo>
                  <a:lnTo>
                    <a:pt x="3652" y="9252"/>
                  </a:lnTo>
                  <a:lnTo>
                    <a:pt x="3985" y="9131"/>
                  </a:lnTo>
                  <a:lnTo>
                    <a:pt x="4226" y="9735"/>
                  </a:lnTo>
                  <a:lnTo>
                    <a:pt x="4649" y="10988"/>
                  </a:lnTo>
                  <a:lnTo>
                    <a:pt x="4830" y="11622"/>
                  </a:lnTo>
                  <a:lnTo>
                    <a:pt x="4890" y="11758"/>
                  </a:lnTo>
                  <a:lnTo>
                    <a:pt x="5086" y="11924"/>
                  </a:lnTo>
                  <a:lnTo>
                    <a:pt x="5237" y="11939"/>
                  </a:lnTo>
                  <a:lnTo>
                    <a:pt x="5373" y="11924"/>
                  </a:lnTo>
                  <a:lnTo>
                    <a:pt x="5569" y="11758"/>
                  </a:lnTo>
                  <a:lnTo>
                    <a:pt x="5630" y="11622"/>
                  </a:lnTo>
                  <a:lnTo>
                    <a:pt x="5811" y="10988"/>
                  </a:lnTo>
                  <a:lnTo>
                    <a:pt x="6233" y="9735"/>
                  </a:lnTo>
                  <a:lnTo>
                    <a:pt x="6475" y="9131"/>
                  </a:lnTo>
                  <a:lnTo>
                    <a:pt x="6807" y="9252"/>
                  </a:lnTo>
                  <a:lnTo>
                    <a:pt x="7592" y="9388"/>
                  </a:lnTo>
                  <a:lnTo>
                    <a:pt x="8497" y="9403"/>
                  </a:lnTo>
                  <a:lnTo>
                    <a:pt x="9554" y="9282"/>
                  </a:lnTo>
                  <a:lnTo>
                    <a:pt x="10157" y="9131"/>
                  </a:lnTo>
                  <a:lnTo>
                    <a:pt x="10293" y="9086"/>
                  </a:lnTo>
                  <a:lnTo>
                    <a:pt x="10399" y="8950"/>
                  </a:lnTo>
                  <a:lnTo>
                    <a:pt x="10444" y="8875"/>
                  </a:lnTo>
                  <a:lnTo>
                    <a:pt x="10459" y="8724"/>
                  </a:lnTo>
                  <a:lnTo>
                    <a:pt x="10444" y="8649"/>
                  </a:lnTo>
                  <a:lnTo>
                    <a:pt x="10293" y="8150"/>
                  </a:lnTo>
                  <a:lnTo>
                    <a:pt x="9976" y="7290"/>
                  </a:lnTo>
                  <a:lnTo>
                    <a:pt x="9644" y="6626"/>
                  </a:lnTo>
                  <a:lnTo>
                    <a:pt x="9282" y="6143"/>
                  </a:lnTo>
                  <a:lnTo>
                    <a:pt x="9101" y="5962"/>
                  </a:lnTo>
                  <a:lnTo>
                    <a:pt x="9297" y="5796"/>
                  </a:lnTo>
                  <a:lnTo>
                    <a:pt x="9659" y="5313"/>
                  </a:lnTo>
                  <a:lnTo>
                    <a:pt x="9991" y="4649"/>
                  </a:lnTo>
                  <a:lnTo>
                    <a:pt x="10293" y="3789"/>
                  </a:lnTo>
                  <a:lnTo>
                    <a:pt x="10444" y="3291"/>
                  </a:lnTo>
                  <a:lnTo>
                    <a:pt x="10459" y="3140"/>
                  </a:lnTo>
                  <a:lnTo>
                    <a:pt x="10399" y="2989"/>
                  </a:lnTo>
                  <a:lnTo>
                    <a:pt x="10308" y="2853"/>
                  </a:lnTo>
                  <a:lnTo>
                    <a:pt x="10157" y="2793"/>
                  </a:lnTo>
                  <a:lnTo>
                    <a:pt x="9554" y="2657"/>
                  </a:lnTo>
                  <a:lnTo>
                    <a:pt x="8497" y="2536"/>
                  </a:lnTo>
                  <a:lnTo>
                    <a:pt x="7577" y="2551"/>
                  </a:lnTo>
                  <a:lnTo>
                    <a:pt x="6807" y="2687"/>
                  </a:lnTo>
                  <a:lnTo>
                    <a:pt x="6475" y="2793"/>
                  </a:lnTo>
                  <a:lnTo>
                    <a:pt x="6233" y="2204"/>
                  </a:lnTo>
                  <a:lnTo>
                    <a:pt x="5811" y="951"/>
                  </a:lnTo>
                  <a:lnTo>
                    <a:pt x="5630" y="302"/>
                  </a:lnTo>
                  <a:lnTo>
                    <a:pt x="5569" y="182"/>
                  </a:lnTo>
                  <a:lnTo>
                    <a:pt x="5373" y="16"/>
                  </a:lnTo>
                  <a:lnTo>
                    <a:pt x="5237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67;p85"/>
            <p:cNvSpPr/>
            <p:nvPr/>
          </p:nvSpPr>
          <p:spPr>
            <a:xfrm>
              <a:off x="4606047" y="2201793"/>
              <a:ext cx="21000" cy="100544"/>
            </a:xfrm>
            <a:custGeom>
              <a:avLst/>
              <a:gdLst/>
              <a:ahLst/>
              <a:cxnLst/>
              <a:rect l="l" t="t" r="r" b="b"/>
              <a:pathLst>
                <a:path w="801" h="3835" extrusionOk="0">
                  <a:moveTo>
                    <a:pt x="408" y="1"/>
                  </a:moveTo>
                  <a:lnTo>
                    <a:pt x="242" y="31"/>
                  </a:lnTo>
                  <a:lnTo>
                    <a:pt x="31" y="242"/>
                  </a:lnTo>
                  <a:lnTo>
                    <a:pt x="1" y="408"/>
                  </a:lnTo>
                  <a:lnTo>
                    <a:pt x="1" y="3442"/>
                  </a:lnTo>
                  <a:lnTo>
                    <a:pt x="31" y="3593"/>
                  </a:lnTo>
                  <a:lnTo>
                    <a:pt x="242" y="3819"/>
                  </a:lnTo>
                  <a:lnTo>
                    <a:pt x="408" y="3834"/>
                  </a:lnTo>
                  <a:lnTo>
                    <a:pt x="559" y="3819"/>
                  </a:lnTo>
                  <a:lnTo>
                    <a:pt x="786" y="3593"/>
                  </a:lnTo>
                  <a:lnTo>
                    <a:pt x="801" y="3442"/>
                  </a:lnTo>
                  <a:lnTo>
                    <a:pt x="801" y="408"/>
                  </a:lnTo>
                  <a:lnTo>
                    <a:pt x="770" y="257"/>
                  </a:lnTo>
                  <a:lnTo>
                    <a:pt x="559" y="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" name="Google Shape;1034;p59"/>
          <p:cNvGrpSpPr/>
          <p:nvPr/>
        </p:nvGrpSpPr>
        <p:grpSpPr>
          <a:xfrm>
            <a:off x="1022973" y="2741521"/>
            <a:ext cx="770573" cy="746614"/>
            <a:chOff x="1022973" y="2741521"/>
            <a:chExt cx="770573" cy="746614"/>
          </a:xfrm>
        </p:grpSpPr>
        <p:sp>
          <p:nvSpPr>
            <p:cNvPr id="1035" name="Google Shape;1035;p59"/>
            <p:cNvSpPr/>
            <p:nvPr/>
          </p:nvSpPr>
          <p:spPr>
            <a:xfrm>
              <a:off x="1022973" y="2741521"/>
              <a:ext cx="770573" cy="746614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9"/>
            <p:cNvSpPr/>
            <p:nvPr/>
          </p:nvSpPr>
          <p:spPr>
            <a:xfrm>
              <a:off x="1277489" y="3000659"/>
              <a:ext cx="269537" cy="2695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7" name="Google Shape;1037;p59"/>
          <p:cNvGrpSpPr/>
          <p:nvPr/>
        </p:nvGrpSpPr>
        <p:grpSpPr>
          <a:xfrm>
            <a:off x="5025894" y="729843"/>
            <a:ext cx="524850" cy="507881"/>
            <a:chOff x="5025894" y="729843"/>
            <a:chExt cx="524850" cy="507881"/>
          </a:xfrm>
        </p:grpSpPr>
        <p:sp>
          <p:nvSpPr>
            <p:cNvPr id="1038" name="Google Shape;1038;p59"/>
            <p:cNvSpPr/>
            <p:nvPr/>
          </p:nvSpPr>
          <p:spPr>
            <a:xfrm>
              <a:off x="5025894" y="729843"/>
              <a:ext cx="524850" cy="507881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9"/>
            <p:cNvSpPr/>
            <p:nvPr/>
          </p:nvSpPr>
          <p:spPr>
            <a:xfrm>
              <a:off x="5202832" y="908983"/>
              <a:ext cx="164967" cy="16547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0" name="Google Shape;1040;p59"/>
          <p:cNvGrpSpPr/>
          <p:nvPr/>
        </p:nvGrpSpPr>
        <p:grpSpPr>
          <a:xfrm>
            <a:off x="6963405" y="3701018"/>
            <a:ext cx="645055" cy="632097"/>
            <a:chOff x="6963405" y="3701018"/>
            <a:chExt cx="645055" cy="632097"/>
          </a:xfrm>
        </p:grpSpPr>
        <p:sp>
          <p:nvSpPr>
            <p:cNvPr id="1041" name="Google Shape;1041;p59"/>
            <p:cNvSpPr/>
            <p:nvPr/>
          </p:nvSpPr>
          <p:spPr>
            <a:xfrm>
              <a:off x="6963405" y="3701018"/>
              <a:ext cx="645055" cy="632097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9"/>
            <p:cNvSpPr/>
            <p:nvPr/>
          </p:nvSpPr>
          <p:spPr>
            <a:xfrm>
              <a:off x="7231768" y="3920346"/>
              <a:ext cx="154580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3" name="Google Shape;1043;p59"/>
          <p:cNvSpPr txBox="1">
            <a:spLocks noGrp="1"/>
          </p:cNvSpPr>
          <p:nvPr>
            <p:ph type="subTitle" idx="1"/>
          </p:nvPr>
        </p:nvSpPr>
        <p:spPr>
          <a:xfrm>
            <a:off x="1928825" y="1723050"/>
            <a:ext cx="52863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“This is a quote, words full of wisdom that someone important said and can make the reader get inspired.”</a:t>
            </a:r>
            <a:endParaRPr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59"/>
          <p:cNvSpPr txBox="1">
            <a:spLocks noGrp="1"/>
          </p:cNvSpPr>
          <p:nvPr>
            <p:ph type="title"/>
          </p:nvPr>
        </p:nvSpPr>
        <p:spPr>
          <a:xfrm>
            <a:off x="2863050" y="2958150"/>
            <a:ext cx="3417900" cy="4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—SOMEONE FAMOUS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Google Shape;1072;p62"/>
          <p:cNvGrpSpPr/>
          <p:nvPr/>
        </p:nvGrpSpPr>
        <p:grpSpPr>
          <a:xfrm>
            <a:off x="3758294" y="649276"/>
            <a:ext cx="5802184" cy="5477056"/>
            <a:chOff x="3758294" y="649276"/>
            <a:chExt cx="5802184" cy="5477056"/>
          </a:xfrm>
        </p:grpSpPr>
        <p:sp>
          <p:nvSpPr>
            <p:cNvPr id="1073" name="Google Shape;1073;p62"/>
            <p:cNvSpPr/>
            <p:nvPr/>
          </p:nvSpPr>
          <p:spPr>
            <a:xfrm rot="1982930">
              <a:off x="4343749" y="1627274"/>
              <a:ext cx="4631273" cy="3521060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62"/>
            <p:cNvSpPr/>
            <p:nvPr/>
          </p:nvSpPr>
          <p:spPr>
            <a:xfrm>
              <a:off x="4515848" y="3791633"/>
              <a:ext cx="770573" cy="746614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62"/>
            <p:cNvSpPr/>
            <p:nvPr/>
          </p:nvSpPr>
          <p:spPr>
            <a:xfrm>
              <a:off x="4770364" y="4050771"/>
              <a:ext cx="269537" cy="2695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62"/>
            <p:cNvSpPr/>
            <p:nvPr/>
          </p:nvSpPr>
          <p:spPr>
            <a:xfrm>
              <a:off x="5709873" y="962708"/>
              <a:ext cx="770573" cy="746614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62"/>
            <p:cNvSpPr/>
            <p:nvPr/>
          </p:nvSpPr>
          <p:spPr>
            <a:xfrm>
              <a:off x="5964389" y="1221846"/>
              <a:ext cx="269537" cy="2695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62"/>
            <p:cNvSpPr/>
            <p:nvPr/>
          </p:nvSpPr>
          <p:spPr>
            <a:xfrm>
              <a:off x="5980286" y="2643508"/>
              <a:ext cx="770573" cy="746614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62"/>
            <p:cNvSpPr/>
            <p:nvPr/>
          </p:nvSpPr>
          <p:spPr>
            <a:xfrm>
              <a:off x="6234801" y="2902646"/>
              <a:ext cx="269537" cy="2695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62"/>
            <p:cNvSpPr/>
            <p:nvPr/>
          </p:nvSpPr>
          <p:spPr>
            <a:xfrm>
              <a:off x="6650130" y="1388505"/>
              <a:ext cx="645055" cy="632097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62"/>
            <p:cNvSpPr/>
            <p:nvPr/>
          </p:nvSpPr>
          <p:spPr>
            <a:xfrm>
              <a:off x="6918493" y="1607833"/>
              <a:ext cx="154580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62"/>
            <p:cNvSpPr/>
            <p:nvPr/>
          </p:nvSpPr>
          <p:spPr>
            <a:xfrm>
              <a:off x="7684005" y="2700768"/>
              <a:ext cx="645055" cy="632097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62"/>
            <p:cNvSpPr/>
            <p:nvPr/>
          </p:nvSpPr>
          <p:spPr>
            <a:xfrm>
              <a:off x="7952368" y="2920096"/>
              <a:ext cx="154580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62"/>
            <p:cNvSpPr/>
            <p:nvPr/>
          </p:nvSpPr>
          <p:spPr>
            <a:xfrm>
              <a:off x="4333025" y="2020600"/>
              <a:ext cx="448004" cy="4334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62"/>
            <p:cNvSpPr/>
            <p:nvPr/>
          </p:nvSpPr>
          <p:spPr>
            <a:xfrm>
              <a:off x="4484055" y="2173505"/>
              <a:ext cx="140814" cy="14123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62"/>
            <p:cNvSpPr/>
            <p:nvPr/>
          </p:nvSpPr>
          <p:spPr>
            <a:xfrm>
              <a:off x="4029925" y="3703850"/>
              <a:ext cx="448004" cy="4334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62"/>
            <p:cNvSpPr/>
            <p:nvPr/>
          </p:nvSpPr>
          <p:spPr>
            <a:xfrm>
              <a:off x="4180955" y="3856755"/>
              <a:ext cx="140814" cy="14123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62"/>
            <p:cNvSpPr/>
            <p:nvPr/>
          </p:nvSpPr>
          <p:spPr>
            <a:xfrm>
              <a:off x="5709875" y="1709325"/>
              <a:ext cx="448004" cy="4334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62"/>
            <p:cNvSpPr/>
            <p:nvPr/>
          </p:nvSpPr>
          <p:spPr>
            <a:xfrm>
              <a:off x="5860905" y="1862230"/>
              <a:ext cx="140814" cy="14123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62"/>
            <p:cNvSpPr/>
            <p:nvPr/>
          </p:nvSpPr>
          <p:spPr>
            <a:xfrm>
              <a:off x="5333300" y="2527425"/>
              <a:ext cx="448004" cy="4334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62"/>
            <p:cNvSpPr/>
            <p:nvPr/>
          </p:nvSpPr>
          <p:spPr>
            <a:xfrm>
              <a:off x="5484330" y="2680330"/>
              <a:ext cx="140814" cy="14123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62"/>
            <p:cNvSpPr/>
            <p:nvPr/>
          </p:nvSpPr>
          <p:spPr>
            <a:xfrm rot="-2700000">
              <a:off x="6141556" y="3762741"/>
              <a:ext cx="338898" cy="32790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62"/>
            <p:cNvSpPr/>
            <p:nvPr/>
          </p:nvSpPr>
          <p:spPr>
            <a:xfrm rot="-2700000">
              <a:off x="6260000" y="3878274"/>
              <a:ext cx="106520" cy="10683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62"/>
            <p:cNvSpPr/>
            <p:nvPr/>
          </p:nvSpPr>
          <p:spPr>
            <a:xfrm rot="-2700000">
              <a:off x="4945856" y="1034491"/>
              <a:ext cx="338898" cy="32790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62"/>
            <p:cNvSpPr/>
            <p:nvPr/>
          </p:nvSpPr>
          <p:spPr>
            <a:xfrm rot="-2700000">
              <a:off x="5064300" y="1150024"/>
              <a:ext cx="106520" cy="10683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62"/>
            <p:cNvSpPr/>
            <p:nvPr/>
          </p:nvSpPr>
          <p:spPr>
            <a:xfrm rot="-2700000">
              <a:off x="7940106" y="1034491"/>
              <a:ext cx="338898" cy="32790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62"/>
            <p:cNvSpPr/>
            <p:nvPr/>
          </p:nvSpPr>
          <p:spPr>
            <a:xfrm rot="-2700000">
              <a:off x="8058550" y="1150024"/>
              <a:ext cx="106520" cy="10683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62"/>
            <p:cNvSpPr/>
            <p:nvPr/>
          </p:nvSpPr>
          <p:spPr>
            <a:xfrm rot="-2018316">
              <a:off x="7710733" y="3857526"/>
              <a:ext cx="344537" cy="333360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62"/>
            <p:cNvSpPr/>
            <p:nvPr/>
          </p:nvSpPr>
          <p:spPr>
            <a:xfrm rot="-2018316">
              <a:off x="7830108" y="3975339"/>
              <a:ext cx="108293" cy="108611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62"/>
            <p:cNvSpPr/>
            <p:nvPr/>
          </p:nvSpPr>
          <p:spPr>
            <a:xfrm rot="-2018374">
              <a:off x="4421964" y="2696445"/>
              <a:ext cx="270107" cy="261336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62"/>
            <p:cNvSpPr/>
            <p:nvPr/>
          </p:nvSpPr>
          <p:spPr>
            <a:xfrm rot="-2018374">
              <a:off x="4515551" y="2788808"/>
              <a:ext cx="84898" cy="8514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2" name="Google Shape;1102;p62"/>
          <p:cNvSpPr txBox="1">
            <a:spLocks noGrp="1"/>
          </p:cNvSpPr>
          <p:nvPr>
            <p:ph type="title"/>
          </p:nvPr>
        </p:nvSpPr>
        <p:spPr>
          <a:xfrm>
            <a:off x="720000" y="1623000"/>
            <a:ext cx="3852000" cy="18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AWESOME WORDS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1" name="Google Shape;1161;p65"/>
          <p:cNvGrpSpPr/>
          <p:nvPr/>
        </p:nvGrpSpPr>
        <p:grpSpPr>
          <a:xfrm>
            <a:off x="2379313" y="1237725"/>
            <a:ext cx="519975" cy="520350"/>
            <a:chOff x="2379313" y="1237725"/>
            <a:chExt cx="519975" cy="520350"/>
          </a:xfrm>
        </p:grpSpPr>
        <p:sp>
          <p:nvSpPr>
            <p:cNvPr id="1162" name="Google Shape;1162;p65"/>
            <p:cNvSpPr/>
            <p:nvPr/>
          </p:nvSpPr>
          <p:spPr>
            <a:xfrm>
              <a:off x="2623063" y="1603350"/>
              <a:ext cx="30225" cy="93600"/>
            </a:xfrm>
            <a:custGeom>
              <a:avLst/>
              <a:gdLst/>
              <a:ahLst/>
              <a:cxnLst/>
              <a:rect l="l" t="t" r="r" b="b"/>
              <a:pathLst>
                <a:path w="1209" h="3744" extrusionOk="0">
                  <a:moveTo>
                    <a:pt x="574" y="0"/>
                  </a:moveTo>
                  <a:lnTo>
                    <a:pt x="438" y="15"/>
                  </a:lnTo>
                  <a:lnTo>
                    <a:pt x="227" y="106"/>
                  </a:lnTo>
                  <a:lnTo>
                    <a:pt x="76" y="257"/>
                  </a:lnTo>
                  <a:lnTo>
                    <a:pt x="1" y="483"/>
                  </a:lnTo>
                  <a:lnTo>
                    <a:pt x="1" y="604"/>
                  </a:lnTo>
                  <a:lnTo>
                    <a:pt x="1" y="3140"/>
                  </a:lnTo>
                  <a:lnTo>
                    <a:pt x="1" y="3260"/>
                  </a:lnTo>
                  <a:lnTo>
                    <a:pt x="76" y="3472"/>
                  </a:lnTo>
                  <a:lnTo>
                    <a:pt x="227" y="3638"/>
                  </a:lnTo>
                  <a:lnTo>
                    <a:pt x="438" y="3728"/>
                  </a:lnTo>
                  <a:lnTo>
                    <a:pt x="574" y="3743"/>
                  </a:lnTo>
                  <a:lnTo>
                    <a:pt x="695" y="3728"/>
                  </a:lnTo>
                  <a:lnTo>
                    <a:pt x="906" y="3638"/>
                  </a:lnTo>
                  <a:lnTo>
                    <a:pt x="1087" y="3472"/>
                  </a:lnTo>
                  <a:lnTo>
                    <a:pt x="1193" y="3260"/>
                  </a:lnTo>
                  <a:lnTo>
                    <a:pt x="1208" y="3140"/>
                  </a:lnTo>
                  <a:lnTo>
                    <a:pt x="1208" y="619"/>
                  </a:lnTo>
                  <a:lnTo>
                    <a:pt x="1193" y="498"/>
                  </a:lnTo>
                  <a:lnTo>
                    <a:pt x="1087" y="272"/>
                  </a:lnTo>
                  <a:lnTo>
                    <a:pt x="906" y="106"/>
                  </a:lnTo>
                  <a:lnTo>
                    <a:pt x="695" y="15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65"/>
            <p:cNvSpPr/>
            <p:nvPr/>
          </p:nvSpPr>
          <p:spPr>
            <a:xfrm>
              <a:off x="2505338" y="1390175"/>
              <a:ext cx="264525" cy="152075"/>
            </a:xfrm>
            <a:custGeom>
              <a:avLst/>
              <a:gdLst/>
              <a:ahLst/>
              <a:cxnLst/>
              <a:rect l="l" t="t" r="r" b="b"/>
              <a:pathLst>
                <a:path w="10581" h="6083" extrusionOk="0">
                  <a:moveTo>
                    <a:pt x="2551" y="498"/>
                  </a:moveTo>
                  <a:lnTo>
                    <a:pt x="2657" y="574"/>
                  </a:lnTo>
                  <a:lnTo>
                    <a:pt x="2793" y="800"/>
                  </a:lnTo>
                  <a:lnTo>
                    <a:pt x="3004" y="1192"/>
                  </a:lnTo>
                  <a:lnTo>
                    <a:pt x="3140" y="1419"/>
                  </a:lnTo>
                  <a:lnTo>
                    <a:pt x="3246" y="1494"/>
                  </a:lnTo>
                  <a:lnTo>
                    <a:pt x="3291" y="1494"/>
                  </a:lnTo>
                  <a:lnTo>
                    <a:pt x="4076" y="3834"/>
                  </a:lnTo>
                  <a:lnTo>
                    <a:pt x="1706" y="2053"/>
                  </a:lnTo>
                  <a:lnTo>
                    <a:pt x="1812" y="1977"/>
                  </a:lnTo>
                  <a:lnTo>
                    <a:pt x="2008" y="1540"/>
                  </a:lnTo>
                  <a:lnTo>
                    <a:pt x="2204" y="1011"/>
                  </a:lnTo>
                  <a:lnTo>
                    <a:pt x="2400" y="589"/>
                  </a:lnTo>
                  <a:lnTo>
                    <a:pt x="2506" y="513"/>
                  </a:lnTo>
                  <a:lnTo>
                    <a:pt x="2551" y="498"/>
                  </a:lnTo>
                  <a:close/>
                  <a:moveTo>
                    <a:pt x="8030" y="528"/>
                  </a:moveTo>
                  <a:lnTo>
                    <a:pt x="8090" y="543"/>
                  </a:lnTo>
                  <a:lnTo>
                    <a:pt x="8181" y="619"/>
                  </a:lnTo>
                  <a:lnTo>
                    <a:pt x="8377" y="1041"/>
                  </a:lnTo>
                  <a:lnTo>
                    <a:pt x="8573" y="1570"/>
                  </a:lnTo>
                  <a:lnTo>
                    <a:pt x="8754" y="2007"/>
                  </a:lnTo>
                  <a:lnTo>
                    <a:pt x="8860" y="2098"/>
                  </a:lnTo>
                  <a:lnTo>
                    <a:pt x="7562" y="3064"/>
                  </a:lnTo>
                  <a:lnTo>
                    <a:pt x="6445" y="3864"/>
                  </a:lnTo>
                  <a:lnTo>
                    <a:pt x="7245" y="1509"/>
                  </a:lnTo>
                  <a:lnTo>
                    <a:pt x="7290" y="1509"/>
                  </a:lnTo>
                  <a:lnTo>
                    <a:pt x="7396" y="1449"/>
                  </a:lnTo>
                  <a:lnTo>
                    <a:pt x="7562" y="1207"/>
                  </a:lnTo>
                  <a:lnTo>
                    <a:pt x="7773" y="815"/>
                  </a:lnTo>
                  <a:lnTo>
                    <a:pt x="7924" y="604"/>
                  </a:lnTo>
                  <a:lnTo>
                    <a:pt x="8030" y="528"/>
                  </a:lnTo>
                  <a:close/>
                  <a:moveTo>
                    <a:pt x="5253" y="0"/>
                  </a:moveTo>
                  <a:lnTo>
                    <a:pt x="4589" y="15"/>
                  </a:lnTo>
                  <a:lnTo>
                    <a:pt x="3291" y="196"/>
                  </a:lnTo>
                  <a:lnTo>
                    <a:pt x="2023" y="574"/>
                  </a:lnTo>
                  <a:lnTo>
                    <a:pt x="831" y="1117"/>
                  </a:lnTo>
                  <a:lnTo>
                    <a:pt x="272" y="1479"/>
                  </a:lnTo>
                  <a:lnTo>
                    <a:pt x="152" y="1570"/>
                  </a:lnTo>
                  <a:lnTo>
                    <a:pt x="16" y="1811"/>
                  </a:lnTo>
                  <a:lnTo>
                    <a:pt x="1" y="2098"/>
                  </a:lnTo>
                  <a:lnTo>
                    <a:pt x="121" y="2370"/>
                  </a:lnTo>
                  <a:lnTo>
                    <a:pt x="242" y="2475"/>
                  </a:lnTo>
                  <a:lnTo>
                    <a:pt x="4906" y="5962"/>
                  </a:lnTo>
                  <a:lnTo>
                    <a:pt x="5072" y="6067"/>
                  </a:lnTo>
                  <a:lnTo>
                    <a:pt x="5253" y="6082"/>
                  </a:lnTo>
                  <a:lnTo>
                    <a:pt x="5434" y="6052"/>
                  </a:lnTo>
                  <a:lnTo>
                    <a:pt x="5615" y="5962"/>
                  </a:lnTo>
                  <a:lnTo>
                    <a:pt x="5902" y="5750"/>
                  </a:lnTo>
                  <a:lnTo>
                    <a:pt x="7094" y="4890"/>
                  </a:lnTo>
                  <a:lnTo>
                    <a:pt x="8558" y="3819"/>
                  </a:lnTo>
                  <a:lnTo>
                    <a:pt x="10354" y="2490"/>
                  </a:lnTo>
                  <a:lnTo>
                    <a:pt x="10460" y="2400"/>
                  </a:lnTo>
                  <a:lnTo>
                    <a:pt x="10581" y="2143"/>
                  </a:lnTo>
                  <a:lnTo>
                    <a:pt x="10566" y="1872"/>
                  </a:lnTo>
                  <a:lnTo>
                    <a:pt x="10430" y="1615"/>
                  </a:lnTo>
                  <a:lnTo>
                    <a:pt x="10309" y="1509"/>
                  </a:lnTo>
                  <a:lnTo>
                    <a:pt x="9736" y="1147"/>
                  </a:lnTo>
                  <a:lnTo>
                    <a:pt x="8513" y="589"/>
                  </a:lnTo>
                  <a:lnTo>
                    <a:pt x="7260" y="211"/>
                  </a:lnTo>
                  <a:lnTo>
                    <a:pt x="5977" y="15"/>
                  </a:lnTo>
                  <a:lnTo>
                    <a:pt x="5328" y="0"/>
                  </a:lnTo>
                  <a:lnTo>
                    <a:pt x="5419" y="45"/>
                  </a:lnTo>
                  <a:lnTo>
                    <a:pt x="5600" y="408"/>
                  </a:lnTo>
                  <a:lnTo>
                    <a:pt x="5781" y="860"/>
                  </a:lnTo>
                  <a:lnTo>
                    <a:pt x="5947" y="1207"/>
                  </a:lnTo>
                  <a:lnTo>
                    <a:pt x="6038" y="1268"/>
                  </a:lnTo>
                  <a:lnTo>
                    <a:pt x="5253" y="3562"/>
                  </a:lnTo>
                  <a:lnTo>
                    <a:pt x="4483" y="1268"/>
                  </a:lnTo>
                  <a:lnTo>
                    <a:pt x="4589" y="1223"/>
                  </a:lnTo>
                  <a:lnTo>
                    <a:pt x="4770" y="906"/>
                  </a:lnTo>
                  <a:lnTo>
                    <a:pt x="4966" y="468"/>
                  </a:lnTo>
                  <a:lnTo>
                    <a:pt x="5162" y="106"/>
                  </a:lnTo>
                  <a:lnTo>
                    <a:pt x="5253" y="15"/>
                  </a:lnTo>
                  <a:lnTo>
                    <a:pt x="5283" y="15"/>
                  </a:lnTo>
                  <a:lnTo>
                    <a:pt x="5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65"/>
            <p:cNvSpPr/>
            <p:nvPr/>
          </p:nvSpPr>
          <p:spPr>
            <a:xfrm>
              <a:off x="2637038" y="1390175"/>
              <a:ext cx="1150" cy="400"/>
            </a:xfrm>
            <a:custGeom>
              <a:avLst/>
              <a:gdLst/>
              <a:ahLst/>
              <a:cxnLst/>
              <a:rect l="l" t="t" r="r" b="b"/>
              <a:pathLst>
                <a:path w="46" h="16" extrusionOk="0">
                  <a:moveTo>
                    <a:pt x="0" y="0"/>
                  </a:moveTo>
                  <a:lnTo>
                    <a:pt x="0" y="15"/>
                  </a:lnTo>
                  <a:lnTo>
                    <a:pt x="30" y="1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65"/>
            <p:cNvSpPr/>
            <p:nvPr/>
          </p:nvSpPr>
          <p:spPr>
            <a:xfrm>
              <a:off x="2379313" y="1237725"/>
              <a:ext cx="519975" cy="221900"/>
            </a:xfrm>
            <a:custGeom>
              <a:avLst/>
              <a:gdLst/>
              <a:ahLst/>
              <a:cxnLst/>
              <a:rect l="l" t="t" r="r" b="b"/>
              <a:pathLst>
                <a:path w="20799" h="8876" extrusionOk="0">
                  <a:moveTo>
                    <a:pt x="10324" y="1"/>
                  </a:moveTo>
                  <a:lnTo>
                    <a:pt x="9615" y="16"/>
                  </a:lnTo>
                  <a:lnTo>
                    <a:pt x="8226" y="136"/>
                  </a:lnTo>
                  <a:lnTo>
                    <a:pt x="6868" y="393"/>
                  </a:lnTo>
                  <a:lnTo>
                    <a:pt x="5540" y="755"/>
                  </a:lnTo>
                  <a:lnTo>
                    <a:pt x="4257" y="1253"/>
                  </a:lnTo>
                  <a:lnTo>
                    <a:pt x="3019" y="1857"/>
                  </a:lnTo>
                  <a:lnTo>
                    <a:pt x="1842" y="2566"/>
                  </a:lnTo>
                  <a:lnTo>
                    <a:pt x="725" y="3396"/>
                  </a:lnTo>
                  <a:lnTo>
                    <a:pt x="212" y="3849"/>
                  </a:lnTo>
                  <a:lnTo>
                    <a:pt x="106" y="3955"/>
                  </a:lnTo>
                  <a:lnTo>
                    <a:pt x="1" y="4211"/>
                  </a:lnTo>
                  <a:lnTo>
                    <a:pt x="16" y="4483"/>
                  </a:lnTo>
                  <a:lnTo>
                    <a:pt x="167" y="4725"/>
                  </a:lnTo>
                  <a:lnTo>
                    <a:pt x="288" y="4815"/>
                  </a:lnTo>
                  <a:lnTo>
                    <a:pt x="1691" y="5872"/>
                  </a:lnTo>
                  <a:lnTo>
                    <a:pt x="5661" y="8830"/>
                  </a:lnTo>
                  <a:lnTo>
                    <a:pt x="6174" y="8483"/>
                  </a:lnTo>
                  <a:lnTo>
                    <a:pt x="7275" y="7909"/>
                  </a:lnTo>
                  <a:lnTo>
                    <a:pt x="8453" y="7517"/>
                  </a:lnTo>
                  <a:lnTo>
                    <a:pt x="9705" y="7321"/>
                  </a:lnTo>
                  <a:lnTo>
                    <a:pt x="10339" y="7305"/>
                  </a:lnTo>
                  <a:lnTo>
                    <a:pt x="10943" y="7321"/>
                  </a:lnTo>
                  <a:lnTo>
                    <a:pt x="12165" y="7502"/>
                  </a:lnTo>
                  <a:lnTo>
                    <a:pt x="13358" y="7894"/>
                  </a:lnTo>
                  <a:lnTo>
                    <a:pt x="14505" y="8483"/>
                  </a:lnTo>
                  <a:lnTo>
                    <a:pt x="15048" y="8875"/>
                  </a:lnTo>
                  <a:lnTo>
                    <a:pt x="19485" y="5630"/>
                  </a:lnTo>
                  <a:lnTo>
                    <a:pt x="20632" y="4725"/>
                  </a:lnTo>
                  <a:lnTo>
                    <a:pt x="20708" y="4634"/>
                  </a:lnTo>
                  <a:lnTo>
                    <a:pt x="20798" y="4408"/>
                  </a:lnTo>
                  <a:lnTo>
                    <a:pt x="20783" y="4181"/>
                  </a:lnTo>
                  <a:lnTo>
                    <a:pt x="20678" y="3955"/>
                  </a:lnTo>
                  <a:lnTo>
                    <a:pt x="20587" y="3849"/>
                  </a:lnTo>
                  <a:lnTo>
                    <a:pt x="20059" y="3396"/>
                  </a:lnTo>
                  <a:lnTo>
                    <a:pt x="18927" y="2566"/>
                  </a:lnTo>
                  <a:lnTo>
                    <a:pt x="17720" y="1857"/>
                  </a:lnTo>
                  <a:lnTo>
                    <a:pt x="16467" y="1253"/>
                  </a:lnTo>
                  <a:lnTo>
                    <a:pt x="15154" y="755"/>
                  </a:lnTo>
                  <a:lnTo>
                    <a:pt x="13795" y="393"/>
                  </a:lnTo>
                  <a:lnTo>
                    <a:pt x="12407" y="136"/>
                  </a:lnTo>
                  <a:lnTo>
                    <a:pt x="11018" y="16"/>
                  </a:lnTo>
                  <a:lnTo>
                    <a:pt x="103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65"/>
            <p:cNvSpPr/>
            <p:nvPr/>
          </p:nvSpPr>
          <p:spPr>
            <a:xfrm>
              <a:off x="2557413" y="1529025"/>
              <a:ext cx="159250" cy="104900"/>
            </a:xfrm>
            <a:custGeom>
              <a:avLst/>
              <a:gdLst/>
              <a:ahLst/>
              <a:cxnLst/>
              <a:rect l="l" t="t" r="r" b="b"/>
              <a:pathLst>
                <a:path w="6370" h="4196" extrusionOk="0">
                  <a:moveTo>
                    <a:pt x="2264" y="0"/>
                  </a:moveTo>
                  <a:lnTo>
                    <a:pt x="167" y="2083"/>
                  </a:lnTo>
                  <a:lnTo>
                    <a:pt x="91" y="2173"/>
                  </a:lnTo>
                  <a:lnTo>
                    <a:pt x="1" y="2400"/>
                  </a:lnTo>
                  <a:lnTo>
                    <a:pt x="1" y="2641"/>
                  </a:lnTo>
                  <a:lnTo>
                    <a:pt x="91" y="2853"/>
                  </a:lnTo>
                  <a:lnTo>
                    <a:pt x="167" y="2928"/>
                  </a:lnTo>
                  <a:lnTo>
                    <a:pt x="483" y="3230"/>
                  </a:lnTo>
                  <a:lnTo>
                    <a:pt x="1178" y="3698"/>
                  </a:lnTo>
                  <a:lnTo>
                    <a:pt x="1947" y="4015"/>
                  </a:lnTo>
                  <a:lnTo>
                    <a:pt x="2762" y="4181"/>
                  </a:lnTo>
                  <a:lnTo>
                    <a:pt x="3185" y="4196"/>
                  </a:lnTo>
                  <a:lnTo>
                    <a:pt x="3623" y="4181"/>
                  </a:lnTo>
                  <a:lnTo>
                    <a:pt x="4453" y="4015"/>
                  </a:lnTo>
                  <a:lnTo>
                    <a:pt x="5207" y="3698"/>
                  </a:lnTo>
                  <a:lnTo>
                    <a:pt x="5902" y="3230"/>
                  </a:lnTo>
                  <a:lnTo>
                    <a:pt x="6204" y="2928"/>
                  </a:lnTo>
                  <a:lnTo>
                    <a:pt x="6294" y="2853"/>
                  </a:lnTo>
                  <a:lnTo>
                    <a:pt x="6370" y="2626"/>
                  </a:lnTo>
                  <a:lnTo>
                    <a:pt x="6370" y="2400"/>
                  </a:lnTo>
                  <a:lnTo>
                    <a:pt x="6279" y="2189"/>
                  </a:lnTo>
                  <a:lnTo>
                    <a:pt x="6189" y="2083"/>
                  </a:lnTo>
                  <a:lnTo>
                    <a:pt x="4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65"/>
            <p:cNvSpPr/>
            <p:nvPr/>
          </p:nvSpPr>
          <p:spPr>
            <a:xfrm>
              <a:off x="2576288" y="1667125"/>
              <a:ext cx="121900" cy="90950"/>
            </a:xfrm>
            <a:custGeom>
              <a:avLst/>
              <a:gdLst/>
              <a:ahLst/>
              <a:cxnLst/>
              <a:rect l="l" t="t" r="r" b="b"/>
              <a:pathLst>
                <a:path w="4876" h="3638" extrusionOk="0">
                  <a:moveTo>
                    <a:pt x="2430" y="0"/>
                  </a:moveTo>
                  <a:lnTo>
                    <a:pt x="2294" y="15"/>
                  </a:lnTo>
                  <a:lnTo>
                    <a:pt x="2053" y="136"/>
                  </a:lnTo>
                  <a:lnTo>
                    <a:pt x="1947" y="226"/>
                  </a:lnTo>
                  <a:lnTo>
                    <a:pt x="121" y="2656"/>
                  </a:lnTo>
                  <a:lnTo>
                    <a:pt x="15" y="2807"/>
                  </a:lnTo>
                  <a:lnTo>
                    <a:pt x="0" y="3139"/>
                  </a:lnTo>
                  <a:lnTo>
                    <a:pt x="136" y="3441"/>
                  </a:lnTo>
                  <a:lnTo>
                    <a:pt x="423" y="3622"/>
                  </a:lnTo>
                  <a:lnTo>
                    <a:pt x="604" y="3637"/>
                  </a:lnTo>
                  <a:lnTo>
                    <a:pt x="4271" y="3637"/>
                  </a:lnTo>
                  <a:lnTo>
                    <a:pt x="4452" y="3622"/>
                  </a:lnTo>
                  <a:lnTo>
                    <a:pt x="4724" y="3441"/>
                  </a:lnTo>
                  <a:lnTo>
                    <a:pt x="4875" y="3154"/>
                  </a:lnTo>
                  <a:lnTo>
                    <a:pt x="4860" y="2822"/>
                  </a:lnTo>
                  <a:lnTo>
                    <a:pt x="4754" y="2656"/>
                  </a:lnTo>
                  <a:lnTo>
                    <a:pt x="2928" y="226"/>
                  </a:lnTo>
                  <a:lnTo>
                    <a:pt x="2838" y="121"/>
                  </a:lnTo>
                  <a:lnTo>
                    <a:pt x="25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8" name="Google Shape;1168;p65"/>
          <p:cNvGrpSpPr/>
          <p:nvPr/>
        </p:nvGrpSpPr>
        <p:grpSpPr>
          <a:xfrm>
            <a:off x="6244525" y="3088713"/>
            <a:ext cx="520350" cy="520325"/>
            <a:chOff x="6244525" y="3088713"/>
            <a:chExt cx="520350" cy="520325"/>
          </a:xfrm>
        </p:grpSpPr>
        <p:sp>
          <p:nvSpPr>
            <p:cNvPr id="1169" name="Google Shape;1169;p65"/>
            <p:cNvSpPr/>
            <p:nvPr/>
          </p:nvSpPr>
          <p:spPr>
            <a:xfrm>
              <a:off x="6488650" y="3088713"/>
              <a:ext cx="30200" cy="61150"/>
            </a:xfrm>
            <a:custGeom>
              <a:avLst/>
              <a:gdLst/>
              <a:ahLst/>
              <a:cxnLst/>
              <a:rect l="l" t="t" r="r" b="b"/>
              <a:pathLst>
                <a:path w="1208" h="2446" extrusionOk="0">
                  <a:moveTo>
                    <a:pt x="604" y="0"/>
                  </a:moveTo>
                  <a:lnTo>
                    <a:pt x="483" y="15"/>
                  </a:lnTo>
                  <a:lnTo>
                    <a:pt x="272" y="106"/>
                  </a:lnTo>
                  <a:lnTo>
                    <a:pt x="106" y="272"/>
                  </a:lnTo>
                  <a:lnTo>
                    <a:pt x="15" y="483"/>
                  </a:lnTo>
                  <a:lnTo>
                    <a:pt x="0" y="604"/>
                  </a:lnTo>
                  <a:lnTo>
                    <a:pt x="0" y="1841"/>
                  </a:lnTo>
                  <a:lnTo>
                    <a:pt x="15" y="1977"/>
                  </a:lnTo>
                  <a:lnTo>
                    <a:pt x="106" y="2204"/>
                  </a:lnTo>
                  <a:lnTo>
                    <a:pt x="287" y="2355"/>
                  </a:lnTo>
                  <a:lnTo>
                    <a:pt x="498" y="2430"/>
                  </a:lnTo>
                  <a:lnTo>
                    <a:pt x="604" y="2445"/>
                  </a:lnTo>
                  <a:lnTo>
                    <a:pt x="725" y="2430"/>
                  </a:lnTo>
                  <a:lnTo>
                    <a:pt x="936" y="2355"/>
                  </a:lnTo>
                  <a:lnTo>
                    <a:pt x="1102" y="2204"/>
                  </a:lnTo>
                  <a:lnTo>
                    <a:pt x="1208" y="1977"/>
                  </a:lnTo>
                  <a:lnTo>
                    <a:pt x="1208" y="1841"/>
                  </a:lnTo>
                  <a:lnTo>
                    <a:pt x="1208" y="604"/>
                  </a:lnTo>
                  <a:lnTo>
                    <a:pt x="1208" y="483"/>
                  </a:lnTo>
                  <a:lnTo>
                    <a:pt x="1117" y="272"/>
                  </a:lnTo>
                  <a:lnTo>
                    <a:pt x="951" y="106"/>
                  </a:lnTo>
                  <a:lnTo>
                    <a:pt x="740" y="15"/>
                  </a:lnTo>
                  <a:lnTo>
                    <a:pt x="6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65"/>
            <p:cNvSpPr/>
            <p:nvPr/>
          </p:nvSpPr>
          <p:spPr>
            <a:xfrm>
              <a:off x="6579950" y="3454688"/>
              <a:ext cx="30600" cy="154350"/>
            </a:xfrm>
            <a:custGeom>
              <a:avLst/>
              <a:gdLst/>
              <a:ahLst/>
              <a:cxnLst/>
              <a:rect l="l" t="t" r="r" b="b"/>
              <a:pathLst>
                <a:path w="1224" h="6174" extrusionOk="0">
                  <a:moveTo>
                    <a:pt x="499" y="1"/>
                  </a:moveTo>
                  <a:lnTo>
                    <a:pt x="272" y="76"/>
                  </a:lnTo>
                  <a:lnTo>
                    <a:pt x="106" y="227"/>
                  </a:lnTo>
                  <a:lnTo>
                    <a:pt x="1" y="469"/>
                  </a:lnTo>
                  <a:lnTo>
                    <a:pt x="1" y="605"/>
                  </a:lnTo>
                  <a:lnTo>
                    <a:pt x="1" y="5570"/>
                  </a:lnTo>
                  <a:lnTo>
                    <a:pt x="1" y="5721"/>
                  </a:lnTo>
                  <a:lnTo>
                    <a:pt x="106" y="5947"/>
                  </a:lnTo>
                  <a:lnTo>
                    <a:pt x="272" y="6098"/>
                  </a:lnTo>
                  <a:lnTo>
                    <a:pt x="499" y="6174"/>
                  </a:lnTo>
                  <a:lnTo>
                    <a:pt x="725" y="6174"/>
                  </a:lnTo>
                  <a:lnTo>
                    <a:pt x="936" y="6098"/>
                  </a:lnTo>
                  <a:lnTo>
                    <a:pt x="1102" y="5947"/>
                  </a:lnTo>
                  <a:lnTo>
                    <a:pt x="1208" y="5721"/>
                  </a:lnTo>
                  <a:lnTo>
                    <a:pt x="1223" y="5570"/>
                  </a:lnTo>
                  <a:lnTo>
                    <a:pt x="1223" y="605"/>
                  </a:lnTo>
                  <a:lnTo>
                    <a:pt x="1208" y="469"/>
                  </a:lnTo>
                  <a:lnTo>
                    <a:pt x="1102" y="227"/>
                  </a:lnTo>
                  <a:lnTo>
                    <a:pt x="936" y="76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65"/>
            <p:cNvSpPr/>
            <p:nvPr/>
          </p:nvSpPr>
          <p:spPr>
            <a:xfrm>
              <a:off x="6518825" y="3485638"/>
              <a:ext cx="30975" cy="123400"/>
            </a:xfrm>
            <a:custGeom>
              <a:avLst/>
              <a:gdLst/>
              <a:ahLst/>
              <a:cxnLst/>
              <a:rect l="l" t="t" r="r" b="b"/>
              <a:pathLst>
                <a:path w="1239" h="4936" extrusionOk="0">
                  <a:moveTo>
                    <a:pt x="499" y="1"/>
                  </a:moveTo>
                  <a:lnTo>
                    <a:pt x="287" y="76"/>
                  </a:lnTo>
                  <a:lnTo>
                    <a:pt x="121" y="227"/>
                  </a:lnTo>
                  <a:lnTo>
                    <a:pt x="16" y="453"/>
                  </a:lnTo>
                  <a:lnTo>
                    <a:pt x="1" y="604"/>
                  </a:lnTo>
                  <a:lnTo>
                    <a:pt x="1" y="4332"/>
                  </a:lnTo>
                  <a:lnTo>
                    <a:pt x="16" y="4483"/>
                  </a:lnTo>
                  <a:lnTo>
                    <a:pt x="121" y="4709"/>
                  </a:lnTo>
                  <a:lnTo>
                    <a:pt x="287" y="4860"/>
                  </a:lnTo>
                  <a:lnTo>
                    <a:pt x="499" y="4936"/>
                  </a:lnTo>
                  <a:lnTo>
                    <a:pt x="725" y="4936"/>
                  </a:lnTo>
                  <a:lnTo>
                    <a:pt x="952" y="4860"/>
                  </a:lnTo>
                  <a:lnTo>
                    <a:pt x="1118" y="4709"/>
                  </a:lnTo>
                  <a:lnTo>
                    <a:pt x="1223" y="4483"/>
                  </a:lnTo>
                  <a:lnTo>
                    <a:pt x="1238" y="4332"/>
                  </a:lnTo>
                  <a:lnTo>
                    <a:pt x="1238" y="604"/>
                  </a:lnTo>
                  <a:lnTo>
                    <a:pt x="1223" y="453"/>
                  </a:lnTo>
                  <a:lnTo>
                    <a:pt x="1118" y="227"/>
                  </a:lnTo>
                  <a:lnTo>
                    <a:pt x="952" y="76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65"/>
            <p:cNvSpPr/>
            <p:nvPr/>
          </p:nvSpPr>
          <p:spPr>
            <a:xfrm>
              <a:off x="6458075" y="3485638"/>
              <a:ext cx="30600" cy="123400"/>
            </a:xfrm>
            <a:custGeom>
              <a:avLst/>
              <a:gdLst/>
              <a:ahLst/>
              <a:cxnLst/>
              <a:rect l="l" t="t" r="r" b="b"/>
              <a:pathLst>
                <a:path w="1224" h="4936" extrusionOk="0">
                  <a:moveTo>
                    <a:pt x="499" y="1"/>
                  </a:moveTo>
                  <a:lnTo>
                    <a:pt x="288" y="76"/>
                  </a:lnTo>
                  <a:lnTo>
                    <a:pt x="106" y="227"/>
                  </a:lnTo>
                  <a:lnTo>
                    <a:pt x="16" y="453"/>
                  </a:lnTo>
                  <a:lnTo>
                    <a:pt x="1" y="604"/>
                  </a:lnTo>
                  <a:lnTo>
                    <a:pt x="1" y="4332"/>
                  </a:lnTo>
                  <a:lnTo>
                    <a:pt x="16" y="4483"/>
                  </a:lnTo>
                  <a:lnTo>
                    <a:pt x="106" y="4709"/>
                  </a:lnTo>
                  <a:lnTo>
                    <a:pt x="272" y="4860"/>
                  </a:lnTo>
                  <a:lnTo>
                    <a:pt x="499" y="4936"/>
                  </a:lnTo>
                  <a:lnTo>
                    <a:pt x="725" y="4936"/>
                  </a:lnTo>
                  <a:lnTo>
                    <a:pt x="937" y="4860"/>
                  </a:lnTo>
                  <a:lnTo>
                    <a:pt x="1103" y="4709"/>
                  </a:lnTo>
                  <a:lnTo>
                    <a:pt x="1208" y="4483"/>
                  </a:lnTo>
                  <a:lnTo>
                    <a:pt x="1223" y="4332"/>
                  </a:lnTo>
                  <a:lnTo>
                    <a:pt x="1223" y="604"/>
                  </a:lnTo>
                  <a:lnTo>
                    <a:pt x="1223" y="453"/>
                  </a:lnTo>
                  <a:lnTo>
                    <a:pt x="1118" y="227"/>
                  </a:lnTo>
                  <a:lnTo>
                    <a:pt x="952" y="76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65"/>
            <p:cNvSpPr/>
            <p:nvPr/>
          </p:nvSpPr>
          <p:spPr>
            <a:xfrm>
              <a:off x="6396950" y="3485638"/>
              <a:ext cx="30600" cy="123400"/>
            </a:xfrm>
            <a:custGeom>
              <a:avLst/>
              <a:gdLst/>
              <a:ahLst/>
              <a:cxnLst/>
              <a:rect l="l" t="t" r="r" b="b"/>
              <a:pathLst>
                <a:path w="1224" h="4936" extrusionOk="0">
                  <a:moveTo>
                    <a:pt x="499" y="1"/>
                  </a:moveTo>
                  <a:lnTo>
                    <a:pt x="272" y="76"/>
                  </a:lnTo>
                  <a:lnTo>
                    <a:pt x="106" y="227"/>
                  </a:lnTo>
                  <a:lnTo>
                    <a:pt x="1" y="453"/>
                  </a:lnTo>
                  <a:lnTo>
                    <a:pt x="1" y="604"/>
                  </a:lnTo>
                  <a:lnTo>
                    <a:pt x="1" y="4332"/>
                  </a:lnTo>
                  <a:lnTo>
                    <a:pt x="1" y="4483"/>
                  </a:lnTo>
                  <a:lnTo>
                    <a:pt x="106" y="4709"/>
                  </a:lnTo>
                  <a:lnTo>
                    <a:pt x="272" y="4860"/>
                  </a:lnTo>
                  <a:lnTo>
                    <a:pt x="499" y="4936"/>
                  </a:lnTo>
                  <a:lnTo>
                    <a:pt x="725" y="4936"/>
                  </a:lnTo>
                  <a:lnTo>
                    <a:pt x="937" y="4860"/>
                  </a:lnTo>
                  <a:lnTo>
                    <a:pt x="1103" y="4709"/>
                  </a:lnTo>
                  <a:lnTo>
                    <a:pt x="1208" y="4483"/>
                  </a:lnTo>
                  <a:lnTo>
                    <a:pt x="1223" y="4332"/>
                  </a:lnTo>
                  <a:lnTo>
                    <a:pt x="1223" y="604"/>
                  </a:lnTo>
                  <a:lnTo>
                    <a:pt x="1208" y="453"/>
                  </a:lnTo>
                  <a:lnTo>
                    <a:pt x="1103" y="227"/>
                  </a:lnTo>
                  <a:lnTo>
                    <a:pt x="937" y="76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65"/>
            <p:cNvSpPr/>
            <p:nvPr/>
          </p:nvSpPr>
          <p:spPr>
            <a:xfrm>
              <a:off x="6244525" y="3088713"/>
              <a:ext cx="91325" cy="91700"/>
            </a:xfrm>
            <a:custGeom>
              <a:avLst/>
              <a:gdLst/>
              <a:ahLst/>
              <a:cxnLst/>
              <a:rect l="l" t="t" r="r" b="b"/>
              <a:pathLst>
                <a:path w="3653" h="3668" extrusionOk="0">
                  <a:moveTo>
                    <a:pt x="1947" y="1238"/>
                  </a:moveTo>
                  <a:lnTo>
                    <a:pt x="2159" y="1328"/>
                  </a:lnTo>
                  <a:lnTo>
                    <a:pt x="2325" y="1494"/>
                  </a:lnTo>
                  <a:lnTo>
                    <a:pt x="2415" y="1706"/>
                  </a:lnTo>
                  <a:lnTo>
                    <a:pt x="2430" y="1841"/>
                  </a:lnTo>
                  <a:lnTo>
                    <a:pt x="2430" y="1962"/>
                  </a:lnTo>
                  <a:lnTo>
                    <a:pt x="2340" y="2173"/>
                  </a:lnTo>
                  <a:lnTo>
                    <a:pt x="2174" y="2339"/>
                  </a:lnTo>
                  <a:lnTo>
                    <a:pt x="1947" y="2430"/>
                  </a:lnTo>
                  <a:lnTo>
                    <a:pt x="1827" y="2445"/>
                  </a:lnTo>
                  <a:lnTo>
                    <a:pt x="1706" y="2430"/>
                  </a:lnTo>
                  <a:lnTo>
                    <a:pt x="1479" y="2339"/>
                  </a:lnTo>
                  <a:lnTo>
                    <a:pt x="1328" y="2173"/>
                  </a:lnTo>
                  <a:lnTo>
                    <a:pt x="1238" y="1962"/>
                  </a:lnTo>
                  <a:lnTo>
                    <a:pt x="1223" y="1841"/>
                  </a:lnTo>
                  <a:lnTo>
                    <a:pt x="1238" y="1706"/>
                  </a:lnTo>
                  <a:lnTo>
                    <a:pt x="1328" y="1494"/>
                  </a:lnTo>
                  <a:lnTo>
                    <a:pt x="1494" y="1328"/>
                  </a:lnTo>
                  <a:lnTo>
                    <a:pt x="1706" y="1238"/>
                  </a:lnTo>
                  <a:close/>
                  <a:moveTo>
                    <a:pt x="1827" y="0"/>
                  </a:moveTo>
                  <a:lnTo>
                    <a:pt x="1645" y="15"/>
                  </a:lnTo>
                  <a:lnTo>
                    <a:pt x="1283" y="76"/>
                  </a:lnTo>
                  <a:lnTo>
                    <a:pt x="800" y="302"/>
                  </a:lnTo>
                  <a:lnTo>
                    <a:pt x="302" y="800"/>
                  </a:lnTo>
                  <a:lnTo>
                    <a:pt x="76" y="1283"/>
                  </a:lnTo>
                  <a:lnTo>
                    <a:pt x="0" y="1645"/>
                  </a:lnTo>
                  <a:lnTo>
                    <a:pt x="0" y="1841"/>
                  </a:lnTo>
                  <a:lnTo>
                    <a:pt x="0" y="2022"/>
                  </a:lnTo>
                  <a:lnTo>
                    <a:pt x="76" y="2370"/>
                  </a:lnTo>
                  <a:lnTo>
                    <a:pt x="302" y="2853"/>
                  </a:lnTo>
                  <a:lnTo>
                    <a:pt x="800" y="3351"/>
                  </a:lnTo>
                  <a:lnTo>
                    <a:pt x="1283" y="3577"/>
                  </a:lnTo>
                  <a:lnTo>
                    <a:pt x="1630" y="3652"/>
                  </a:lnTo>
                  <a:lnTo>
                    <a:pt x="1827" y="3668"/>
                  </a:lnTo>
                  <a:lnTo>
                    <a:pt x="2023" y="3652"/>
                  </a:lnTo>
                  <a:lnTo>
                    <a:pt x="2370" y="3592"/>
                  </a:lnTo>
                  <a:lnTo>
                    <a:pt x="2853" y="3366"/>
                  </a:lnTo>
                  <a:lnTo>
                    <a:pt x="3351" y="2868"/>
                  </a:lnTo>
                  <a:lnTo>
                    <a:pt x="3577" y="2385"/>
                  </a:lnTo>
                  <a:lnTo>
                    <a:pt x="3653" y="2022"/>
                  </a:lnTo>
                  <a:lnTo>
                    <a:pt x="3653" y="1841"/>
                  </a:lnTo>
                  <a:lnTo>
                    <a:pt x="3653" y="1645"/>
                  </a:lnTo>
                  <a:lnTo>
                    <a:pt x="3577" y="1283"/>
                  </a:lnTo>
                  <a:lnTo>
                    <a:pt x="3351" y="800"/>
                  </a:lnTo>
                  <a:lnTo>
                    <a:pt x="2853" y="302"/>
                  </a:lnTo>
                  <a:lnTo>
                    <a:pt x="2370" y="76"/>
                  </a:lnTo>
                  <a:lnTo>
                    <a:pt x="2023" y="15"/>
                  </a:lnTo>
                  <a:lnTo>
                    <a:pt x="18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65"/>
            <p:cNvSpPr/>
            <p:nvPr/>
          </p:nvSpPr>
          <p:spPr>
            <a:xfrm>
              <a:off x="6673150" y="3454688"/>
              <a:ext cx="91725" cy="91725"/>
            </a:xfrm>
            <a:custGeom>
              <a:avLst/>
              <a:gdLst/>
              <a:ahLst/>
              <a:cxnLst/>
              <a:rect l="l" t="t" r="r" b="b"/>
              <a:pathLst>
                <a:path w="3669" h="3669" extrusionOk="0">
                  <a:moveTo>
                    <a:pt x="1948" y="1239"/>
                  </a:moveTo>
                  <a:lnTo>
                    <a:pt x="2159" y="1329"/>
                  </a:lnTo>
                  <a:lnTo>
                    <a:pt x="2325" y="1495"/>
                  </a:lnTo>
                  <a:lnTo>
                    <a:pt x="2431" y="1706"/>
                  </a:lnTo>
                  <a:lnTo>
                    <a:pt x="2431" y="1842"/>
                  </a:lnTo>
                  <a:lnTo>
                    <a:pt x="2431" y="1948"/>
                  </a:lnTo>
                  <a:lnTo>
                    <a:pt x="2340" y="2174"/>
                  </a:lnTo>
                  <a:lnTo>
                    <a:pt x="2174" y="2340"/>
                  </a:lnTo>
                  <a:lnTo>
                    <a:pt x="1963" y="2431"/>
                  </a:lnTo>
                  <a:lnTo>
                    <a:pt x="1706" y="2431"/>
                  </a:lnTo>
                  <a:lnTo>
                    <a:pt x="1495" y="2340"/>
                  </a:lnTo>
                  <a:lnTo>
                    <a:pt x="1329" y="2174"/>
                  </a:lnTo>
                  <a:lnTo>
                    <a:pt x="1238" y="1963"/>
                  </a:lnTo>
                  <a:lnTo>
                    <a:pt x="1223" y="1842"/>
                  </a:lnTo>
                  <a:lnTo>
                    <a:pt x="1238" y="1706"/>
                  </a:lnTo>
                  <a:lnTo>
                    <a:pt x="1329" y="1495"/>
                  </a:lnTo>
                  <a:lnTo>
                    <a:pt x="1495" y="1329"/>
                  </a:lnTo>
                  <a:lnTo>
                    <a:pt x="1706" y="1239"/>
                  </a:lnTo>
                  <a:close/>
                  <a:moveTo>
                    <a:pt x="1827" y="1"/>
                  </a:moveTo>
                  <a:lnTo>
                    <a:pt x="1646" y="16"/>
                  </a:lnTo>
                  <a:lnTo>
                    <a:pt x="1283" y="76"/>
                  </a:lnTo>
                  <a:lnTo>
                    <a:pt x="801" y="303"/>
                  </a:lnTo>
                  <a:lnTo>
                    <a:pt x="302" y="801"/>
                  </a:lnTo>
                  <a:lnTo>
                    <a:pt x="76" y="1284"/>
                  </a:lnTo>
                  <a:lnTo>
                    <a:pt x="1" y="1646"/>
                  </a:lnTo>
                  <a:lnTo>
                    <a:pt x="1" y="1842"/>
                  </a:lnTo>
                  <a:lnTo>
                    <a:pt x="1" y="2023"/>
                  </a:lnTo>
                  <a:lnTo>
                    <a:pt x="76" y="2370"/>
                  </a:lnTo>
                  <a:lnTo>
                    <a:pt x="302" y="2853"/>
                  </a:lnTo>
                  <a:lnTo>
                    <a:pt x="801" y="3351"/>
                  </a:lnTo>
                  <a:lnTo>
                    <a:pt x="1283" y="3578"/>
                  </a:lnTo>
                  <a:lnTo>
                    <a:pt x="1646" y="3653"/>
                  </a:lnTo>
                  <a:lnTo>
                    <a:pt x="1827" y="3668"/>
                  </a:lnTo>
                  <a:lnTo>
                    <a:pt x="2023" y="3653"/>
                  </a:lnTo>
                  <a:lnTo>
                    <a:pt x="2385" y="3593"/>
                  </a:lnTo>
                  <a:lnTo>
                    <a:pt x="2868" y="3367"/>
                  </a:lnTo>
                  <a:lnTo>
                    <a:pt x="3366" y="2869"/>
                  </a:lnTo>
                  <a:lnTo>
                    <a:pt x="3578" y="2386"/>
                  </a:lnTo>
                  <a:lnTo>
                    <a:pt x="3653" y="2023"/>
                  </a:lnTo>
                  <a:lnTo>
                    <a:pt x="3668" y="1842"/>
                  </a:lnTo>
                  <a:lnTo>
                    <a:pt x="3653" y="1646"/>
                  </a:lnTo>
                  <a:lnTo>
                    <a:pt x="3578" y="1284"/>
                  </a:lnTo>
                  <a:lnTo>
                    <a:pt x="3366" y="801"/>
                  </a:lnTo>
                  <a:lnTo>
                    <a:pt x="2868" y="303"/>
                  </a:lnTo>
                  <a:lnTo>
                    <a:pt x="2385" y="76"/>
                  </a:lnTo>
                  <a:lnTo>
                    <a:pt x="2023" y="16"/>
                  </a:lnTo>
                  <a:lnTo>
                    <a:pt x="18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65"/>
            <p:cNvSpPr/>
            <p:nvPr/>
          </p:nvSpPr>
          <p:spPr>
            <a:xfrm>
              <a:off x="6289800" y="3191338"/>
              <a:ext cx="427150" cy="252825"/>
            </a:xfrm>
            <a:custGeom>
              <a:avLst/>
              <a:gdLst/>
              <a:ahLst/>
              <a:cxnLst/>
              <a:rect l="l" t="t" r="r" b="b"/>
              <a:pathLst>
                <a:path w="17086" h="10113" extrusionOk="0">
                  <a:moveTo>
                    <a:pt x="4890" y="0"/>
                  </a:moveTo>
                  <a:lnTo>
                    <a:pt x="4815" y="15"/>
                  </a:lnTo>
                  <a:lnTo>
                    <a:pt x="4241" y="166"/>
                  </a:lnTo>
                  <a:lnTo>
                    <a:pt x="3200" y="559"/>
                  </a:lnTo>
                  <a:lnTo>
                    <a:pt x="2310" y="1042"/>
                  </a:lnTo>
                  <a:lnTo>
                    <a:pt x="1555" y="1615"/>
                  </a:lnTo>
                  <a:lnTo>
                    <a:pt x="936" y="2249"/>
                  </a:lnTo>
                  <a:lnTo>
                    <a:pt x="483" y="2958"/>
                  </a:lnTo>
                  <a:lnTo>
                    <a:pt x="166" y="3743"/>
                  </a:lnTo>
                  <a:lnTo>
                    <a:pt x="16" y="4604"/>
                  </a:lnTo>
                  <a:lnTo>
                    <a:pt x="0" y="5056"/>
                  </a:lnTo>
                  <a:lnTo>
                    <a:pt x="16" y="5494"/>
                  </a:lnTo>
                  <a:lnTo>
                    <a:pt x="166" y="6354"/>
                  </a:lnTo>
                  <a:lnTo>
                    <a:pt x="483" y="7139"/>
                  </a:lnTo>
                  <a:lnTo>
                    <a:pt x="951" y="7848"/>
                  </a:lnTo>
                  <a:lnTo>
                    <a:pt x="1555" y="8482"/>
                  </a:lnTo>
                  <a:lnTo>
                    <a:pt x="2310" y="9056"/>
                  </a:lnTo>
                  <a:lnTo>
                    <a:pt x="3215" y="9539"/>
                  </a:lnTo>
                  <a:lnTo>
                    <a:pt x="4241" y="9931"/>
                  </a:lnTo>
                  <a:lnTo>
                    <a:pt x="4815" y="10082"/>
                  </a:lnTo>
                  <a:lnTo>
                    <a:pt x="4890" y="10112"/>
                  </a:lnTo>
                  <a:lnTo>
                    <a:pt x="12210" y="10112"/>
                  </a:lnTo>
                  <a:lnTo>
                    <a:pt x="12286" y="10082"/>
                  </a:lnTo>
                  <a:lnTo>
                    <a:pt x="12844" y="9931"/>
                  </a:lnTo>
                  <a:lnTo>
                    <a:pt x="13886" y="9539"/>
                  </a:lnTo>
                  <a:lnTo>
                    <a:pt x="14776" y="9056"/>
                  </a:lnTo>
                  <a:lnTo>
                    <a:pt x="15531" y="8482"/>
                  </a:lnTo>
                  <a:lnTo>
                    <a:pt x="16150" y="7848"/>
                  </a:lnTo>
                  <a:lnTo>
                    <a:pt x="16602" y="7139"/>
                  </a:lnTo>
                  <a:lnTo>
                    <a:pt x="16919" y="6354"/>
                  </a:lnTo>
                  <a:lnTo>
                    <a:pt x="17070" y="5494"/>
                  </a:lnTo>
                  <a:lnTo>
                    <a:pt x="17085" y="5056"/>
                  </a:lnTo>
                  <a:lnTo>
                    <a:pt x="17070" y="4604"/>
                  </a:lnTo>
                  <a:lnTo>
                    <a:pt x="16919" y="3743"/>
                  </a:lnTo>
                  <a:lnTo>
                    <a:pt x="16602" y="2958"/>
                  </a:lnTo>
                  <a:lnTo>
                    <a:pt x="16150" y="2249"/>
                  </a:lnTo>
                  <a:lnTo>
                    <a:pt x="15531" y="1615"/>
                  </a:lnTo>
                  <a:lnTo>
                    <a:pt x="14776" y="1042"/>
                  </a:lnTo>
                  <a:lnTo>
                    <a:pt x="13886" y="559"/>
                  </a:lnTo>
                  <a:lnTo>
                    <a:pt x="12844" y="166"/>
                  </a:lnTo>
                  <a:lnTo>
                    <a:pt x="12286" y="15"/>
                  </a:lnTo>
                  <a:lnTo>
                    <a:pt x="122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65"/>
            <p:cNvSpPr/>
            <p:nvPr/>
          </p:nvSpPr>
          <p:spPr>
            <a:xfrm>
              <a:off x="6397325" y="3429038"/>
              <a:ext cx="213225" cy="86425"/>
            </a:xfrm>
            <a:custGeom>
              <a:avLst/>
              <a:gdLst/>
              <a:ahLst/>
              <a:cxnLst/>
              <a:rect l="l" t="t" r="r" b="b"/>
              <a:pathLst>
                <a:path w="8529" h="3457" extrusionOk="0">
                  <a:moveTo>
                    <a:pt x="469" y="1"/>
                  </a:moveTo>
                  <a:lnTo>
                    <a:pt x="257" y="91"/>
                  </a:lnTo>
                  <a:lnTo>
                    <a:pt x="91" y="257"/>
                  </a:lnTo>
                  <a:lnTo>
                    <a:pt x="1" y="468"/>
                  </a:lnTo>
                  <a:lnTo>
                    <a:pt x="1" y="604"/>
                  </a:lnTo>
                  <a:lnTo>
                    <a:pt x="1" y="3457"/>
                  </a:lnTo>
                  <a:lnTo>
                    <a:pt x="8528" y="3457"/>
                  </a:lnTo>
                  <a:lnTo>
                    <a:pt x="8528" y="604"/>
                  </a:lnTo>
                  <a:lnTo>
                    <a:pt x="8513" y="468"/>
                  </a:lnTo>
                  <a:lnTo>
                    <a:pt x="8423" y="257"/>
                  </a:lnTo>
                  <a:lnTo>
                    <a:pt x="8257" y="91"/>
                  </a:lnTo>
                  <a:lnTo>
                    <a:pt x="80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65"/>
            <p:cNvSpPr/>
            <p:nvPr/>
          </p:nvSpPr>
          <p:spPr>
            <a:xfrm>
              <a:off x="6397325" y="3119638"/>
              <a:ext cx="213225" cy="86800"/>
            </a:xfrm>
            <a:custGeom>
              <a:avLst/>
              <a:gdLst/>
              <a:ahLst/>
              <a:cxnLst/>
              <a:rect l="l" t="t" r="r" b="b"/>
              <a:pathLst>
                <a:path w="8529" h="3472" extrusionOk="0">
                  <a:moveTo>
                    <a:pt x="469" y="1"/>
                  </a:moveTo>
                  <a:lnTo>
                    <a:pt x="257" y="91"/>
                  </a:lnTo>
                  <a:lnTo>
                    <a:pt x="91" y="257"/>
                  </a:lnTo>
                  <a:lnTo>
                    <a:pt x="1" y="469"/>
                  </a:lnTo>
                  <a:lnTo>
                    <a:pt x="1" y="604"/>
                  </a:lnTo>
                  <a:lnTo>
                    <a:pt x="1" y="2868"/>
                  </a:lnTo>
                  <a:lnTo>
                    <a:pt x="1" y="2989"/>
                  </a:lnTo>
                  <a:lnTo>
                    <a:pt x="91" y="3200"/>
                  </a:lnTo>
                  <a:lnTo>
                    <a:pt x="257" y="3366"/>
                  </a:lnTo>
                  <a:lnTo>
                    <a:pt x="469" y="3457"/>
                  </a:lnTo>
                  <a:lnTo>
                    <a:pt x="605" y="3472"/>
                  </a:lnTo>
                  <a:lnTo>
                    <a:pt x="7925" y="3472"/>
                  </a:lnTo>
                  <a:lnTo>
                    <a:pt x="8045" y="3457"/>
                  </a:lnTo>
                  <a:lnTo>
                    <a:pt x="8257" y="3366"/>
                  </a:lnTo>
                  <a:lnTo>
                    <a:pt x="8423" y="3200"/>
                  </a:lnTo>
                  <a:lnTo>
                    <a:pt x="8513" y="2989"/>
                  </a:lnTo>
                  <a:lnTo>
                    <a:pt x="8528" y="2868"/>
                  </a:lnTo>
                  <a:lnTo>
                    <a:pt x="8528" y="604"/>
                  </a:lnTo>
                  <a:lnTo>
                    <a:pt x="8513" y="469"/>
                  </a:lnTo>
                  <a:lnTo>
                    <a:pt x="8423" y="257"/>
                  </a:lnTo>
                  <a:lnTo>
                    <a:pt x="8257" y="91"/>
                  </a:lnTo>
                  <a:lnTo>
                    <a:pt x="80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65"/>
            <p:cNvSpPr/>
            <p:nvPr/>
          </p:nvSpPr>
          <p:spPr>
            <a:xfrm>
              <a:off x="6673525" y="3089463"/>
              <a:ext cx="90975" cy="90950"/>
            </a:xfrm>
            <a:custGeom>
              <a:avLst/>
              <a:gdLst/>
              <a:ahLst/>
              <a:cxnLst/>
              <a:rect l="l" t="t" r="r" b="b"/>
              <a:pathLst>
                <a:path w="3639" h="3638" extrusionOk="0">
                  <a:moveTo>
                    <a:pt x="1706" y="0"/>
                  </a:moveTo>
                  <a:lnTo>
                    <a:pt x="1495" y="76"/>
                  </a:lnTo>
                  <a:lnTo>
                    <a:pt x="1329" y="227"/>
                  </a:lnTo>
                  <a:lnTo>
                    <a:pt x="1223" y="453"/>
                  </a:lnTo>
                  <a:lnTo>
                    <a:pt x="1208" y="604"/>
                  </a:lnTo>
                  <a:lnTo>
                    <a:pt x="1208" y="1208"/>
                  </a:lnTo>
                  <a:lnTo>
                    <a:pt x="469" y="1208"/>
                  </a:lnTo>
                  <a:lnTo>
                    <a:pt x="227" y="1313"/>
                  </a:lnTo>
                  <a:lnTo>
                    <a:pt x="76" y="1479"/>
                  </a:lnTo>
                  <a:lnTo>
                    <a:pt x="1" y="1706"/>
                  </a:lnTo>
                  <a:lnTo>
                    <a:pt x="1" y="1932"/>
                  </a:lnTo>
                  <a:lnTo>
                    <a:pt x="76" y="2143"/>
                  </a:lnTo>
                  <a:lnTo>
                    <a:pt x="227" y="2309"/>
                  </a:lnTo>
                  <a:lnTo>
                    <a:pt x="469" y="2415"/>
                  </a:lnTo>
                  <a:lnTo>
                    <a:pt x="604" y="2430"/>
                  </a:lnTo>
                  <a:lnTo>
                    <a:pt x="1208" y="2430"/>
                  </a:lnTo>
                  <a:lnTo>
                    <a:pt x="1208" y="3034"/>
                  </a:lnTo>
                  <a:lnTo>
                    <a:pt x="1223" y="3170"/>
                  </a:lnTo>
                  <a:lnTo>
                    <a:pt x="1329" y="3411"/>
                  </a:lnTo>
                  <a:lnTo>
                    <a:pt x="1495" y="3562"/>
                  </a:lnTo>
                  <a:lnTo>
                    <a:pt x="1706" y="3638"/>
                  </a:lnTo>
                  <a:lnTo>
                    <a:pt x="1933" y="3638"/>
                  </a:lnTo>
                  <a:lnTo>
                    <a:pt x="2159" y="3562"/>
                  </a:lnTo>
                  <a:lnTo>
                    <a:pt x="2325" y="3411"/>
                  </a:lnTo>
                  <a:lnTo>
                    <a:pt x="2431" y="3170"/>
                  </a:lnTo>
                  <a:lnTo>
                    <a:pt x="2431" y="3034"/>
                  </a:lnTo>
                  <a:lnTo>
                    <a:pt x="2431" y="2430"/>
                  </a:lnTo>
                  <a:lnTo>
                    <a:pt x="3049" y="2430"/>
                  </a:lnTo>
                  <a:lnTo>
                    <a:pt x="3185" y="2415"/>
                  </a:lnTo>
                  <a:lnTo>
                    <a:pt x="3412" y="2309"/>
                  </a:lnTo>
                  <a:lnTo>
                    <a:pt x="3563" y="2128"/>
                  </a:lnTo>
                  <a:lnTo>
                    <a:pt x="3638" y="1917"/>
                  </a:lnTo>
                  <a:lnTo>
                    <a:pt x="3638" y="1691"/>
                  </a:lnTo>
                  <a:lnTo>
                    <a:pt x="3563" y="1479"/>
                  </a:lnTo>
                  <a:lnTo>
                    <a:pt x="3412" y="1313"/>
                  </a:lnTo>
                  <a:lnTo>
                    <a:pt x="3185" y="1208"/>
                  </a:lnTo>
                  <a:lnTo>
                    <a:pt x="2431" y="1208"/>
                  </a:lnTo>
                  <a:lnTo>
                    <a:pt x="2431" y="604"/>
                  </a:lnTo>
                  <a:lnTo>
                    <a:pt x="2431" y="453"/>
                  </a:lnTo>
                  <a:lnTo>
                    <a:pt x="2325" y="227"/>
                  </a:lnTo>
                  <a:lnTo>
                    <a:pt x="2159" y="76"/>
                  </a:lnTo>
                  <a:lnTo>
                    <a:pt x="19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65"/>
            <p:cNvSpPr/>
            <p:nvPr/>
          </p:nvSpPr>
          <p:spPr>
            <a:xfrm>
              <a:off x="6244900" y="3454688"/>
              <a:ext cx="90950" cy="90975"/>
            </a:xfrm>
            <a:custGeom>
              <a:avLst/>
              <a:gdLst/>
              <a:ahLst/>
              <a:cxnLst/>
              <a:rect l="l" t="t" r="r" b="b"/>
              <a:pathLst>
                <a:path w="3638" h="3639" extrusionOk="0">
                  <a:moveTo>
                    <a:pt x="1706" y="1"/>
                  </a:moveTo>
                  <a:lnTo>
                    <a:pt x="1495" y="76"/>
                  </a:lnTo>
                  <a:lnTo>
                    <a:pt x="1313" y="227"/>
                  </a:lnTo>
                  <a:lnTo>
                    <a:pt x="1223" y="469"/>
                  </a:lnTo>
                  <a:lnTo>
                    <a:pt x="1208" y="605"/>
                  </a:lnTo>
                  <a:lnTo>
                    <a:pt x="1208" y="1208"/>
                  </a:lnTo>
                  <a:lnTo>
                    <a:pt x="604" y="1208"/>
                  </a:lnTo>
                  <a:lnTo>
                    <a:pt x="453" y="1223"/>
                  </a:lnTo>
                  <a:lnTo>
                    <a:pt x="227" y="1329"/>
                  </a:lnTo>
                  <a:lnTo>
                    <a:pt x="76" y="1495"/>
                  </a:lnTo>
                  <a:lnTo>
                    <a:pt x="0" y="1706"/>
                  </a:lnTo>
                  <a:lnTo>
                    <a:pt x="0" y="1933"/>
                  </a:lnTo>
                  <a:lnTo>
                    <a:pt x="76" y="2159"/>
                  </a:lnTo>
                  <a:lnTo>
                    <a:pt x="227" y="2325"/>
                  </a:lnTo>
                  <a:lnTo>
                    <a:pt x="453" y="2431"/>
                  </a:lnTo>
                  <a:lnTo>
                    <a:pt x="1208" y="2431"/>
                  </a:lnTo>
                  <a:lnTo>
                    <a:pt x="1208" y="3035"/>
                  </a:lnTo>
                  <a:lnTo>
                    <a:pt x="1223" y="3185"/>
                  </a:lnTo>
                  <a:lnTo>
                    <a:pt x="1313" y="3412"/>
                  </a:lnTo>
                  <a:lnTo>
                    <a:pt x="1495" y="3563"/>
                  </a:lnTo>
                  <a:lnTo>
                    <a:pt x="1706" y="3638"/>
                  </a:lnTo>
                  <a:lnTo>
                    <a:pt x="1932" y="3638"/>
                  </a:lnTo>
                  <a:lnTo>
                    <a:pt x="2159" y="3563"/>
                  </a:lnTo>
                  <a:lnTo>
                    <a:pt x="2325" y="3412"/>
                  </a:lnTo>
                  <a:lnTo>
                    <a:pt x="2430" y="3185"/>
                  </a:lnTo>
                  <a:lnTo>
                    <a:pt x="2430" y="3035"/>
                  </a:lnTo>
                  <a:lnTo>
                    <a:pt x="2430" y="2431"/>
                  </a:lnTo>
                  <a:lnTo>
                    <a:pt x="3185" y="2431"/>
                  </a:lnTo>
                  <a:lnTo>
                    <a:pt x="3411" y="2325"/>
                  </a:lnTo>
                  <a:lnTo>
                    <a:pt x="3562" y="2159"/>
                  </a:lnTo>
                  <a:lnTo>
                    <a:pt x="3638" y="1933"/>
                  </a:lnTo>
                  <a:lnTo>
                    <a:pt x="3638" y="1706"/>
                  </a:lnTo>
                  <a:lnTo>
                    <a:pt x="3562" y="1495"/>
                  </a:lnTo>
                  <a:lnTo>
                    <a:pt x="3411" y="1329"/>
                  </a:lnTo>
                  <a:lnTo>
                    <a:pt x="3185" y="1223"/>
                  </a:lnTo>
                  <a:lnTo>
                    <a:pt x="3034" y="1208"/>
                  </a:lnTo>
                  <a:lnTo>
                    <a:pt x="2430" y="1208"/>
                  </a:lnTo>
                  <a:lnTo>
                    <a:pt x="2430" y="605"/>
                  </a:lnTo>
                  <a:lnTo>
                    <a:pt x="2430" y="469"/>
                  </a:lnTo>
                  <a:lnTo>
                    <a:pt x="2325" y="227"/>
                  </a:lnTo>
                  <a:lnTo>
                    <a:pt x="2159" y="76"/>
                  </a:lnTo>
                  <a:lnTo>
                    <a:pt x="19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65"/>
            <p:cNvSpPr/>
            <p:nvPr/>
          </p:nvSpPr>
          <p:spPr>
            <a:xfrm>
              <a:off x="6275075" y="3179263"/>
              <a:ext cx="456975" cy="276225"/>
            </a:xfrm>
            <a:custGeom>
              <a:avLst/>
              <a:gdLst/>
              <a:ahLst/>
              <a:cxnLst/>
              <a:rect l="l" t="t" r="r" b="b"/>
              <a:pathLst>
                <a:path w="18279" h="11049" extrusionOk="0">
                  <a:moveTo>
                    <a:pt x="3517" y="1872"/>
                  </a:moveTo>
                  <a:lnTo>
                    <a:pt x="3261" y="2279"/>
                  </a:lnTo>
                  <a:lnTo>
                    <a:pt x="2868" y="3140"/>
                  </a:lnTo>
                  <a:lnTo>
                    <a:pt x="2597" y="4060"/>
                  </a:lnTo>
                  <a:lnTo>
                    <a:pt x="2446" y="5026"/>
                  </a:lnTo>
                  <a:lnTo>
                    <a:pt x="2431" y="5509"/>
                  </a:lnTo>
                  <a:lnTo>
                    <a:pt x="2446" y="6007"/>
                  </a:lnTo>
                  <a:lnTo>
                    <a:pt x="2597" y="6973"/>
                  </a:lnTo>
                  <a:lnTo>
                    <a:pt x="2868" y="7894"/>
                  </a:lnTo>
                  <a:lnTo>
                    <a:pt x="3261" y="8754"/>
                  </a:lnTo>
                  <a:lnTo>
                    <a:pt x="3517" y="9162"/>
                  </a:lnTo>
                  <a:lnTo>
                    <a:pt x="3065" y="8875"/>
                  </a:lnTo>
                  <a:lnTo>
                    <a:pt x="2250" y="8181"/>
                  </a:lnTo>
                  <a:lnTo>
                    <a:pt x="1767" y="7516"/>
                  </a:lnTo>
                  <a:lnTo>
                    <a:pt x="1510" y="7018"/>
                  </a:lnTo>
                  <a:lnTo>
                    <a:pt x="1329" y="6460"/>
                  </a:lnTo>
                  <a:lnTo>
                    <a:pt x="1238" y="5841"/>
                  </a:lnTo>
                  <a:lnTo>
                    <a:pt x="1223" y="5509"/>
                  </a:lnTo>
                  <a:lnTo>
                    <a:pt x="1238" y="5177"/>
                  </a:lnTo>
                  <a:lnTo>
                    <a:pt x="1329" y="4558"/>
                  </a:lnTo>
                  <a:lnTo>
                    <a:pt x="1510" y="4000"/>
                  </a:lnTo>
                  <a:lnTo>
                    <a:pt x="1767" y="3502"/>
                  </a:lnTo>
                  <a:lnTo>
                    <a:pt x="2265" y="2838"/>
                  </a:lnTo>
                  <a:lnTo>
                    <a:pt x="3065" y="2143"/>
                  </a:lnTo>
                  <a:lnTo>
                    <a:pt x="3517" y="1872"/>
                  </a:lnTo>
                  <a:close/>
                  <a:moveTo>
                    <a:pt x="14777" y="1872"/>
                  </a:moveTo>
                  <a:lnTo>
                    <a:pt x="15214" y="2143"/>
                  </a:lnTo>
                  <a:lnTo>
                    <a:pt x="16029" y="2838"/>
                  </a:lnTo>
                  <a:lnTo>
                    <a:pt x="16512" y="3502"/>
                  </a:lnTo>
                  <a:lnTo>
                    <a:pt x="16769" y="4000"/>
                  </a:lnTo>
                  <a:lnTo>
                    <a:pt x="16950" y="4558"/>
                  </a:lnTo>
                  <a:lnTo>
                    <a:pt x="17040" y="5177"/>
                  </a:lnTo>
                  <a:lnTo>
                    <a:pt x="17056" y="5509"/>
                  </a:lnTo>
                  <a:lnTo>
                    <a:pt x="17056" y="5841"/>
                  </a:lnTo>
                  <a:lnTo>
                    <a:pt x="16965" y="6460"/>
                  </a:lnTo>
                  <a:lnTo>
                    <a:pt x="16784" y="7018"/>
                  </a:lnTo>
                  <a:lnTo>
                    <a:pt x="16527" y="7532"/>
                  </a:lnTo>
                  <a:lnTo>
                    <a:pt x="16044" y="8196"/>
                  </a:lnTo>
                  <a:lnTo>
                    <a:pt x="15229" y="8890"/>
                  </a:lnTo>
                  <a:lnTo>
                    <a:pt x="14777" y="9162"/>
                  </a:lnTo>
                  <a:lnTo>
                    <a:pt x="15018" y="8739"/>
                  </a:lnTo>
                  <a:lnTo>
                    <a:pt x="15410" y="7879"/>
                  </a:lnTo>
                  <a:lnTo>
                    <a:pt x="15697" y="6958"/>
                  </a:lnTo>
                  <a:lnTo>
                    <a:pt x="15833" y="6007"/>
                  </a:lnTo>
                  <a:lnTo>
                    <a:pt x="15848" y="5509"/>
                  </a:lnTo>
                  <a:lnTo>
                    <a:pt x="15833" y="5026"/>
                  </a:lnTo>
                  <a:lnTo>
                    <a:pt x="15697" y="4075"/>
                  </a:lnTo>
                  <a:lnTo>
                    <a:pt x="15410" y="3155"/>
                  </a:lnTo>
                  <a:lnTo>
                    <a:pt x="15018" y="2279"/>
                  </a:lnTo>
                  <a:lnTo>
                    <a:pt x="14777" y="1872"/>
                  </a:lnTo>
                  <a:close/>
                  <a:moveTo>
                    <a:pt x="6838" y="1087"/>
                  </a:moveTo>
                  <a:lnTo>
                    <a:pt x="6657" y="1540"/>
                  </a:lnTo>
                  <a:lnTo>
                    <a:pt x="6385" y="2566"/>
                  </a:lnTo>
                  <a:lnTo>
                    <a:pt x="6204" y="3698"/>
                  </a:lnTo>
                  <a:lnTo>
                    <a:pt x="6098" y="4905"/>
                  </a:lnTo>
                  <a:lnTo>
                    <a:pt x="6098" y="5539"/>
                  </a:lnTo>
                  <a:lnTo>
                    <a:pt x="6098" y="6158"/>
                  </a:lnTo>
                  <a:lnTo>
                    <a:pt x="6204" y="7365"/>
                  </a:lnTo>
                  <a:lnTo>
                    <a:pt x="6385" y="8497"/>
                  </a:lnTo>
                  <a:lnTo>
                    <a:pt x="6657" y="9524"/>
                  </a:lnTo>
                  <a:lnTo>
                    <a:pt x="6838" y="9992"/>
                  </a:lnTo>
                  <a:lnTo>
                    <a:pt x="5947" y="9992"/>
                  </a:lnTo>
                  <a:lnTo>
                    <a:pt x="5676" y="9780"/>
                  </a:lnTo>
                  <a:lnTo>
                    <a:pt x="5193" y="9343"/>
                  </a:lnTo>
                  <a:lnTo>
                    <a:pt x="4770" y="8845"/>
                  </a:lnTo>
                  <a:lnTo>
                    <a:pt x="4423" y="8316"/>
                  </a:lnTo>
                  <a:lnTo>
                    <a:pt x="4121" y="7743"/>
                  </a:lnTo>
                  <a:lnTo>
                    <a:pt x="3895" y="7139"/>
                  </a:lnTo>
                  <a:lnTo>
                    <a:pt x="3744" y="6520"/>
                  </a:lnTo>
                  <a:lnTo>
                    <a:pt x="3668" y="5856"/>
                  </a:lnTo>
                  <a:lnTo>
                    <a:pt x="3668" y="5539"/>
                  </a:lnTo>
                  <a:lnTo>
                    <a:pt x="3668" y="5207"/>
                  </a:lnTo>
                  <a:lnTo>
                    <a:pt x="3744" y="4543"/>
                  </a:lnTo>
                  <a:lnTo>
                    <a:pt x="3895" y="3924"/>
                  </a:lnTo>
                  <a:lnTo>
                    <a:pt x="4121" y="3321"/>
                  </a:lnTo>
                  <a:lnTo>
                    <a:pt x="4423" y="2747"/>
                  </a:lnTo>
                  <a:lnTo>
                    <a:pt x="4770" y="2219"/>
                  </a:lnTo>
                  <a:lnTo>
                    <a:pt x="5193" y="1721"/>
                  </a:lnTo>
                  <a:lnTo>
                    <a:pt x="5676" y="1283"/>
                  </a:lnTo>
                  <a:lnTo>
                    <a:pt x="5947" y="1087"/>
                  </a:lnTo>
                  <a:close/>
                  <a:moveTo>
                    <a:pt x="10113" y="1087"/>
                  </a:moveTo>
                  <a:lnTo>
                    <a:pt x="10309" y="1494"/>
                  </a:lnTo>
                  <a:lnTo>
                    <a:pt x="10611" y="2475"/>
                  </a:lnTo>
                  <a:lnTo>
                    <a:pt x="10837" y="3623"/>
                  </a:lnTo>
                  <a:lnTo>
                    <a:pt x="10958" y="4875"/>
                  </a:lnTo>
                  <a:lnTo>
                    <a:pt x="10958" y="5539"/>
                  </a:lnTo>
                  <a:lnTo>
                    <a:pt x="10958" y="6188"/>
                  </a:lnTo>
                  <a:lnTo>
                    <a:pt x="10837" y="7441"/>
                  </a:lnTo>
                  <a:lnTo>
                    <a:pt x="10611" y="8573"/>
                  </a:lnTo>
                  <a:lnTo>
                    <a:pt x="10309" y="9569"/>
                  </a:lnTo>
                  <a:lnTo>
                    <a:pt x="10113" y="9992"/>
                  </a:lnTo>
                  <a:lnTo>
                    <a:pt x="8166" y="9992"/>
                  </a:lnTo>
                  <a:lnTo>
                    <a:pt x="7985" y="9569"/>
                  </a:lnTo>
                  <a:lnTo>
                    <a:pt x="7668" y="8588"/>
                  </a:lnTo>
                  <a:lnTo>
                    <a:pt x="7442" y="7441"/>
                  </a:lnTo>
                  <a:lnTo>
                    <a:pt x="7336" y="6188"/>
                  </a:lnTo>
                  <a:lnTo>
                    <a:pt x="7321" y="5539"/>
                  </a:lnTo>
                  <a:lnTo>
                    <a:pt x="7336" y="4875"/>
                  </a:lnTo>
                  <a:lnTo>
                    <a:pt x="7442" y="3623"/>
                  </a:lnTo>
                  <a:lnTo>
                    <a:pt x="7668" y="2475"/>
                  </a:lnTo>
                  <a:lnTo>
                    <a:pt x="7985" y="1494"/>
                  </a:lnTo>
                  <a:lnTo>
                    <a:pt x="8166" y="1087"/>
                  </a:lnTo>
                  <a:close/>
                  <a:moveTo>
                    <a:pt x="12332" y="1087"/>
                  </a:moveTo>
                  <a:lnTo>
                    <a:pt x="12603" y="1283"/>
                  </a:lnTo>
                  <a:lnTo>
                    <a:pt x="13086" y="1721"/>
                  </a:lnTo>
                  <a:lnTo>
                    <a:pt x="13509" y="2219"/>
                  </a:lnTo>
                  <a:lnTo>
                    <a:pt x="13871" y="2747"/>
                  </a:lnTo>
                  <a:lnTo>
                    <a:pt x="14158" y="3321"/>
                  </a:lnTo>
                  <a:lnTo>
                    <a:pt x="14384" y="3924"/>
                  </a:lnTo>
                  <a:lnTo>
                    <a:pt x="14535" y="4543"/>
                  </a:lnTo>
                  <a:lnTo>
                    <a:pt x="14611" y="5207"/>
                  </a:lnTo>
                  <a:lnTo>
                    <a:pt x="14626" y="5539"/>
                  </a:lnTo>
                  <a:lnTo>
                    <a:pt x="14611" y="5856"/>
                  </a:lnTo>
                  <a:lnTo>
                    <a:pt x="14535" y="6520"/>
                  </a:lnTo>
                  <a:lnTo>
                    <a:pt x="14384" y="7139"/>
                  </a:lnTo>
                  <a:lnTo>
                    <a:pt x="14158" y="7743"/>
                  </a:lnTo>
                  <a:lnTo>
                    <a:pt x="13871" y="8316"/>
                  </a:lnTo>
                  <a:lnTo>
                    <a:pt x="13509" y="8845"/>
                  </a:lnTo>
                  <a:lnTo>
                    <a:pt x="13086" y="9343"/>
                  </a:lnTo>
                  <a:lnTo>
                    <a:pt x="12603" y="9780"/>
                  </a:lnTo>
                  <a:lnTo>
                    <a:pt x="12332" y="9992"/>
                  </a:lnTo>
                  <a:lnTo>
                    <a:pt x="11456" y="9992"/>
                  </a:lnTo>
                  <a:lnTo>
                    <a:pt x="11622" y="9524"/>
                  </a:lnTo>
                  <a:lnTo>
                    <a:pt x="11894" y="8497"/>
                  </a:lnTo>
                  <a:lnTo>
                    <a:pt x="12090" y="7365"/>
                  </a:lnTo>
                  <a:lnTo>
                    <a:pt x="12181" y="6158"/>
                  </a:lnTo>
                  <a:lnTo>
                    <a:pt x="12196" y="5539"/>
                  </a:lnTo>
                  <a:lnTo>
                    <a:pt x="12181" y="4905"/>
                  </a:lnTo>
                  <a:lnTo>
                    <a:pt x="12090" y="3698"/>
                  </a:lnTo>
                  <a:lnTo>
                    <a:pt x="11894" y="2566"/>
                  </a:lnTo>
                  <a:lnTo>
                    <a:pt x="11622" y="1540"/>
                  </a:lnTo>
                  <a:lnTo>
                    <a:pt x="11456" y="1087"/>
                  </a:lnTo>
                  <a:close/>
                  <a:moveTo>
                    <a:pt x="4891" y="0"/>
                  </a:moveTo>
                  <a:lnTo>
                    <a:pt x="4317" y="181"/>
                  </a:lnTo>
                  <a:lnTo>
                    <a:pt x="3276" y="634"/>
                  </a:lnTo>
                  <a:lnTo>
                    <a:pt x="2370" y="1162"/>
                  </a:lnTo>
                  <a:lnTo>
                    <a:pt x="1601" y="1796"/>
                  </a:lnTo>
                  <a:lnTo>
                    <a:pt x="982" y="2491"/>
                  </a:lnTo>
                  <a:lnTo>
                    <a:pt x="499" y="3275"/>
                  </a:lnTo>
                  <a:lnTo>
                    <a:pt x="182" y="4136"/>
                  </a:lnTo>
                  <a:lnTo>
                    <a:pt x="16" y="5041"/>
                  </a:lnTo>
                  <a:lnTo>
                    <a:pt x="1" y="5539"/>
                  </a:lnTo>
                  <a:lnTo>
                    <a:pt x="16" y="6007"/>
                  </a:lnTo>
                  <a:lnTo>
                    <a:pt x="182" y="6928"/>
                  </a:lnTo>
                  <a:lnTo>
                    <a:pt x="499" y="7773"/>
                  </a:lnTo>
                  <a:lnTo>
                    <a:pt x="967" y="8543"/>
                  </a:lnTo>
                  <a:lnTo>
                    <a:pt x="1586" y="9252"/>
                  </a:lnTo>
                  <a:lnTo>
                    <a:pt x="2355" y="9871"/>
                  </a:lnTo>
                  <a:lnTo>
                    <a:pt x="3261" y="10414"/>
                  </a:lnTo>
                  <a:lnTo>
                    <a:pt x="4302" y="10852"/>
                  </a:lnTo>
                  <a:lnTo>
                    <a:pt x="4876" y="11048"/>
                  </a:lnTo>
                  <a:lnTo>
                    <a:pt x="13433" y="11048"/>
                  </a:lnTo>
                  <a:lnTo>
                    <a:pt x="14007" y="10852"/>
                  </a:lnTo>
                  <a:lnTo>
                    <a:pt x="15033" y="10414"/>
                  </a:lnTo>
                  <a:lnTo>
                    <a:pt x="15939" y="9871"/>
                  </a:lnTo>
                  <a:lnTo>
                    <a:pt x="16693" y="9252"/>
                  </a:lnTo>
                  <a:lnTo>
                    <a:pt x="17312" y="8543"/>
                  </a:lnTo>
                  <a:lnTo>
                    <a:pt x="17780" y="7773"/>
                  </a:lnTo>
                  <a:lnTo>
                    <a:pt x="18112" y="6928"/>
                  </a:lnTo>
                  <a:lnTo>
                    <a:pt x="18263" y="6007"/>
                  </a:lnTo>
                  <a:lnTo>
                    <a:pt x="18278" y="5539"/>
                  </a:lnTo>
                  <a:lnTo>
                    <a:pt x="18263" y="5056"/>
                  </a:lnTo>
                  <a:lnTo>
                    <a:pt x="18112" y="4136"/>
                  </a:lnTo>
                  <a:lnTo>
                    <a:pt x="17780" y="3290"/>
                  </a:lnTo>
                  <a:lnTo>
                    <a:pt x="17312" y="2521"/>
                  </a:lnTo>
                  <a:lnTo>
                    <a:pt x="16693" y="1811"/>
                  </a:lnTo>
                  <a:lnTo>
                    <a:pt x="15939" y="1193"/>
                  </a:lnTo>
                  <a:lnTo>
                    <a:pt x="15033" y="649"/>
                  </a:lnTo>
                  <a:lnTo>
                    <a:pt x="14007" y="212"/>
                  </a:lnTo>
                  <a:lnTo>
                    <a:pt x="13433" y="30"/>
                  </a:lnTo>
                  <a:lnTo>
                    <a:pt x="4906" y="30"/>
                  </a:lnTo>
                  <a:lnTo>
                    <a:pt x="48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2" name="Google Shape;1182;p65"/>
          <p:cNvGrpSpPr/>
          <p:nvPr/>
        </p:nvGrpSpPr>
        <p:grpSpPr>
          <a:xfrm>
            <a:off x="6324700" y="1238825"/>
            <a:ext cx="360000" cy="519975"/>
            <a:chOff x="6324700" y="1238825"/>
            <a:chExt cx="360000" cy="519975"/>
          </a:xfrm>
        </p:grpSpPr>
        <p:sp>
          <p:nvSpPr>
            <p:cNvPr id="1183" name="Google Shape;1183;p65"/>
            <p:cNvSpPr/>
            <p:nvPr/>
          </p:nvSpPr>
          <p:spPr>
            <a:xfrm>
              <a:off x="6459425" y="1619150"/>
              <a:ext cx="91325" cy="139650"/>
            </a:xfrm>
            <a:custGeom>
              <a:avLst/>
              <a:gdLst/>
              <a:ahLst/>
              <a:cxnLst/>
              <a:rect l="l" t="t" r="r" b="b"/>
              <a:pathLst>
                <a:path w="3653" h="5586" extrusionOk="0">
                  <a:moveTo>
                    <a:pt x="483" y="1"/>
                  </a:moveTo>
                  <a:lnTo>
                    <a:pt x="272" y="107"/>
                  </a:lnTo>
                  <a:lnTo>
                    <a:pt x="106" y="273"/>
                  </a:lnTo>
                  <a:lnTo>
                    <a:pt x="15" y="484"/>
                  </a:lnTo>
                  <a:lnTo>
                    <a:pt x="0" y="605"/>
                  </a:lnTo>
                  <a:lnTo>
                    <a:pt x="0" y="4982"/>
                  </a:lnTo>
                  <a:lnTo>
                    <a:pt x="15" y="5102"/>
                  </a:lnTo>
                  <a:lnTo>
                    <a:pt x="106" y="5314"/>
                  </a:lnTo>
                  <a:lnTo>
                    <a:pt x="272" y="5480"/>
                  </a:lnTo>
                  <a:lnTo>
                    <a:pt x="483" y="5570"/>
                  </a:lnTo>
                  <a:lnTo>
                    <a:pt x="604" y="5585"/>
                  </a:lnTo>
                  <a:lnTo>
                    <a:pt x="3049" y="5585"/>
                  </a:lnTo>
                  <a:lnTo>
                    <a:pt x="3170" y="5570"/>
                  </a:lnTo>
                  <a:lnTo>
                    <a:pt x="3381" y="5480"/>
                  </a:lnTo>
                  <a:lnTo>
                    <a:pt x="3547" y="5314"/>
                  </a:lnTo>
                  <a:lnTo>
                    <a:pt x="3637" y="5102"/>
                  </a:lnTo>
                  <a:lnTo>
                    <a:pt x="3653" y="4982"/>
                  </a:lnTo>
                  <a:lnTo>
                    <a:pt x="3653" y="605"/>
                  </a:lnTo>
                  <a:lnTo>
                    <a:pt x="3637" y="484"/>
                  </a:lnTo>
                  <a:lnTo>
                    <a:pt x="3547" y="273"/>
                  </a:lnTo>
                  <a:lnTo>
                    <a:pt x="3381" y="107"/>
                  </a:lnTo>
                  <a:lnTo>
                    <a:pt x="31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65"/>
            <p:cNvSpPr/>
            <p:nvPr/>
          </p:nvSpPr>
          <p:spPr>
            <a:xfrm>
              <a:off x="6489600" y="1238825"/>
              <a:ext cx="30200" cy="123775"/>
            </a:xfrm>
            <a:custGeom>
              <a:avLst/>
              <a:gdLst/>
              <a:ahLst/>
              <a:cxnLst/>
              <a:rect l="l" t="t" r="r" b="b"/>
              <a:pathLst>
                <a:path w="1208" h="4951" extrusionOk="0">
                  <a:moveTo>
                    <a:pt x="604" y="1"/>
                  </a:moveTo>
                  <a:lnTo>
                    <a:pt x="483" y="16"/>
                  </a:lnTo>
                  <a:lnTo>
                    <a:pt x="272" y="106"/>
                  </a:lnTo>
                  <a:lnTo>
                    <a:pt x="106" y="272"/>
                  </a:lnTo>
                  <a:lnTo>
                    <a:pt x="16" y="484"/>
                  </a:lnTo>
                  <a:lnTo>
                    <a:pt x="0" y="604"/>
                  </a:lnTo>
                  <a:lnTo>
                    <a:pt x="0" y="4347"/>
                  </a:lnTo>
                  <a:lnTo>
                    <a:pt x="16" y="4468"/>
                  </a:lnTo>
                  <a:lnTo>
                    <a:pt x="106" y="4679"/>
                  </a:lnTo>
                  <a:lnTo>
                    <a:pt x="272" y="4845"/>
                  </a:lnTo>
                  <a:lnTo>
                    <a:pt x="483" y="4936"/>
                  </a:lnTo>
                  <a:lnTo>
                    <a:pt x="604" y="4951"/>
                  </a:lnTo>
                  <a:lnTo>
                    <a:pt x="740" y="4936"/>
                  </a:lnTo>
                  <a:lnTo>
                    <a:pt x="951" y="4845"/>
                  </a:lnTo>
                  <a:lnTo>
                    <a:pt x="1117" y="4679"/>
                  </a:lnTo>
                  <a:lnTo>
                    <a:pt x="1208" y="4468"/>
                  </a:lnTo>
                  <a:lnTo>
                    <a:pt x="1208" y="4347"/>
                  </a:lnTo>
                  <a:lnTo>
                    <a:pt x="1208" y="604"/>
                  </a:lnTo>
                  <a:lnTo>
                    <a:pt x="1208" y="484"/>
                  </a:lnTo>
                  <a:lnTo>
                    <a:pt x="1117" y="272"/>
                  </a:lnTo>
                  <a:lnTo>
                    <a:pt x="951" y="106"/>
                  </a:lnTo>
                  <a:lnTo>
                    <a:pt x="740" y="16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65"/>
            <p:cNvSpPr/>
            <p:nvPr/>
          </p:nvSpPr>
          <p:spPr>
            <a:xfrm>
              <a:off x="6324700" y="1319575"/>
              <a:ext cx="360000" cy="359975"/>
            </a:xfrm>
            <a:custGeom>
              <a:avLst/>
              <a:gdLst/>
              <a:ahLst/>
              <a:cxnLst/>
              <a:rect l="l" t="t" r="r" b="b"/>
              <a:pathLst>
                <a:path w="14400" h="14399" extrusionOk="0">
                  <a:moveTo>
                    <a:pt x="7079" y="0"/>
                  </a:moveTo>
                  <a:lnTo>
                    <a:pt x="6853" y="91"/>
                  </a:lnTo>
                  <a:lnTo>
                    <a:pt x="6778" y="166"/>
                  </a:lnTo>
                  <a:lnTo>
                    <a:pt x="167" y="6777"/>
                  </a:lnTo>
                  <a:lnTo>
                    <a:pt x="92" y="6868"/>
                  </a:lnTo>
                  <a:lnTo>
                    <a:pt x="1" y="7079"/>
                  </a:lnTo>
                  <a:lnTo>
                    <a:pt x="1" y="7320"/>
                  </a:lnTo>
                  <a:lnTo>
                    <a:pt x="92" y="7532"/>
                  </a:lnTo>
                  <a:lnTo>
                    <a:pt x="167" y="7622"/>
                  </a:lnTo>
                  <a:lnTo>
                    <a:pt x="6778" y="14233"/>
                  </a:lnTo>
                  <a:lnTo>
                    <a:pt x="6853" y="14308"/>
                  </a:lnTo>
                  <a:lnTo>
                    <a:pt x="7079" y="14384"/>
                  </a:lnTo>
                  <a:lnTo>
                    <a:pt x="7200" y="14399"/>
                  </a:lnTo>
                  <a:lnTo>
                    <a:pt x="7336" y="14384"/>
                  </a:lnTo>
                  <a:lnTo>
                    <a:pt x="7547" y="14308"/>
                  </a:lnTo>
                  <a:lnTo>
                    <a:pt x="7638" y="14233"/>
                  </a:lnTo>
                  <a:lnTo>
                    <a:pt x="14233" y="7622"/>
                  </a:lnTo>
                  <a:lnTo>
                    <a:pt x="14324" y="7532"/>
                  </a:lnTo>
                  <a:lnTo>
                    <a:pt x="14399" y="7320"/>
                  </a:lnTo>
                  <a:lnTo>
                    <a:pt x="14399" y="7094"/>
                  </a:lnTo>
                  <a:lnTo>
                    <a:pt x="14324" y="6868"/>
                  </a:lnTo>
                  <a:lnTo>
                    <a:pt x="14233" y="6777"/>
                  </a:lnTo>
                  <a:lnTo>
                    <a:pt x="7638" y="166"/>
                  </a:lnTo>
                  <a:lnTo>
                    <a:pt x="7547" y="9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65"/>
            <p:cNvSpPr/>
            <p:nvPr/>
          </p:nvSpPr>
          <p:spPr>
            <a:xfrm>
              <a:off x="6398300" y="1393150"/>
              <a:ext cx="213200" cy="213200"/>
            </a:xfrm>
            <a:custGeom>
              <a:avLst/>
              <a:gdLst/>
              <a:ahLst/>
              <a:cxnLst/>
              <a:rect l="l" t="t" r="r" b="b"/>
              <a:pathLst>
                <a:path w="8528" h="8528" extrusionOk="0">
                  <a:moveTo>
                    <a:pt x="1630" y="0"/>
                  </a:moveTo>
                  <a:lnTo>
                    <a:pt x="1283" y="76"/>
                  </a:lnTo>
                  <a:lnTo>
                    <a:pt x="800" y="302"/>
                  </a:lnTo>
                  <a:lnTo>
                    <a:pt x="302" y="800"/>
                  </a:lnTo>
                  <a:lnTo>
                    <a:pt x="76" y="1283"/>
                  </a:lnTo>
                  <a:lnTo>
                    <a:pt x="0" y="1646"/>
                  </a:lnTo>
                  <a:lnTo>
                    <a:pt x="0" y="1827"/>
                  </a:lnTo>
                  <a:lnTo>
                    <a:pt x="0" y="6702"/>
                  </a:lnTo>
                  <a:lnTo>
                    <a:pt x="0" y="6883"/>
                  </a:lnTo>
                  <a:lnTo>
                    <a:pt x="76" y="7245"/>
                  </a:lnTo>
                  <a:lnTo>
                    <a:pt x="302" y="7728"/>
                  </a:lnTo>
                  <a:lnTo>
                    <a:pt x="800" y="8226"/>
                  </a:lnTo>
                  <a:lnTo>
                    <a:pt x="1283" y="8452"/>
                  </a:lnTo>
                  <a:lnTo>
                    <a:pt x="1630" y="8528"/>
                  </a:lnTo>
                  <a:lnTo>
                    <a:pt x="6882" y="8528"/>
                  </a:lnTo>
                  <a:lnTo>
                    <a:pt x="7245" y="8452"/>
                  </a:lnTo>
                  <a:lnTo>
                    <a:pt x="7728" y="8226"/>
                  </a:lnTo>
                  <a:lnTo>
                    <a:pt x="8226" y="7728"/>
                  </a:lnTo>
                  <a:lnTo>
                    <a:pt x="8452" y="7245"/>
                  </a:lnTo>
                  <a:lnTo>
                    <a:pt x="8512" y="6883"/>
                  </a:lnTo>
                  <a:lnTo>
                    <a:pt x="8527" y="6702"/>
                  </a:lnTo>
                  <a:lnTo>
                    <a:pt x="8527" y="1827"/>
                  </a:lnTo>
                  <a:lnTo>
                    <a:pt x="8512" y="1646"/>
                  </a:lnTo>
                  <a:lnTo>
                    <a:pt x="8452" y="1283"/>
                  </a:lnTo>
                  <a:lnTo>
                    <a:pt x="8226" y="800"/>
                  </a:lnTo>
                  <a:lnTo>
                    <a:pt x="7728" y="302"/>
                  </a:lnTo>
                  <a:lnTo>
                    <a:pt x="7245" y="76"/>
                  </a:lnTo>
                  <a:lnTo>
                    <a:pt x="68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65"/>
            <p:cNvSpPr/>
            <p:nvPr/>
          </p:nvSpPr>
          <p:spPr>
            <a:xfrm>
              <a:off x="6504700" y="1393150"/>
              <a:ext cx="106800" cy="213200"/>
            </a:xfrm>
            <a:custGeom>
              <a:avLst/>
              <a:gdLst/>
              <a:ahLst/>
              <a:cxnLst/>
              <a:rect l="l" t="t" r="r" b="b"/>
              <a:pathLst>
                <a:path w="4272" h="8528" extrusionOk="0">
                  <a:moveTo>
                    <a:pt x="0" y="0"/>
                  </a:moveTo>
                  <a:lnTo>
                    <a:pt x="0" y="8528"/>
                  </a:lnTo>
                  <a:lnTo>
                    <a:pt x="2626" y="8528"/>
                  </a:lnTo>
                  <a:lnTo>
                    <a:pt x="2989" y="8452"/>
                  </a:lnTo>
                  <a:lnTo>
                    <a:pt x="3472" y="8226"/>
                  </a:lnTo>
                  <a:lnTo>
                    <a:pt x="3970" y="7728"/>
                  </a:lnTo>
                  <a:lnTo>
                    <a:pt x="4196" y="7245"/>
                  </a:lnTo>
                  <a:lnTo>
                    <a:pt x="4256" y="6883"/>
                  </a:lnTo>
                  <a:lnTo>
                    <a:pt x="4271" y="6702"/>
                  </a:lnTo>
                  <a:lnTo>
                    <a:pt x="4271" y="1827"/>
                  </a:lnTo>
                  <a:lnTo>
                    <a:pt x="4256" y="1646"/>
                  </a:lnTo>
                  <a:lnTo>
                    <a:pt x="4196" y="1283"/>
                  </a:lnTo>
                  <a:lnTo>
                    <a:pt x="3970" y="800"/>
                  </a:lnTo>
                  <a:lnTo>
                    <a:pt x="3472" y="302"/>
                  </a:lnTo>
                  <a:lnTo>
                    <a:pt x="2989" y="76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65"/>
            <p:cNvSpPr/>
            <p:nvPr/>
          </p:nvSpPr>
          <p:spPr>
            <a:xfrm>
              <a:off x="6411125" y="1405975"/>
              <a:ext cx="187550" cy="187175"/>
            </a:xfrm>
            <a:custGeom>
              <a:avLst/>
              <a:gdLst/>
              <a:ahLst/>
              <a:cxnLst/>
              <a:rect l="l" t="t" r="r" b="b"/>
              <a:pathLst>
                <a:path w="7502" h="7487" extrusionOk="0">
                  <a:moveTo>
                    <a:pt x="3622" y="1"/>
                  </a:moveTo>
                  <a:lnTo>
                    <a:pt x="3396" y="91"/>
                  </a:lnTo>
                  <a:lnTo>
                    <a:pt x="3321" y="167"/>
                  </a:lnTo>
                  <a:lnTo>
                    <a:pt x="166" y="3321"/>
                  </a:lnTo>
                  <a:lnTo>
                    <a:pt x="91" y="3412"/>
                  </a:lnTo>
                  <a:lnTo>
                    <a:pt x="0" y="3623"/>
                  </a:lnTo>
                  <a:lnTo>
                    <a:pt x="0" y="3864"/>
                  </a:lnTo>
                  <a:lnTo>
                    <a:pt x="91" y="4076"/>
                  </a:lnTo>
                  <a:lnTo>
                    <a:pt x="166" y="4166"/>
                  </a:lnTo>
                  <a:lnTo>
                    <a:pt x="3321" y="7321"/>
                  </a:lnTo>
                  <a:lnTo>
                    <a:pt x="3396" y="7396"/>
                  </a:lnTo>
                  <a:lnTo>
                    <a:pt x="3622" y="7487"/>
                  </a:lnTo>
                  <a:lnTo>
                    <a:pt x="3879" y="7487"/>
                  </a:lnTo>
                  <a:lnTo>
                    <a:pt x="4090" y="7396"/>
                  </a:lnTo>
                  <a:lnTo>
                    <a:pt x="4181" y="7321"/>
                  </a:lnTo>
                  <a:lnTo>
                    <a:pt x="7335" y="4166"/>
                  </a:lnTo>
                  <a:lnTo>
                    <a:pt x="7411" y="4076"/>
                  </a:lnTo>
                  <a:lnTo>
                    <a:pt x="7501" y="3864"/>
                  </a:lnTo>
                  <a:lnTo>
                    <a:pt x="7501" y="3638"/>
                  </a:lnTo>
                  <a:lnTo>
                    <a:pt x="7411" y="3412"/>
                  </a:lnTo>
                  <a:lnTo>
                    <a:pt x="7335" y="3321"/>
                  </a:lnTo>
                  <a:lnTo>
                    <a:pt x="4181" y="167"/>
                  </a:lnTo>
                  <a:lnTo>
                    <a:pt x="4090" y="91"/>
                  </a:lnTo>
                  <a:lnTo>
                    <a:pt x="38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9" name="Google Shape;1189;p65"/>
          <p:cNvGrpSpPr/>
          <p:nvPr/>
        </p:nvGrpSpPr>
        <p:grpSpPr>
          <a:xfrm>
            <a:off x="2441200" y="3088888"/>
            <a:ext cx="396225" cy="519975"/>
            <a:chOff x="2441200" y="3088888"/>
            <a:chExt cx="396225" cy="519975"/>
          </a:xfrm>
        </p:grpSpPr>
        <p:sp>
          <p:nvSpPr>
            <p:cNvPr id="1190" name="Google Shape;1190;p65"/>
            <p:cNvSpPr/>
            <p:nvPr/>
          </p:nvSpPr>
          <p:spPr>
            <a:xfrm>
              <a:off x="2532900" y="3088888"/>
              <a:ext cx="274325" cy="122275"/>
            </a:xfrm>
            <a:custGeom>
              <a:avLst/>
              <a:gdLst/>
              <a:ahLst/>
              <a:cxnLst/>
              <a:rect l="l" t="t" r="r" b="b"/>
              <a:pathLst>
                <a:path w="10973" h="4891" extrusionOk="0">
                  <a:moveTo>
                    <a:pt x="5464" y="1"/>
                  </a:moveTo>
                  <a:lnTo>
                    <a:pt x="5283" y="16"/>
                  </a:lnTo>
                  <a:lnTo>
                    <a:pt x="5102" y="106"/>
                  </a:lnTo>
                  <a:lnTo>
                    <a:pt x="242" y="3774"/>
                  </a:lnTo>
                  <a:lnTo>
                    <a:pt x="136" y="3864"/>
                  </a:lnTo>
                  <a:lnTo>
                    <a:pt x="15" y="4076"/>
                  </a:lnTo>
                  <a:lnTo>
                    <a:pt x="0" y="4317"/>
                  </a:lnTo>
                  <a:lnTo>
                    <a:pt x="61" y="4528"/>
                  </a:lnTo>
                  <a:lnTo>
                    <a:pt x="196" y="4709"/>
                  </a:lnTo>
                  <a:lnTo>
                    <a:pt x="393" y="4845"/>
                  </a:lnTo>
                  <a:lnTo>
                    <a:pt x="619" y="4891"/>
                  </a:lnTo>
                  <a:lnTo>
                    <a:pt x="861" y="4830"/>
                  </a:lnTo>
                  <a:lnTo>
                    <a:pt x="981" y="4755"/>
                  </a:lnTo>
                  <a:lnTo>
                    <a:pt x="5479" y="1359"/>
                  </a:lnTo>
                  <a:lnTo>
                    <a:pt x="9992" y="4755"/>
                  </a:lnTo>
                  <a:lnTo>
                    <a:pt x="10112" y="4830"/>
                  </a:lnTo>
                  <a:lnTo>
                    <a:pt x="10354" y="4891"/>
                  </a:lnTo>
                  <a:lnTo>
                    <a:pt x="10580" y="4845"/>
                  </a:lnTo>
                  <a:lnTo>
                    <a:pt x="10761" y="4709"/>
                  </a:lnTo>
                  <a:lnTo>
                    <a:pt x="10897" y="4528"/>
                  </a:lnTo>
                  <a:lnTo>
                    <a:pt x="10973" y="4317"/>
                  </a:lnTo>
                  <a:lnTo>
                    <a:pt x="10942" y="4076"/>
                  </a:lnTo>
                  <a:lnTo>
                    <a:pt x="10807" y="3864"/>
                  </a:lnTo>
                  <a:lnTo>
                    <a:pt x="10701" y="3774"/>
                  </a:lnTo>
                  <a:lnTo>
                    <a:pt x="5826" y="106"/>
                  </a:lnTo>
                  <a:lnTo>
                    <a:pt x="5660" y="16"/>
                  </a:lnTo>
                  <a:lnTo>
                    <a:pt x="54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65"/>
            <p:cNvSpPr/>
            <p:nvPr/>
          </p:nvSpPr>
          <p:spPr>
            <a:xfrm>
              <a:off x="2502700" y="3180213"/>
              <a:ext cx="334725" cy="384875"/>
            </a:xfrm>
            <a:custGeom>
              <a:avLst/>
              <a:gdLst/>
              <a:ahLst/>
              <a:cxnLst/>
              <a:rect l="l" t="t" r="r" b="b"/>
              <a:pathLst>
                <a:path w="13389" h="15395" extrusionOk="0">
                  <a:moveTo>
                    <a:pt x="605" y="0"/>
                  </a:moveTo>
                  <a:lnTo>
                    <a:pt x="469" y="15"/>
                  </a:lnTo>
                  <a:lnTo>
                    <a:pt x="257" y="106"/>
                  </a:lnTo>
                  <a:lnTo>
                    <a:pt x="91" y="257"/>
                  </a:lnTo>
                  <a:lnTo>
                    <a:pt x="1" y="483"/>
                  </a:lnTo>
                  <a:lnTo>
                    <a:pt x="1" y="604"/>
                  </a:lnTo>
                  <a:lnTo>
                    <a:pt x="1" y="14791"/>
                  </a:lnTo>
                  <a:lnTo>
                    <a:pt x="1" y="14912"/>
                  </a:lnTo>
                  <a:lnTo>
                    <a:pt x="91" y="15138"/>
                  </a:lnTo>
                  <a:lnTo>
                    <a:pt x="257" y="15289"/>
                  </a:lnTo>
                  <a:lnTo>
                    <a:pt x="469" y="15379"/>
                  </a:lnTo>
                  <a:lnTo>
                    <a:pt x="605" y="15394"/>
                  </a:lnTo>
                  <a:lnTo>
                    <a:pt x="12784" y="15394"/>
                  </a:lnTo>
                  <a:lnTo>
                    <a:pt x="12920" y="15379"/>
                  </a:lnTo>
                  <a:lnTo>
                    <a:pt x="13132" y="15289"/>
                  </a:lnTo>
                  <a:lnTo>
                    <a:pt x="13298" y="15138"/>
                  </a:lnTo>
                  <a:lnTo>
                    <a:pt x="13388" y="14912"/>
                  </a:lnTo>
                  <a:lnTo>
                    <a:pt x="13388" y="14791"/>
                  </a:lnTo>
                  <a:lnTo>
                    <a:pt x="13388" y="604"/>
                  </a:lnTo>
                  <a:lnTo>
                    <a:pt x="13388" y="483"/>
                  </a:lnTo>
                  <a:lnTo>
                    <a:pt x="13298" y="257"/>
                  </a:lnTo>
                  <a:lnTo>
                    <a:pt x="13132" y="106"/>
                  </a:lnTo>
                  <a:lnTo>
                    <a:pt x="12920" y="15"/>
                  </a:lnTo>
                  <a:lnTo>
                    <a:pt x="127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65"/>
            <p:cNvSpPr/>
            <p:nvPr/>
          </p:nvSpPr>
          <p:spPr>
            <a:xfrm>
              <a:off x="2563450" y="3240938"/>
              <a:ext cx="213225" cy="276225"/>
            </a:xfrm>
            <a:custGeom>
              <a:avLst/>
              <a:gdLst/>
              <a:ahLst/>
              <a:cxnLst/>
              <a:rect l="l" t="t" r="r" b="b"/>
              <a:pathLst>
                <a:path w="8529" h="11049" extrusionOk="0">
                  <a:moveTo>
                    <a:pt x="605" y="1"/>
                  </a:moveTo>
                  <a:lnTo>
                    <a:pt x="484" y="16"/>
                  </a:lnTo>
                  <a:lnTo>
                    <a:pt x="257" y="107"/>
                  </a:lnTo>
                  <a:lnTo>
                    <a:pt x="106" y="273"/>
                  </a:lnTo>
                  <a:lnTo>
                    <a:pt x="16" y="484"/>
                  </a:lnTo>
                  <a:lnTo>
                    <a:pt x="1" y="605"/>
                  </a:lnTo>
                  <a:lnTo>
                    <a:pt x="1" y="10445"/>
                  </a:lnTo>
                  <a:lnTo>
                    <a:pt x="16" y="10566"/>
                  </a:lnTo>
                  <a:lnTo>
                    <a:pt x="106" y="10777"/>
                  </a:lnTo>
                  <a:lnTo>
                    <a:pt x="257" y="10943"/>
                  </a:lnTo>
                  <a:lnTo>
                    <a:pt x="484" y="11034"/>
                  </a:lnTo>
                  <a:lnTo>
                    <a:pt x="605" y="11049"/>
                  </a:lnTo>
                  <a:lnTo>
                    <a:pt x="7924" y="11049"/>
                  </a:lnTo>
                  <a:lnTo>
                    <a:pt x="8045" y="11034"/>
                  </a:lnTo>
                  <a:lnTo>
                    <a:pt x="8272" y="10943"/>
                  </a:lnTo>
                  <a:lnTo>
                    <a:pt x="8423" y="10777"/>
                  </a:lnTo>
                  <a:lnTo>
                    <a:pt x="8513" y="10566"/>
                  </a:lnTo>
                  <a:lnTo>
                    <a:pt x="8528" y="10445"/>
                  </a:lnTo>
                  <a:lnTo>
                    <a:pt x="8528" y="605"/>
                  </a:lnTo>
                  <a:lnTo>
                    <a:pt x="8513" y="484"/>
                  </a:lnTo>
                  <a:lnTo>
                    <a:pt x="8423" y="273"/>
                  </a:lnTo>
                  <a:lnTo>
                    <a:pt x="8272" y="107"/>
                  </a:lnTo>
                  <a:lnTo>
                    <a:pt x="8045" y="16"/>
                  </a:lnTo>
                  <a:lnTo>
                    <a:pt x="79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65"/>
            <p:cNvSpPr/>
            <p:nvPr/>
          </p:nvSpPr>
          <p:spPr>
            <a:xfrm>
              <a:off x="2441200" y="3487338"/>
              <a:ext cx="365650" cy="121525"/>
            </a:xfrm>
            <a:custGeom>
              <a:avLst/>
              <a:gdLst/>
              <a:ahLst/>
              <a:cxnLst/>
              <a:rect l="l" t="t" r="r" b="b"/>
              <a:pathLst>
                <a:path w="14626" h="4861" extrusionOk="0">
                  <a:moveTo>
                    <a:pt x="1646" y="0"/>
                  </a:moveTo>
                  <a:lnTo>
                    <a:pt x="1284" y="106"/>
                  </a:lnTo>
                  <a:lnTo>
                    <a:pt x="952" y="287"/>
                  </a:lnTo>
                  <a:lnTo>
                    <a:pt x="665" y="544"/>
                  </a:lnTo>
                  <a:lnTo>
                    <a:pt x="423" y="876"/>
                  </a:lnTo>
                  <a:lnTo>
                    <a:pt x="227" y="1268"/>
                  </a:lnTo>
                  <a:lnTo>
                    <a:pt x="76" y="1706"/>
                  </a:lnTo>
                  <a:lnTo>
                    <a:pt x="16" y="2174"/>
                  </a:lnTo>
                  <a:lnTo>
                    <a:pt x="1" y="2430"/>
                  </a:lnTo>
                  <a:lnTo>
                    <a:pt x="16" y="2687"/>
                  </a:lnTo>
                  <a:lnTo>
                    <a:pt x="76" y="3155"/>
                  </a:lnTo>
                  <a:lnTo>
                    <a:pt x="227" y="3592"/>
                  </a:lnTo>
                  <a:lnTo>
                    <a:pt x="423" y="3985"/>
                  </a:lnTo>
                  <a:lnTo>
                    <a:pt x="665" y="4317"/>
                  </a:lnTo>
                  <a:lnTo>
                    <a:pt x="952" y="4573"/>
                  </a:lnTo>
                  <a:lnTo>
                    <a:pt x="1284" y="4755"/>
                  </a:lnTo>
                  <a:lnTo>
                    <a:pt x="1646" y="4860"/>
                  </a:lnTo>
                  <a:lnTo>
                    <a:pt x="14143" y="4860"/>
                  </a:lnTo>
                  <a:lnTo>
                    <a:pt x="14369" y="4770"/>
                  </a:lnTo>
                  <a:lnTo>
                    <a:pt x="14520" y="4604"/>
                  </a:lnTo>
                  <a:lnTo>
                    <a:pt x="14610" y="4392"/>
                  </a:lnTo>
                  <a:lnTo>
                    <a:pt x="14626" y="4257"/>
                  </a:lnTo>
                  <a:lnTo>
                    <a:pt x="14626" y="604"/>
                  </a:lnTo>
                  <a:lnTo>
                    <a:pt x="14610" y="468"/>
                  </a:lnTo>
                  <a:lnTo>
                    <a:pt x="14520" y="257"/>
                  </a:lnTo>
                  <a:lnTo>
                    <a:pt x="14369" y="91"/>
                  </a:lnTo>
                  <a:lnTo>
                    <a:pt x="14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65"/>
            <p:cNvSpPr/>
            <p:nvPr/>
          </p:nvSpPr>
          <p:spPr>
            <a:xfrm>
              <a:off x="2746075" y="3487338"/>
              <a:ext cx="91350" cy="121525"/>
            </a:xfrm>
            <a:custGeom>
              <a:avLst/>
              <a:gdLst/>
              <a:ahLst/>
              <a:cxnLst/>
              <a:rect l="l" t="t" r="r" b="b"/>
              <a:pathLst>
                <a:path w="3654" h="4861" extrusionOk="0">
                  <a:moveTo>
                    <a:pt x="1631" y="0"/>
                  </a:moveTo>
                  <a:lnTo>
                    <a:pt x="1284" y="106"/>
                  </a:lnTo>
                  <a:lnTo>
                    <a:pt x="952" y="287"/>
                  </a:lnTo>
                  <a:lnTo>
                    <a:pt x="665" y="544"/>
                  </a:lnTo>
                  <a:lnTo>
                    <a:pt x="408" y="876"/>
                  </a:lnTo>
                  <a:lnTo>
                    <a:pt x="212" y="1268"/>
                  </a:lnTo>
                  <a:lnTo>
                    <a:pt x="76" y="1706"/>
                  </a:lnTo>
                  <a:lnTo>
                    <a:pt x="1" y="2174"/>
                  </a:lnTo>
                  <a:lnTo>
                    <a:pt x="1" y="2430"/>
                  </a:lnTo>
                  <a:lnTo>
                    <a:pt x="1" y="2687"/>
                  </a:lnTo>
                  <a:lnTo>
                    <a:pt x="76" y="3155"/>
                  </a:lnTo>
                  <a:lnTo>
                    <a:pt x="212" y="3592"/>
                  </a:lnTo>
                  <a:lnTo>
                    <a:pt x="408" y="3985"/>
                  </a:lnTo>
                  <a:lnTo>
                    <a:pt x="665" y="4317"/>
                  </a:lnTo>
                  <a:lnTo>
                    <a:pt x="952" y="4573"/>
                  </a:lnTo>
                  <a:lnTo>
                    <a:pt x="1284" y="4755"/>
                  </a:lnTo>
                  <a:lnTo>
                    <a:pt x="1631" y="4860"/>
                  </a:lnTo>
                  <a:lnTo>
                    <a:pt x="2023" y="4860"/>
                  </a:lnTo>
                  <a:lnTo>
                    <a:pt x="2385" y="4755"/>
                  </a:lnTo>
                  <a:lnTo>
                    <a:pt x="2717" y="4573"/>
                  </a:lnTo>
                  <a:lnTo>
                    <a:pt x="3004" y="4317"/>
                  </a:lnTo>
                  <a:lnTo>
                    <a:pt x="3246" y="3985"/>
                  </a:lnTo>
                  <a:lnTo>
                    <a:pt x="3442" y="3592"/>
                  </a:lnTo>
                  <a:lnTo>
                    <a:pt x="3578" y="3155"/>
                  </a:lnTo>
                  <a:lnTo>
                    <a:pt x="3653" y="2687"/>
                  </a:lnTo>
                  <a:lnTo>
                    <a:pt x="3653" y="2430"/>
                  </a:lnTo>
                  <a:lnTo>
                    <a:pt x="3653" y="2174"/>
                  </a:lnTo>
                  <a:lnTo>
                    <a:pt x="3578" y="1706"/>
                  </a:lnTo>
                  <a:lnTo>
                    <a:pt x="3442" y="1268"/>
                  </a:lnTo>
                  <a:lnTo>
                    <a:pt x="3246" y="876"/>
                  </a:lnTo>
                  <a:lnTo>
                    <a:pt x="2989" y="544"/>
                  </a:lnTo>
                  <a:lnTo>
                    <a:pt x="2702" y="287"/>
                  </a:lnTo>
                  <a:lnTo>
                    <a:pt x="2370" y="106"/>
                  </a:lnTo>
                  <a:lnTo>
                    <a:pt x="20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5" name="Google Shape;1195;p65"/>
          <p:cNvGrpSpPr/>
          <p:nvPr/>
        </p:nvGrpSpPr>
        <p:grpSpPr>
          <a:xfrm>
            <a:off x="428187" y="3751644"/>
            <a:ext cx="449634" cy="456374"/>
            <a:chOff x="567612" y="3343819"/>
            <a:chExt cx="449634" cy="456374"/>
          </a:xfrm>
        </p:grpSpPr>
        <p:sp>
          <p:nvSpPr>
            <p:cNvPr id="1196" name="Google Shape;1196;p65"/>
            <p:cNvSpPr/>
            <p:nvPr/>
          </p:nvSpPr>
          <p:spPr>
            <a:xfrm rot="4342437">
              <a:off x="609482" y="3394241"/>
              <a:ext cx="365896" cy="355531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65"/>
            <p:cNvSpPr/>
            <p:nvPr/>
          </p:nvSpPr>
          <p:spPr>
            <a:xfrm rot="4342437">
              <a:off x="731598" y="3511318"/>
              <a:ext cx="109246" cy="1092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8" name="Google Shape;1198;p65"/>
          <p:cNvGrpSpPr/>
          <p:nvPr/>
        </p:nvGrpSpPr>
        <p:grpSpPr>
          <a:xfrm>
            <a:off x="428177" y="540002"/>
            <a:ext cx="583646" cy="565504"/>
            <a:chOff x="4218777" y="2890877"/>
            <a:chExt cx="583646" cy="565504"/>
          </a:xfrm>
        </p:grpSpPr>
        <p:sp>
          <p:nvSpPr>
            <p:cNvPr id="1199" name="Google Shape;1199;p65"/>
            <p:cNvSpPr/>
            <p:nvPr/>
          </p:nvSpPr>
          <p:spPr>
            <a:xfrm>
              <a:off x="4218777" y="2890877"/>
              <a:ext cx="583646" cy="565504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65"/>
            <p:cNvSpPr/>
            <p:nvPr/>
          </p:nvSpPr>
          <p:spPr>
            <a:xfrm>
              <a:off x="4411550" y="3087153"/>
              <a:ext cx="204152" cy="204159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65"/>
          <p:cNvGrpSpPr/>
          <p:nvPr/>
        </p:nvGrpSpPr>
        <p:grpSpPr>
          <a:xfrm>
            <a:off x="8081375" y="852200"/>
            <a:ext cx="448004" cy="433492"/>
            <a:chOff x="8081375" y="852200"/>
            <a:chExt cx="448004" cy="433492"/>
          </a:xfrm>
        </p:grpSpPr>
        <p:sp>
          <p:nvSpPr>
            <p:cNvPr id="1202" name="Google Shape;1202;p65"/>
            <p:cNvSpPr/>
            <p:nvPr/>
          </p:nvSpPr>
          <p:spPr>
            <a:xfrm>
              <a:off x="8081375" y="852200"/>
              <a:ext cx="448004" cy="4334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65"/>
            <p:cNvSpPr/>
            <p:nvPr/>
          </p:nvSpPr>
          <p:spPr>
            <a:xfrm>
              <a:off x="8232405" y="1005105"/>
              <a:ext cx="140814" cy="14123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4" name="Google Shape;1204;p65"/>
          <p:cNvSpPr txBox="1">
            <a:spLocks noGrp="1"/>
          </p:cNvSpPr>
          <p:nvPr>
            <p:ph type="title" idx="2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FEATURES OF THE TOPIC</a:t>
            </a:r>
            <a:endParaRPr/>
          </a:p>
        </p:txBody>
      </p:sp>
      <p:sp>
        <p:nvSpPr>
          <p:cNvPr id="1205" name="Google Shape;1205;p65"/>
          <p:cNvSpPr txBox="1">
            <a:spLocks noGrp="1"/>
          </p:cNvSpPr>
          <p:nvPr>
            <p:ph type="subTitle" idx="1"/>
          </p:nvPr>
        </p:nvSpPr>
        <p:spPr>
          <a:xfrm>
            <a:off x="1627550" y="2191575"/>
            <a:ext cx="2023500" cy="5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Venus is the second planet from the Sun</a:t>
            </a:r>
            <a:endParaRPr/>
          </a:p>
        </p:txBody>
      </p:sp>
      <p:sp>
        <p:nvSpPr>
          <p:cNvPr id="1206" name="Google Shape;1206;p65"/>
          <p:cNvSpPr txBox="1">
            <a:spLocks noGrp="1"/>
          </p:cNvSpPr>
          <p:nvPr>
            <p:ph type="title"/>
          </p:nvPr>
        </p:nvSpPr>
        <p:spPr>
          <a:xfrm>
            <a:off x="1627550" y="1758075"/>
            <a:ext cx="20235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Venus</a:t>
            </a:r>
            <a:endParaRPr/>
          </a:p>
        </p:txBody>
      </p:sp>
      <p:sp>
        <p:nvSpPr>
          <p:cNvPr id="1207" name="Google Shape;1207;p65"/>
          <p:cNvSpPr txBox="1">
            <a:spLocks noGrp="1"/>
          </p:cNvSpPr>
          <p:nvPr>
            <p:ph type="subTitle" idx="3"/>
          </p:nvPr>
        </p:nvSpPr>
        <p:spPr>
          <a:xfrm>
            <a:off x="5492949" y="2191575"/>
            <a:ext cx="2023500" cy="5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It’s the biggest planet of them all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65"/>
          <p:cNvSpPr txBox="1">
            <a:spLocks noGrp="1"/>
          </p:cNvSpPr>
          <p:nvPr>
            <p:ph type="title" idx="4"/>
          </p:nvPr>
        </p:nvSpPr>
        <p:spPr>
          <a:xfrm>
            <a:off x="5492938" y="1758075"/>
            <a:ext cx="20235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Jupiter</a:t>
            </a:r>
            <a:endParaRPr/>
          </a:p>
        </p:txBody>
      </p:sp>
      <p:sp>
        <p:nvSpPr>
          <p:cNvPr id="1209" name="Google Shape;1209;p65"/>
          <p:cNvSpPr txBox="1">
            <a:spLocks noGrp="1"/>
          </p:cNvSpPr>
          <p:nvPr>
            <p:ph type="subTitle" idx="5"/>
          </p:nvPr>
        </p:nvSpPr>
        <p:spPr>
          <a:xfrm>
            <a:off x="1627550" y="4042550"/>
            <a:ext cx="2023500" cy="5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Despite being red, Mars is a cold place</a:t>
            </a:r>
            <a:endParaRPr/>
          </a:p>
        </p:txBody>
      </p:sp>
      <p:sp>
        <p:nvSpPr>
          <p:cNvPr id="1210" name="Google Shape;1210;p65"/>
          <p:cNvSpPr txBox="1">
            <a:spLocks noGrp="1"/>
          </p:cNvSpPr>
          <p:nvPr>
            <p:ph type="title" idx="6"/>
          </p:nvPr>
        </p:nvSpPr>
        <p:spPr>
          <a:xfrm>
            <a:off x="1627550" y="3609050"/>
            <a:ext cx="20235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Mars</a:t>
            </a:r>
            <a:endParaRPr/>
          </a:p>
        </p:txBody>
      </p:sp>
      <p:sp>
        <p:nvSpPr>
          <p:cNvPr id="1211" name="Google Shape;1211;p65"/>
          <p:cNvSpPr txBox="1">
            <a:spLocks noGrp="1"/>
          </p:cNvSpPr>
          <p:nvPr>
            <p:ph type="subTitle" idx="7"/>
          </p:nvPr>
        </p:nvSpPr>
        <p:spPr>
          <a:xfrm>
            <a:off x="5492950" y="4042550"/>
            <a:ext cx="2023500" cy="5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Saturn is a gas giant and has rings</a:t>
            </a:r>
            <a:endParaRPr/>
          </a:p>
        </p:txBody>
      </p:sp>
      <p:sp>
        <p:nvSpPr>
          <p:cNvPr id="1212" name="Google Shape;1212;p65"/>
          <p:cNvSpPr txBox="1">
            <a:spLocks noGrp="1"/>
          </p:cNvSpPr>
          <p:nvPr>
            <p:ph type="title" idx="8"/>
          </p:nvPr>
        </p:nvSpPr>
        <p:spPr>
          <a:xfrm>
            <a:off x="5492938" y="3609050"/>
            <a:ext cx="20235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Saturn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7128" y="1066775"/>
            <a:ext cx="8156872" cy="3502200"/>
          </a:xfrm>
        </p:spPr>
        <p:txBody>
          <a:bodyPr/>
          <a:lstStyle/>
          <a:p>
            <a:pPr marL="14605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8" y="1084325"/>
            <a:ext cx="2640459" cy="346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587" y="1019400"/>
            <a:ext cx="2729126" cy="3484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14" y="1019399"/>
            <a:ext cx="3291530" cy="34846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128" y="540000"/>
            <a:ext cx="2640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THE USA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62249" y="603333"/>
            <a:ext cx="2640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VIET NAM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5354" y="603333"/>
            <a:ext cx="2640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CHINA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4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69"/>
          <p:cNvGrpSpPr/>
          <p:nvPr/>
        </p:nvGrpSpPr>
        <p:grpSpPr>
          <a:xfrm>
            <a:off x="440938" y="3370699"/>
            <a:ext cx="8853395" cy="5200692"/>
            <a:chOff x="440938" y="3370699"/>
            <a:chExt cx="8853395" cy="5200692"/>
          </a:xfrm>
        </p:grpSpPr>
        <p:sp>
          <p:nvSpPr>
            <p:cNvPr id="1304" name="Google Shape;1304;p69"/>
            <p:cNvSpPr/>
            <p:nvPr/>
          </p:nvSpPr>
          <p:spPr>
            <a:xfrm rot="5005022">
              <a:off x="561343" y="4366525"/>
              <a:ext cx="4220768" cy="3209061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69"/>
            <p:cNvSpPr/>
            <p:nvPr/>
          </p:nvSpPr>
          <p:spPr>
            <a:xfrm rot="2491679">
              <a:off x="4540295" y="4366508"/>
              <a:ext cx="4220729" cy="3209073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69"/>
            <p:cNvSpPr/>
            <p:nvPr/>
          </p:nvSpPr>
          <p:spPr>
            <a:xfrm rot="508829">
              <a:off x="487271" y="4317011"/>
              <a:ext cx="70227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69"/>
            <p:cNvSpPr/>
            <p:nvPr/>
          </p:nvSpPr>
          <p:spPr>
            <a:xfrm rot="508829">
              <a:off x="716419" y="4553518"/>
              <a:ext cx="245646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69"/>
            <p:cNvSpPr/>
            <p:nvPr/>
          </p:nvSpPr>
          <p:spPr>
            <a:xfrm rot="508829">
              <a:off x="6066686" y="3705509"/>
              <a:ext cx="70227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69"/>
            <p:cNvSpPr/>
            <p:nvPr/>
          </p:nvSpPr>
          <p:spPr>
            <a:xfrm rot="508829">
              <a:off x="6295834" y="3942016"/>
              <a:ext cx="245646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69"/>
            <p:cNvSpPr/>
            <p:nvPr/>
          </p:nvSpPr>
          <p:spPr>
            <a:xfrm rot="508829">
              <a:off x="6084522" y="5256952"/>
              <a:ext cx="70227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69"/>
            <p:cNvSpPr/>
            <p:nvPr/>
          </p:nvSpPr>
          <p:spPr>
            <a:xfrm rot="508829">
              <a:off x="6313670" y="5493459"/>
              <a:ext cx="245646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69"/>
            <p:cNvSpPr/>
            <p:nvPr/>
          </p:nvSpPr>
          <p:spPr>
            <a:xfrm rot="508792">
              <a:off x="6865328" y="4207841"/>
              <a:ext cx="587904" cy="576099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69"/>
            <p:cNvSpPr/>
            <p:nvPr/>
          </p:nvSpPr>
          <p:spPr>
            <a:xfrm rot="508792">
              <a:off x="7112230" y="4411032"/>
              <a:ext cx="140885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69"/>
            <p:cNvSpPr/>
            <p:nvPr/>
          </p:nvSpPr>
          <p:spPr>
            <a:xfrm rot="2836367">
              <a:off x="2928868" y="4315440"/>
              <a:ext cx="587904" cy="576105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69"/>
            <p:cNvSpPr/>
            <p:nvPr/>
          </p:nvSpPr>
          <p:spPr>
            <a:xfrm rot="508792">
              <a:off x="3175773" y="4518636"/>
              <a:ext cx="140885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69"/>
            <p:cNvSpPr/>
            <p:nvPr/>
          </p:nvSpPr>
          <p:spPr>
            <a:xfrm rot="508892">
              <a:off x="4706022" y="4453936"/>
              <a:ext cx="408324" cy="395095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69"/>
            <p:cNvSpPr/>
            <p:nvPr/>
          </p:nvSpPr>
          <p:spPr>
            <a:xfrm rot="508892">
              <a:off x="4842786" y="4592875"/>
              <a:ext cx="128342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69"/>
            <p:cNvSpPr/>
            <p:nvPr/>
          </p:nvSpPr>
          <p:spPr>
            <a:xfrm rot="508892">
              <a:off x="1602831" y="3953202"/>
              <a:ext cx="408324" cy="395095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69"/>
            <p:cNvSpPr/>
            <p:nvPr/>
          </p:nvSpPr>
          <p:spPr>
            <a:xfrm rot="508892">
              <a:off x="1739595" y="4092142"/>
              <a:ext cx="128342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69"/>
            <p:cNvSpPr/>
            <p:nvPr/>
          </p:nvSpPr>
          <p:spPr>
            <a:xfrm rot="508892">
              <a:off x="5988974" y="4358408"/>
              <a:ext cx="408324" cy="395095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69"/>
            <p:cNvSpPr/>
            <p:nvPr/>
          </p:nvSpPr>
          <p:spPr>
            <a:xfrm rot="508892">
              <a:off x="6125738" y="4497348"/>
              <a:ext cx="128342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69"/>
            <p:cNvSpPr/>
            <p:nvPr/>
          </p:nvSpPr>
          <p:spPr>
            <a:xfrm rot="508892">
              <a:off x="7679112" y="4519816"/>
              <a:ext cx="408324" cy="395095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69"/>
            <p:cNvSpPr/>
            <p:nvPr/>
          </p:nvSpPr>
          <p:spPr>
            <a:xfrm rot="508892">
              <a:off x="7815876" y="4658755"/>
              <a:ext cx="128342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69"/>
            <p:cNvSpPr/>
            <p:nvPr/>
          </p:nvSpPr>
          <p:spPr>
            <a:xfrm rot="-2191238">
              <a:off x="3618829" y="4304537"/>
              <a:ext cx="308834" cy="29883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69"/>
            <p:cNvSpPr/>
            <p:nvPr/>
          </p:nvSpPr>
          <p:spPr>
            <a:xfrm rot="-2191238">
              <a:off x="3726088" y="4410077"/>
              <a:ext cx="97070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69"/>
            <p:cNvSpPr/>
            <p:nvPr/>
          </p:nvSpPr>
          <p:spPr>
            <a:xfrm rot="-2191238">
              <a:off x="4178268" y="4624939"/>
              <a:ext cx="308834" cy="29883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69"/>
            <p:cNvSpPr/>
            <p:nvPr/>
          </p:nvSpPr>
          <p:spPr>
            <a:xfrm rot="-2191238">
              <a:off x="4285527" y="4730480"/>
              <a:ext cx="97070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69"/>
            <p:cNvSpPr/>
            <p:nvPr/>
          </p:nvSpPr>
          <p:spPr>
            <a:xfrm rot="-2191238">
              <a:off x="2096646" y="3773674"/>
              <a:ext cx="308834" cy="29883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69"/>
            <p:cNvSpPr/>
            <p:nvPr/>
          </p:nvSpPr>
          <p:spPr>
            <a:xfrm rot="-2191238">
              <a:off x="2203905" y="3879214"/>
              <a:ext cx="97070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69"/>
            <p:cNvSpPr/>
            <p:nvPr/>
          </p:nvSpPr>
          <p:spPr>
            <a:xfrm rot="-1509434">
              <a:off x="2642140" y="4048244"/>
              <a:ext cx="314028" cy="30381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69"/>
            <p:cNvSpPr/>
            <p:nvPr/>
          </p:nvSpPr>
          <p:spPr>
            <a:xfrm rot="-1509434">
              <a:off x="2750193" y="4155734"/>
              <a:ext cx="98703" cy="989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69"/>
            <p:cNvSpPr/>
            <p:nvPr/>
          </p:nvSpPr>
          <p:spPr>
            <a:xfrm rot="-1509558">
              <a:off x="4707812" y="5064007"/>
              <a:ext cx="246169" cy="238198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69"/>
            <p:cNvSpPr/>
            <p:nvPr/>
          </p:nvSpPr>
          <p:spPr>
            <a:xfrm rot="-1509558">
              <a:off x="4792523" y="5148273"/>
              <a:ext cx="77374" cy="77607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69"/>
            <p:cNvSpPr/>
            <p:nvPr/>
          </p:nvSpPr>
          <p:spPr>
            <a:xfrm rot="-1509434">
              <a:off x="8553444" y="4135715"/>
              <a:ext cx="314028" cy="30381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69"/>
            <p:cNvSpPr/>
            <p:nvPr/>
          </p:nvSpPr>
          <p:spPr>
            <a:xfrm rot="-1509434">
              <a:off x="8661496" y="4243205"/>
              <a:ext cx="98703" cy="989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6" name="Google Shape;1336;p69"/>
          <p:cNvGrpSpPr/>
          <p:nvPr/>
        </p:nvGrpSpPr>
        <p:grpSpPr>
          <a:xfrm>
            <a:off x="6983925" y="1643075"/>
            <a:ext cx="520325" cy="520325"/>
            <a:chOff x="6983925" y="1643075"/>
            <a:chExt cx="520325" cy="520325"/>
          </a:xfrm>
        </p:grpSpPr>
        <p:sp>
          <p:nvSpPr>
            <p:cNvPr id="1337" name="Google Shape;1337;p69"/>
            <p:cNvSpPr/>
            <p:nvPr/>
          </p:nvSpPr>
          <p:spPr>
            <a:xfrm>
              <a:off x="6983925" y="1643075"/>
              <a:ext cx="520325" cy="520325"/>
            </a:xfrm>
            <a:custGeom>
              <a:avLst/>
              <a:gdLst/>
              <a:ahLst/>
              <a:cxnLst/>
              <a:rect l="l" t="t" r="r" b="b"/>
              <a:pathLst>
                <a:path w="20813" h="20813" extrusionOk="0">
                  <a:moveTo>
                    <a:pt x="12286" y="8633"/>
                  </a:moveTo>
                  <a:lnTo>
                    <a:pt x="12286" y="12285"/>
                  </a:lnTo>
                  <a:lnTo>
                    <a:pt x="8618" y="12285"/>
                  </a:lnTo>
                  <a:lnTo>
                    <a:pt x="8618" y="8633"/>
                  </a:lnTo>
                  <a:close/>
                  <a:moveTo>
                    <a:pt x="10459" y="0"/>
                  </a:moveTo>
                  <a:lnTo>
                    <a:pt x="9916" y="15"/>
                  </a:lnTo>
                  <a:lnTo>
                    <a:pt x="8875" y="121"/>
                  </a:lnTo>
                  <a:lnTo>
                    <a:pt x="7863" y="332"/>
                  </a:lnTo>
                  <a:lnTo>
                    <a:pt x="6882" y="634"/>
                  </a:lnTo>
                  <a:lnTo>
                    <a:pt x="5947" y="1041"/>
                  </a:lnTo>
                  <a:lnTo>
                    <a:pt x="5056" y="1524"/>
                  </a:lnTo>
                  <a:lnTo>
                    <a:pt x="4226" y="2098"/>
                  </a:lnTo>
                  <a:lnTo>
                    <a:pt x="3441" y="2732"/>
                  </a:lnTo>
                  <a:lnTo>
                    <a:pt x="2732" y="3441"/>
                  </a:lnTo>
                  <a:lnTo>
                    <a:pt x="2098" y="4226"/>
                  </a:lnTo>
                  <a:lnTo>
                    <a:pt x="1524" y="5056"/>
                  </a:lnTo>
                  <a:lnTo>
                    <a:pt x="1042" y="5947"/>
                  </a:lnTo>
                  <a:lnTo>
                    <a:pt x="634" y="6882"/>
                  </a:lnTo>
                  <a:lnTo>
                    <a:pt x="332" y="7863"/>
                  </a:lnTo>
                  <a:lnTo>
                    <a:pt x="121" y="8875"/>
                  </a:lnTo>
                  <a:lnTo>
                    <a:pt x="15" y="9916"/>
                  </a:lnTo>
                  <a:lnTo>
                    <a:pt x="0" y="10459"/>
                  </a:lnTo>
                  <a:lnTo>
                    <a:pt x="15" y="10987"/>
                  </a:lnTo>
                  <a:lnTo>
                    <a:pt x="121" y="12029"/>
                  </a:lnTo>
                  <a:lnTo>
                    <a:pt x="332" y="13040"/>
                  </a:lnTo>
                  <a:lnTo>
                    <a:pt x="634" y="14021"/>
                  </a:lnTo>
                  <a:lnTo>
                    <a:pt x="1042" y="14942"/>
                  </a:lnTo>
                  <a:lnTo>
                    <a:pt x="1524" y="15832"/>
                  </a:lnTo>
                  <a:lnTo>
                    <a:pt x="2098" y="16647"/>
                  </a:lnTo>
                  <a:lnTo>
                    <a:pt x="2732" y="17417"/>
                  </a:lnTo>
                  <a:lnTo>
                    <a:pt x="3441" y="18126"/>
                  </a:lnTo>
                  <a:lnTo>
                    <a:pt x="4226" y="18760"/>
                  </a:lnTo>
                  <a:lnTo>
                    <a:pt x="5056" y="19319"/>
                  </a:lnTo>
                  <a:lnTo>
                    <a:pt x="5947" y="19802"/>
                  </a:lnTo>
                  <a:lnTo>
                    <a:pt x="6882" y="20194"/>
                  </a:lnTo>
                  <a:lnTo>
                    <a:pt x="7863" y="20496"/>
                  </a:lnTo>
                  <a:lnTo>
                    <a:pt x="8875" y="20692"/>
                  </a:lnTo>
                  <a:lnTo>
                    <a:pt x="9916" y="20798"/>
                  </a:lnTo>
                  <a:lnTo>
                    <a:pt x="10459" y="20813"/>
                  </a:lnTo>
                  <a:lnTo>
                    <a:pt x="10988" y="20798"/>
                  </a:lnTo>
                  <a:lnTo>
                    <a:pt x="12029" y="20692"/>
                  </a:lnTo>
                  <a:lnTo>
                    <a:pt x="13040" y="20496"/>
                  </a:lnTo>
                  <a:lnTo>
                    <a:pt x="14021" y="20194"/>
                  </a:lnTo>
                  <a:lnTo>
                    <a:pt x="14942" y="19802"/>
                  </a:lnTo>
                  <a:lnTo>
                    <a:pt x="15832" y="19319"/>
                  </a:lnTo>
                  <a:lnTo>
                    <a:pt x="16647" y="18760"/>
                  </a:lnTo>
                  <a:lnTo>
                    <a:pt x="17417" y="18126"/>
                  </a:lnTo>
                  <a:lnTo>
                    <a:pt x="18126" y="17417"/>
                  </a:lnTo>
                  <a:lnTo>
                    <a:pt x="18760" y="16647"/>
                  </a:lnTo>
                  <a:lnTo>
                    <a:pt x="19319" y="15832"/>
                  </a:lnTo>
                  <a:lnTo>
                    <a:pt x="19802" y="14942"/>
                  </a:lnTo>
                  <a:lnTo>
                    <a:pt x="20194" y="14021"/>
                  </a:lnTo>
                  <a:lnTo>
                    <a:pt x="20496" y="13040"/>
                  </a:lnTo>
                  <a:lnTo>
                    <a:pt x="20692" y="12029"/>
                  </a:lnTo>
                  <a:lnTo>
                    <a:pt x="20798" y="10987"/>
                  </a:lnTo>
                  <a:lnTo>
                    <a:pt x="20813" y="10459"/>
                  </a:lnTo>
                  <a:lnTo>
                    <a:pt x="20798" y="9916"/>
                  </a:lnTo>
                  <a:lnTo>
                    <a:pt x="20692" y="8875"/>
                  </a:lnTo>
                  <a:lnTo>
                    <a:pt x="20496" y="7863"/>
                  </a:lnTo>
                  <a:lnTo>
                    <a:pt x="20194" y="6882"/>
                  </a:lnTo>
                  <a:lnTo>
                    <a:pt x="19802" y="5947"/>
                  </a:lnTo>
                  <a:lnTo>
                    <a:pt x="19319" y="5056"/>
                  </a:lnTo>
                  <a:lnTo>
                    <a:pt x="18760" y="4226"/>
                  </a:lnTo>
                  <a:lnTo>
                    <a:pt x="18126" y="3441"/>
                  </a:lnTo>
                  <a:lnTo>
                    <a:pt x="17417" y="2732"/>
                  </a:lnTo>
                  <a:lnTo>
                    <a:pt x="16647" y="2098"/>
                  </a:lnTo>
                  <a:lnTo>
                    <a:pt x="15832" y="1524"/>
                  </a:lnTo>
                  <a:lnTo>
                    <a:pt x="14942" y="1041"/>
                  </a:lnTo>
                  <a:lnTo>
                    <a:pt x="14021" y="634"/>
                  </a:lnTo>
                  <a:lnTo>
                    <a:pt x="13040" y="332"/>
                  </a:lnTo>
                  <a:lnTo>
                    <a:pt x="12029" y="121"/>
                  </a:lnTo>
                  <a:lnTo>
                    <a:pt x="10988" y="15"/>
                  </a:lnTo>
                  <a:lnTo>
                    <a:pt x="104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69"/>
            <p:cNvSpPr/>
            <p:nvPr/>
          </p:nvSpPr>
          <p:spPr>
            <a:xfrm>
              <a:off x="7045425" y="1704575"/>
              <a:ext cx="398075" cy="398075"/>
            </a:xfrm>
            <a:custGeom>
              <a:avLst/>
              <a:gdLst/>
              <a:ahLst/>
              <a:cxnLst/>
              <a:rect l="l" t="t" r="r" b="b"/>
              <a:pathLst>
                <a:path w="15923" h="15923" extrusionOk="0">
                  <a:moveTo>
                    <a:pt x="9826" y="6173"/>
                  </a:moveTo>
                  <a:lnTo>
                    <a:pt x="9826" y="9825"/>
                  </a:lnTo>
                  <a:lnTo>
                    <a:pt x="6158" y="9825"/>
                  </a:lnTo>
                  <a:lnTo>
                    <a:pt x="6158" y="6173"/>
                  </a:lnTo>
                  <a:close/>
                  <a:moveTo>
                    <a:pt x="7592" y="0"/>
                  </a:moveTo>
                  <a:lnTo>
                    <a:pt x="6792" y="91"/>
                  </a:lnTo>
                  <a:lnTo>
                    <a:pt x="6022" y="242"/>
                  </a:lnTo>
                  <a:lnTo>
                    <a:pt x="5268" y="483"/>
                  </a:lnTo>
                  <a:lnTo>
                    <a:pt x="4558" y="800"/>
                  </a:lnTo>
                  <a:lnTo>
                    <a:pt x="3879" y="1162"/>
                  </a:lnTo>
                  <a:lnTo>
                    <a:pt x="3230" y="1600"/>
                  </a:lnTo>
                  <a:lnTo>
                    <a:pt x="2641" y="2098"/>
                  </a:lnTo>
                  <a:lnTo>
                    <a:pt x="2098" y="2641"/>
                  </a:lnTo>
                  <a:lnTo>
                    <a:pt x="1600" y="3230"/>
                  </a:lnTo>
                  <a:lnTo>
                    <a:pt x="1162" y="3879"/>
                  </a:lnTo>
                  <a:lnTo>
                    <a:pt x="800" y="4558"/>
                  </a:lnTo>
                  <a:lnTo>
                    <a:pt x="483" y="5267"/>
                  </a:lnTo>
                  <a:lnTo>
                    <a:pt x="242" y="6022"/>
                  </a:lnTo>
                  <a:lnTo>
                    <a:pt x="91" y="6792"/>
                  </a:lnTo>
                  <a:lnTo>
                    <a:pt x="0" y="7592"/>
                  </a:lnTo>
                  <a:lnTo>
                    <a:pt x="0" y="7999"/>
                  </a:lnTo>
                  <a:lnTo>
                    <a:pt x="0" y="8407"/>
                  </a:lnTo>
                  <a:lnTo>
                    <a:pt x="91" y="9192"/>
                  </a:lnTo>
                  <a:lnTo>
                    <a:pt x="242" y="9976"/>
                  </a:lnTo>
                  <a:lnTo>
                    <a:pt x="483" y="10716"/>
                  </a:lnTo>
                  <a:lnTo>
                    <a:pt x="800" y="11425"/>
                  </a:lnTo>
                  <a:lnTo>
                    <a:pt x="1162" y="12104"/>
                  </a:lnTo>
                  <a:lnTo>
                    <a:pt x="1600" y="12723"/>
                  </a:lnTo>
                  <a:lnTo>
                    <a:pt x="2098" y="13312"/>
                  </a:lnTo>
                  <a:lnTo>
                    <a:pt x="2641" y="13855"/>
                  </a:lnTo>
                  <a:lnTo>
                    <a:pt x="3230" y="14338"/>
                  </a:lnTo>
                  <a:lnTo>
                    <a:pt x="3879" y="14776"/>
                  </a:lnTo>
                  <a:lnTo>
                    <a:pt x="4558" y="15138"/>
                  </a:lnTo>
                  <a:lnTo>
                    <a:pt x="5268" y="15440"/>
                  </a:lnTo>
                  <a:lnTo>
                    <a:pt x="6022" y="15666"/>
                  </a:lnTo>
                  <a:lnTo>
                    <a:pt x="6792" y="15832"/>
                  </a:lnTo>
                  <a:lnTo>
                    <a:pt x="7592" y="15908"/>
                  </a:lnTo>
                  <a:lnTo>
                    <a:pt x="7999" y="15923"/>
                  </a:lnTo>
                  <a:lnTo>
                    <a:pt x="8407" y="15908"/>
                  </a:lnTo>
                  <a:lnTo>
                    <a:pt x="9192" y="15832"/>
                  </a:lnTo>
                  <a:lnTo>
                    <a:pt x="9976" y="15666"/>
                  </a:lnTo>
                  <a:lnTo>
                    <a:pt x="10716" y="15440"/>
                  </a:lnTo>
                  <a:lnTo>
                    <a:pt x="11425" y="15138"/>
                  </a:lnTo>
                  <a:lnTo>
                    <a:pt x="12105" y="14776"/>
                  </a:lnTo>
                  <a:lnTo>
                    <a:pt x="12723" y="14338"/>
                  </a:lnTo>
                  <a:lnTo>
                    <a:pt x="13312" y="13855"/>
                  </a:lnTo>
                  <a:lnTo>
                    <a:pt x="13855" y="13312"/>
                  </a:lnTo>
                  <a:lnTo>
                    <a:pt x="14338" y="12723"/>
                  </a:lnTo>
                  <a:lnTo>
                    <a:pt x="14776" y="12104"/>
                  </a:lnTo>
                  <a:lnTo>
                    <a:pt x="15138" y="11425"/>
                  </a:lnTo>
                  <a:lnTo>
                    <a:pt x="15440" y="10716"/>
                  </a:lnTo>
                  <a:lnTo>
                    <a:pt x="15666" y="9976"/>
                  </a:lnTo>
                  <a:lnTo>
                    <a:pt x="15832" y="9192"/>
                  </a:lnTo>
                  <a:lnTo>
                    <a:pt x="15908" y="8407"/>
                  </a:lnTo>
                  <a:lnTo>
                    <a:pt x="15923" y="7999"/>
                  </a:lnTo>
                  <a:lnTo>
                    <a:pt x="15908" y="7592"/>
                  </a:lnTo>
                  <a:lnTo>
                    <a:pt x="15832" y="6792"/>
                  </a:lnTo>
                  <a:lnTo>
                    <a:pt x="15666" y="6022"/>
                  </a:lnTo>
                  <a:lnTo>
                    <a:pt x="15440" y="5267"/>
                  </a:lnTo>
                  <a:lnTo>
                    <a:pt x="15138" y="4558"/>
                  </a:lnTo>
                  <a:lnTo>
                    <a:pt x="14776" y="3879"/>
                  </a:lnTo>
                  <a:lnTo>
                    <a:pt x="14338" y="3230"/>
                  </a:lnTo>
                  <a:lnTo>
                    <a:pt x="13855" y="2641"/>
                  </a:lnTo>
                  <a:lnTo>
                    <a:pt x="13312" y="2098"/>
                  </a:lnTo>
                  <a:lnTo>
                    <a:pt x="12723" y="1600"/>
                  </a:lnTo>
                  <a:lnTo>
                    <a:pt x="12105" y="1162"/>
                  </a:lnTo>
                  <a:lnTo>
                    <a:pt x="11425" y="800"/>
                  </a:lnTo>
                  <a:lnTo>
                    <a:pt x="10716" y="483"/>
                  </a:lnTo>
                  <a:lnTo>
                    <a:pt x="9976" y="242"/>
                  </a:lnTo>
                  <a:lnTo>
                    <a:pt x="9192" y="91"/>
                  </a:lnTo>
                  <a:lnTo>
                    <a:pt x="84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69"/>
            <p:cNvSpPr/>
            <p:nvPr/>
          </p:nvSpPr>
          <p:spPr>
            <a:xfrm>
              <a:off x="7169550" y="1827950"/>
              <a:ext cx="151700" cy="152075"/>
            </a:xfrm>
            <a:custGeom>
              <a:avLst/>
              <a:gdLst/>
              <a:ahLst/>
              <a:cxnLst/>
              <a:rect l="l" t="t" r="r" b="b"/>
              <a:pathLst>
                <a:path w="6068" h="6083" extrusionOk="0">
                  <a:moveTo>
                    <a:pt x="4861" y="1238"/>
                  </a:moveTo>
                  <a:lnTo>
                    <a:pt x="4861" y="4890"/>
                  </a:lnTo>
                  <a:lnTo>
                    <a:pt x="1193" y="4890"/>
                  </a:lnTo>
                  <a:lnTo>
                    <a:pt x="1193" y="1238"/>
                  </a:lnTo>
                  <a:close/>
                  <a:moveTo>
                    <a:pt x="604" y="0"/>
                  </a:moveTo>
                  <a:lnTo>
                    <a:pt x="469" y="16"/>
                  </a:lnTo>
                  <a:lnTo>
                    <a:pt x="257" y="106"/>
                  </a:lnTo>
                  <a:lnTo>
                    <a:pt x="91" y="272"/>
                  </a:lnTo>
                  <a:lnTo>
                    <a:pt x="1" y="483"/>
                  </a:lnTo>
                  <a:lnTo>
                    <a:pt x="1" y="604"/>
                  </a:lnTo>
                  <a:lnTo>
                    <a:pt x="1" y="5479"/>
                  </a:lnTo>
                  <a:lnTo>
                    <a:pt x="1" y="5600"/>
                  </a:lnTo>
                  <a:lnTo>
                    <a:pt x="91" y="5811"/>
                  </a:lnTo>
                  <a:lnTo>
                    <a:pt x="257" y="5977"/>
                  </a:lnTo>
                  <a:lnTo>
                    <a:pt x="469" y="6068"/>
                  </a:lnTo>
                  <a:lnTo>
                    <a:pt x="604" y="6083"/>
                  </a:lnTo>
                  <a:lnTo>
                    <a:pt x="5464" y="6083"/>
                  </a:lnTo>
                  <a:lnTo>
                    <a:pt x="5585" y="6068"/>
                  </a:lnTo>
                  <a:lnTo>
                    <a:pt x="5811" y="5977"/>
                  </a:lnTo>
                  <a:lnTo>
                    <a:pt x="5962" y="5811"/>
                  </a:lnTo>
                  <a:lnTo>
                    <a:pt x="6053" y="5600"/>
                  </a:lnTo>
                  <a:lnTo>
                    <a:pt x="6068" y="5479"/>
                  </a:lnTo>
                  <a:lnTo>
                    <a:pt x="6068" y="604"/>
                  </a:lnTo>
                  <a:lnTo>
                    <a:pt x="6053" y="483"/>
                  </a:lnTo>
                  <a:lnTo>
                    <a:pt x="5962" y="272"/>
                  </a:lnTo>
                  <a:lnTo>
                    <a:pt x="5811" y="106"/>
                  </a:lnTo>
                  <a:lnTo>
                    <a:pt x="5585" y="16"/>
                  </a:lnTo>
                  <a:lnTo>
                    <a:pt x="54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0" name="Google Shape;1340;p69"/>
          <p:cNvGrpSpPr/>
          <p:nvPr/>
        </p:nvGrpSpPr>
        <p:grpSpPr>
          <a:xfrm>
            <a:off x="4311638" y="1643063"/>
            <a:ext cx="520725" cy="520350"/>
            <a:chOff x="4311638" y="1643063"/>
            <a:chExt cx="520725" cy="520350"/>
          </a:xfrm>
        </p:grpSpPr>
        <p:sp>
          <p:nvSpPr>
            <p:cNvPr id="1341" name="Google Shape;1341;p69"/>
            <p:cNvSpPr/>
            <p:nvPr/>
          </p:nvSpPr>
          <p:spPr>
            <a:xfrm>
              <a:off x="4404463" y="1827213"/>
              <a:ext cx="335450" cy="149050"/>
            </a:xfrm>
            <a:custGeom>
              <a:avLst/>
              <a:gdLst/>
              <a:ahLst/>
              <a:cxnLst/>
              <a:rect l="l" t="t" r="r" b="b"/>
              <a:pathLst>
                <a:path w="13418" h="5962" extrusionOk="0">
                  <a:moveTo>
                    <a:pt x="6596" y="0"/>
                  </a:moveTo>
                  <a:lnTo>
                    <a:pt x="6007" y="15"/>
                  </a:lnTo>
                  <a:lnTo>
                    <a:pt x="4875" y="181"/>
                  </a:lnTo>
                  <a:lnTo>
                    <a:pt x="3803" y="498"/>
                  </a:lnTo>
                  <a:lnTo>
                    <a:pt x="2822" y="951"/>
                  </a:lnTo>
                  <a:lnTo>
                    <a:pt x="1947" y="1540"/>
                  </a:lnTo>
                  <a:lnTo>
                    <a:pt x="1192" y="2234"/>
                  </a:lnTo>
                  <a:lnTo>
                    <a:pt x="604" y="3034"/>
                  </a:lnTo>
                  <a:lnTo>
                    <a:pt x="166" y="3909"/>
                  </a:lnTo>
                  <a:lnTo>
                    <a:pt x="30" y="4377"/>
                  </a:lnTo>
                  <a:lnTo>
                    <a:pt x="0" y="4498"/>
                  </a:lnTo>
                  <a:lnTo>
                    <a:pt x="30" y="4724"/>
                  </a:lnTo>
                  <a:lnTo>
                    <a:pt x="151" y="4920"/>
                  </a:lnTo>
                  <a:lnTo>
                    <a:pt x="332" y="5071"/>
                  </a:lnTo>
                  <a:lnTo>
                    <a:pt x="453" y="5116"/>
                  </a:lnTo>
                  <a:lnTo>
                    <a:pt x="1207" y="5313"/>
                  </a:lnTo>
                  <a:lnTo>
                    <a:pt x="2732" y="5630"/>
                  </a:lnTo>
                  <a:lnTo>
                    <a:pt x="4271" y="5841"/>
                  </a:lnTo>
                  <a:lnTo>
                    <a:pt x="5826" y="5947"/>
                  </a:lnTo>
                  <a:lnTo>
                    <a:pt x="6596" y="5962"/>
                  </a:lnTo>
                  <a:lnTo>
                    <a:pt x="7380" y="5947"/>
                  </a:lnTo>
                  <a:lnTo>
                    <a:pt x="8995" y="5841"/>
                  </a:lnTo>
                  <a:lnTo>
                    <a:pt x="10625" y="5630"/>
                  </a:lnTo>
                  <a:lnTo>
                    <a:pt x="12210" y="5313"/>
                  </a:lnTo>
                  <a:lnTo>
                    <a:pt x="12980" y="5116"/>
                  </a:lnTo>
                  <a:lnTo>
                    <a:pt x="13085" y="5071"/>
                  </a:lnTo>
                  <a:lnTo>
                    <a:pt x="13266" y="4920"/>
                  </a:lnTo>
                  <a:lnTo>
                    <a:pt x="13372" y="4724"/>
                  </a:lnTo>
                  <a:lnTo>
                    <a:pt x="13417" y="4498"/>
                  </a:lnTo>
                  <a:lnTo>
                    <a:pt x="13387" y="4377"/>
                  </a:lnTo>
                  <a:lnTo>
                    <a:pt x="13251" y="3909"/>
                  </a:lnTo>
                  <a:lnTo>
                    <a:pt x="12799" y="3034"/>
                  </a:lnTo>
                  <a:lnTo>
                    <a:pt x="12180" y="2234"/>
                  </a:lnTo>
                  <a:lnTo>
                    <a:pt x="11395" y="1540"/>
                  </a:lnTo>
                  <a:lnTo>
                    <a:pt x="10474" y="951"/>
                  </a:lnTo>
                  <a:lnTo>
                    <a:pt x="9448" y="498"/>
                  </a:lnTo>
                  <a:lnTo>
                    <a:pt x="8346" y="181"/>
                  </a:lnTo>
                  <a:lnTo>
                    <a:pt x="7199" y="15"/>
                  </a:lnTo>
                  <a:lnTo>
                    <a:pt x="65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69"/>
            <p:cNvSpPr/>
            <p:nvPr/>
          </p:nvSpPr>
          <p:spPr>
            <a:xfrm>
              <a:off x="4341063" y="1701938"/>
              <a:ext cx="151700" cy="151700"/>
            </a:xfrm>
            <a:custGeom>
              <a:avLst/>
              <a:gdLst/>
              <a:ahLst/>
              <a:cxnLst/>
              <a:rect l="l" t="t" r="r" b="b"/>
              <a:pathLst>
                <a:path w="6068" h="6068" extrusionOk="0">
                  <a:moveTo>
                    <a:pt x="2853" y="0"/>
                  </a:moveTo>
                  <a:lnTo>
                    <a:pt x="2566" y="166"/>
                  </a:lnTo>
                  <a:lnTo>
                    <a:pt x="2476" y="332"/>
                  </a:lnTo>
                  <a:lnTo>
                    <a:pt x="1766" y="1781"/>
                  </a:lnTo>
                  <a:lnTo>
                    <a:pt x="332" y="2506"/>
                  </a:lnTo>
                  <a:lnTo>
                    <a:pt x="166" y="2596"/>
                  </a:lnTo>
                  <a:lnTo>
                    <a:pt x="0" y="2883"/>
                  </a:lnTo>
                  <a:lnTo>
                    <a:pt x="0" y="3215"/>
                  </a:lnTo>
                  <a:lnTo>
                    <a:pt x="166" y="3502"/>
                  </a:lnTo>
                  <a:lnTo>
                    <a:pt x="332" y="3592"/>
                  </a:lnTo>
                  <a:lnTo>
                    <a:pt x="1766" y="4317"/>
                  </a:lnTo>
                  <a:lnTo>
                    <a:pt x="2491" y="5766"/>
                  </a:lnTo>
                  <a:lnTo>
                    <a:pt x="2581" y="5917"/>
                  </a:lnTo>
                  <a:lnTo>
                    <a:pt x="2868" y="6068"/>
                  </a:lnTo>
                  <a:lnTo>
                    <a:pt x="3185" y="6068"/>
                  </a:lnTo>
                  <a:lnTo>
                    <a:pt x="3472" y="5917"/>
                  </a:lnTo>
                  <a:lnTo>
                    <a:pt x="3562" y="5766"/>
                  </a:lnTo>
                  <a:lnTo>
                    <a:pt x="4287" y="4317"/>
                  </a:lnTo>
                  <a:lnTo>
                    <a:pt x="5736" y="3592"/>
                  </a:lnTo>
                  <a:lnTo>
                    <a:pt x="5902" y="3502"/>
                  </a:lnTo>
                  <a:lnTo>
                    <a:pt x="6068" y="3215"/>
                  </a:lnTo>
                  <a:lnTo>
                    <a:pt x="6068" y="2883"/>
                  </a:lnTo>
                  <a:lnTo>
                    <a:pt x="5902" y="2596"/>
                  </a:lnTo>
                  <a:lnTo>
                    <a:pt x="5736" y="2506"/>
                  </a:lnTo>
                  <a:lnTo>
                    <a:pt x="4287" y="1781"/>
                  </a:lnTo>
                  <a:lnTo>
                    <a:pt x="3562" y="332"/>
                  </a:lnTo>
                  <a:lnTo>
                    <a:pt x="3472" y="166"/>
                  </a:lnTo>
                  <a:lnTo>
                    <a:pt x="31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69"/>
            <p:cNvSpPr/>
            <p:nvPr/>
          </p:nvSpPr>
          <p:spPr>
            <a:xfrm>
              <a:off x="4493113" y="1643063"/>
              <a:ext cx="90975" cy="90975"/>
            </a:xfrm>
            <a:custGeom>
              <a:avLst/>
              <a:gdLst/>
              <a:ahLst/>
              <a:cxnLst/>
              <a:rect l="l" t="t" r="r" b="b"/>
              <a:pathLst>
                <a:path w="3639" h="3639" extrusionOk="0">
                  <a:moveTo>
                    <a:pt x="1706" y="1"/>
                  </a:moveTo>
                  <a:lnTo>
                    <a:pt x="1480" y="76"/>
                  </a:lnTo>
                  <a:lnTo>
                    <a:pt x="1314" y="227"/>
                  </a:lnTo>
                  <a:lnTo>
                    <a:pt x="1208" y="469"/>
                  </a:lnTo>
                  <a:lnTo>
                    <a:pt x="1208" y="605"/>
                  </a:lnTo>
                  <a:lnTo>
                    <a:pt x="1208" y="1208"/>
                  </a:lnTo>
                  <a:lnTo>
                    <a:pt x="604" y="1208"/>
                  </a:lnTo>
                  <a:lnTo>
                    <a:pt x="454" y="1223"/>
                  </a:lnTo>
                  <a:lnTo>
                    <a:pt x="227" y="1329"/>
                  </a:lnTo>
                  <a:lnTo>
                    <a:pt x="76" y="1495"/>
                  </a:lnTo>
                  <a:lnTo>
                    <a:pt x="1" y="1706"/>
                  </a:lnTo>
                  <a:lnTo>
                    <a:pt x="1" y="1933"/>
                  </a:lnTo>
                  <a:lnTo>
                    <a:pt x="76" y="2159"/>
                  </a:lnTo>
                  <a:lnTo>
                    <a:pt x="227" y="2325"/>
                  </a:lnTo>
                  <a:lnTo>
                    <a:pt x="454" y="2431"/>
                  </a:lnTo>
                  <a:lnTo>
                    <a:pt x="604" y="2446"/>
                  </a:lnTo>
                  <a:lnTo>
                    <a:pt x="1208" y="2446"/>
                  </a:lnTo>
                  <a:lnTo>
                    <a:pt x="1208" y="3050"/>
                  </a:lnTo>
                  <a:lnTo>
                    <a:pt x="1208" y="3185"/>
                  </a:lnTo>
                  <a:lnTo>
                    <a:pt x="1314" y="3412"/>
                  </a:lnTo>
                  <a:lnTo>
                    <a:pt x="1480" y="3563"/>
                  </a:lnTo>
                  <a:lnTo>
                    <a:pt x="1706" y="3638"/>
                  </a:lnTo>
                  <a:lnTo>
                    <a:pt x="1933" y="3638"/>
                  </a:lnTo>
                  <a:lnTo>
                    <a:pt x="2144" y="3563"/>
                  </a:lnTo>
                  <a:lnTo>
                    <a:pt x="2325" y="3412"/>
                  </a:lnTo>
                  <a:lnTo>
                    <a:pt x="2416" y="3185"/>
                  </a:lnTo>
                  <a:lnTo>
                    <a:pt x="2431" y="3050"/>
                  </a:lnTo>
                  <a:lnTo>
                    <a:pt x="2431" y="2446"/>
                  </a:lnTo>
                  <a:lnTo>
                    <a:pt x="3034" y="2446"/>
                  </a:lnTo>
                  <a:lnTo>
                    <a:pt x="3185" y="2431"/>
                  </a:lnTo>
                  <a:lnTo>
                    <a:pt x="3412" y="2325"/>
                  </a:lnTo>
                  <a:lnTo>
                    <a:pt x="3563" y="2159"/>
                  </a:lnTo>
                  <a:lnTo>
                    <a:pt x="3638" y="1933"/>
                  </a:lnTo>
                  <a:lnTo>
                    <a:pt x="3638" y="1706"/>
                  </a:lnTo>
                  <a:lnTo>
                    <a:pt x="3563" y="1495"/>
                  </a:lnTo>
                  <a:lnTo>
                    <a:pt x="3412" y="1329"/>
                  </a:lnTo>
                  <a:lnTo>
                    <a:pt x="3185" y="1223"/>
                  </a:lnTo>
                  <a:lnTo>
                    <a:pt x="3034" y="1208"/>
                  </a:lnTo>
                  <a:lnTo>
                    <a:pt x="2431" y="1208"/>
                  </a:lnTo>
                  <a:lnTo>
                    <a:pt x="2431" y="605"/>
                  </a:lnTo>
                  <a:lnTo>
                    <a:pt x="2416" y="469"/>
                  </a:lnTo>
                  <a:lnTo>
                    <a:pt x="2325" y="227"/>
                  </a:lnTo>
                  <a:lnTo>
                    <a:pt x="2144" y="76"/>
                  </a:lnTo>
                  <a:lnTo>
                    <a:pt x="19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69"/>
            <p:cNvSpPr/>
            <p:nvPr/>
          </p:nvSpPr>
          <p:spPr>
            <a:xfrm>
              <a:off x="4773088" y="1825688"/>
              <a:ext cx="30200" cy="30225"/>
            </a:xfrm>
            <a:custGeom>
              <a:avLst/>
              <a:gdLst/>
              <a:ahLst/>
              <a:cxnLst/>
              <a:rect l="l" t="t" r="r" b="b"/>
              <a:pathLst>
                <a:path w="1208" h="1209" extrusionOk="0">
                  <a:moveTo>
                    <a:pt x="604" y="1"/>
                  </a:moveTo>
                  <a:lnTo>
                    <a:pt x="484" y="16"/>
                  </a:lnTo>
                  <a:lnTo>
                    <a:pt x="272" y="106"/>
                  </a:lnTo>
                  <a:lnTo>
                    <a:pt x="106" y="257"/>
                  </a:lnTo>
                  <a:lnTo>
                    <a:pt x="16" y="484"/>
                  </a:lnTo>
                  <a:lnTo>
                    <a:pt x="1" y="604"/>
                  </a:lnTo>
                  <a:lnTo>
                    <a:pt x="16" y="725"/>
                  </a:lnTo>
                  <a:lnTo>
                    <a:pt x="106" y="952"/>
                  </a:lnTo>
                  <a:lnTo>
                    <a:pt x="272" y="1102"/>
                  </a:lnTo>
                  <a:lnTo>
                    <a:pt x="484" y="1193"/>
                  </a:lnTo>
                  <a:lnTo>
                    <a:pt x="604" y="1208"/>
                  </a:lnTo>
                  <a:lnTo>
                    <a:pt x="725" y="1193"/>
                  </a:lnTo>
                  <a:lnTo>
                    <a:pt x="951" y="1102"/>
                  </a:lnTo>
                  <a:lnTo>
                    <a:pt x="1117" y="952"/>
                  </a:lnTo>
                  <a:lnTo>
                    <a:pt x="1208" y="725"/>
                  </a:lnTo>
                  <a:lnTo>
                    <a:pt x="1208" y="604"/>
                  </a:lnTo>
                  <a:lnTo>
                    <a:pt x="1208" y="484"/>
                  </a:lnTo>
                  <a:lnTo>
                    <a:pt x="1117" y="257"/>
                  </a:lnTo>
                  <a:lnTo>
                    <a:pt x="951" y="106"/>
                  </a:lnTo>
                  <a:lnTo>
                    <a:pt x="725" y="16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69"/>
            <p:cNvSpPr/>
            <p:nvPr/>
          </p:nvSpPr>
          <p:spPr>
            <a:xfrm>
              <a:off x="4340688" y="1673263"/>
              <a:ext cx="30200" cy="30200"/>
            </a:xfrm>
            <a:custGeom>
              <a:avLst/>
              <a:gdLst/>
              <a:ahLst/>
              <a:cxnLst/>
              <a:rect l="l" t="t" r="r" b="b"/>
              <a:pathLst>
                <a:path w="1208" h="1208" extrusionOk="0">
                  <a:moveTo>
                    <a:pt x="604" y="0"/>
                  </a:moveTo>
                  <a:lnTo>
                    <a:pt x="483" y="15"/>
                  </a:lnTo>
                  <a:lnTo>
                    <a:pt x="257" y="106"/>
                  </a:lnTo>
                  <a:lnTo>
                    <a:pt x="106" y="272"/>
                  </a:lnTo>
                  <a:lnTo>
                    <a:pt x="15" y="483"/>
                  </a:lnTo>
                  <a:lnTo>
                    <a:pt x="0" y="604"/>
                  </a:lnTo>
                  <a:lnTo>
                    <a:pt x="15" y="725"/>
                  </a:lnTo>
                  <a:lnTo>
                    <a:pt x="106" y="951"/>
                  </a:lnTo>
                  <a:lnTo>
                    <a:pt x="257" y="1117"/>
                  </a:lnTo>
                  <a:lnTo>
                    <a:pt x="483" y="1208"/>
                  </a:lnTo>
                  <a:lnTo>
                    <a:pt x="725" y="1208"/>
                  </a:lnTo>
                  <a:lnTo>
                    <a:pt x="951" y="1117"/>
                  </a:lnTo>
                  <a:lnTo>
                    <a:pt x="1102" y="951"/>
                  </a:lnTo>
                  <a:lnTo>
                    <a:pt x="1193" y="725"/>
                  </a:lnTo>
                  <a:lnTo>
                    <a:pt x="1208" y="604"/>
                  </a:lnTo>
                  <a:lnTo>
                    <a:pt x="1193" y="483"/>
                  </a:lnTo>
                  <a:lnTo>
                    <a:pt x="1102" y="272"/>
                  </a:lnTo>
                  <a:lnTo>
                    <a:pt x="951" y="106"/>
                  </a:lnTo>
                  <a:lnTo>
                    <a:pt x="725" y="15"/>
                  </a:lnTo>
                  <a:lnTo>
                    <a:pt x="6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69"/>
            <p:cNvSpPr/>
            <p:nvPr/>
          </p:nvSpPr>
          <p:spPr>
            <a:xfrm>
              <a:off x="4553863" y="1764938"/>
              <a:ext cx="30225" cy="30600"/>
            </a:xfrm>
            <a:custGeom>
              <a:avLst/>
              <a:gdLst/>
              <a:ahLst/>
              <a:cxnLst/>
              <a:rect l="l" t="t" r="r" b="b"/>
              <a:pathLst>
                <a:path w="1209" h="1224" extrusionOk="0">
                  <a:moveTo>
                    <a:pt x="484" y="1"/>
                  </a:moveTo>
                  <a:lnTo>
                    <a:pt x="257" y="106"/>
                  </a:lnTo>
                  <a:lnTo>
                    <a:pt x="167" y="182"/>
                  </a:lnTo>
                  <a:lnTo>
                    <a:pt x="91" y="272"/>
                  </a:lnTo>
                  <a:lnTo>
                    <a:pt x="1" y="499"/>
                  </a:lnTo>
                  <a:lnTo>
                    <a:pt x="1" y="725"/>
                  </a:lnTo>
                  <a:lnTo>
                    <a:pt x="91" y="952"/>
                  </a:lnTo>
                  <a:lnTo>
                    <a:pt x="167" y="1042"/>
                  </a:lnTo>
                  <a:lnTo>
                    <a:pt x="257" y="1118"/>
                  </a:lnTo>
                  <a:lnTo>
                    <a:pt x="484" y="1223"/>
                  </a:lnTo>
                  <a:lnTo>
                    <a:pt x="604" y="1223"/>
                  </a:lnTo>
                  <a:lnTo>
                    <a:pt x="725" y="1208"/>
                  </a:lnTo>
                  <a:lnTo>
                    <a:pt x="952" y="1118"/>
                  </a:lnTo>
                  <a:lnTo>
                    <a:pt x="1042" y="1042"/>
                  </a:lnTo>
                  <a:lnTo>
                    <a:pt x="1118" y="952"/>
                  </a:lnTo>
                  <a:lnTo>
                    <a:pt x="1208" y="725"/>
                  </a:lnTo>
                  <a:lnTo>
                    <a:pt x="1208" y="499"/>
                  </a:lnTo>
                  <a:lnTo>
                    <a:pt x="1118" y="272"/>
                  </a:lnTo>
                  <a:lnTo>
                    <a:pt x="1042" y="182"/>
                  </a:lnTo>
                  <a:lnTo>
                    <a:pt x="952" y="91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69"/>
            <p:cNvSpPr/>
            <p:nvPr/>
          </p:nvSpPr>
          <p:spPr>
            <a:xfrm>
              <a:off x="4315038" y="1956613"/>
              <a:ext cx="514300" cy="206800"/>
            </a:xfrm>
            <a:custGeom>
              <a:avLst/>
              <a:gdLst/>
              <a:ahLst/>
              <a:cxnLst/>
              <a:rect l="l" t="t" r="r" b="b"/>
              <a:pathLst>
                <a:path w="20572" h="8272" extrusionOk="0">
                  <a:moveTo>
                    <a:pt x="392" y="1"/>
                  </a:moveTo>
                  <a:lnTo>
                    <a:pt x="211" y="91"/>
                  </a:lnTo>
                  <a:lnTo>
                    <a:pt x="91" y="303"/>
                  </a:lnTo>
                  <a:lnTo>
                    <a:pt x="0" y="755"/>
                  </a:lnTo>
                  <a:lnTo>
                    <a:pt x="91" y="1646"/>
                  </a:lnTo>
                  <a:lnTo>
                    <a:pt x="377" y="2748"/>
                  </a:lnTo>
                  <a:lnTo>
                    <a:pt x="845" y="3985"/>
                  </a:lnTo>
                  <a:lnTo>
                    <a:pt x="1494" y="5283"/>
                  </a:lnTo>
                  <a:lnTo>
                    <a:pt x="2294" y="6536"/>
                  </a:lnTo>
                  <a:lnTo>
                    <a:pt x="2747" y="7125"/>
                  </a:lnTo>
                  <a:lnTo>
                    <a:pt x="2973" y="7381"/>
                  </a:lnTo>
                  <a:lnTo>
                    <a:pt x="3517" y="7804"/>
                  </a:lnTo>
                  <a:lnTo>
                    <a:pt x="4120" y="8106"/>
                  </a:lnTo>
                  <a:lnTo>
                    <a:pt x="4800" y="8257"/>
                  </a:lnTo>
                  <a:lnTo>
                    <a:pt x="5147" y="8272"/>
                  </a:lnTo>
                  <a:lnTo>
                    <a:pt x="15410" y="8272"/>
                  </a:lnTo>
                  <a:lnTo>
                    <a:pt x="15742" y="8257"/>
                  </a:lnTo>
                  <a:lnTo>
                    <a:pt x="16406" y="8106"/>
                  </a:lnTo>
                  <a:lnTo>
                    <a:pt x="17025" y="7804"/>
                  </a:lnTo>
                  <a:lnTo>
                    <a:pt x="17568" y="7381"/>
                  </a:lnTo>
                  <a:lnTo>
                    <a:pt x="17794" y="7125"/>
                  </a:lnTo>
                  <a:lnTo>
                    <a:pt x="18353" y="6400"/>
                  </a:lnTo>
                  <a:lnTo>
                    <a:pt x="19273" y="4906"/>
                  </a:lnTo>
                  <a:lnTo>
                    <a:pt x="19953" y="3336"/>
                  </a:lnTo>
                  <a:lnTo>
                    <a:pt x="20420" y="1646"/>
                  </a:lnTo>
                  <a:lnTo>
                    <a:pt x="20556" y="740"/>
                  </a:lnTo>
                  <a:lnTo>
                    <a:pt x="20571" y="559"/>
                  </a:lnTo>
                  <a:lnTo>
                    <a:pt x="20451" y="273"/>
                  </a:lnTo>
                  <a:lnTo>
                    <a:pt x="20209" y="76"/>
                  </a:lnTo>
                  <a:lnTo>
                    <a:pt x="19892" y="31"/>
                  </a:lnTo>
                  <a:lnTo>
                    <a:pt x="19726" y="91"/>
                  </a:lnTo>
                  <a:lnTo>
                    <a:pt x="18594" y="544"/>
                  </a:lnTo>
                  <a:lnTo>
                    <a:pt x="16225" y="1254"/>
                  </a:lnTo>
                  <a:lnTo>
                    <a:pt x="13795" y="1737"/>
                  </a:lnTo>
                  <a:lnTo>
                    <a:pt x="11350" y="1963"/>
                  </a:lnTo>
                  <a:lnTo>
                    <a:pt x="10157" y="1993"/>
                  </a:lnTo>
                  <a:lnTo>
                    <a:pt x="8965" y="1963"/>
                  </a:lnTo>
                  <a:lnTo>
                    <a:pt x="6580" y="1721"/>
                  </a:lnTo>
                  <a:lnTo>
                    <a:pt x="4226" y="1254"/>
                  </a:lnTo>
                  <a:lnTo>
                    <a:pt x="1917" y="529"/>
                  </a:lnTo>
                  <a:lnTo>
                    <a:pt x="800" y="61"/>
                  </a:lnTo>
                  <a:lnTo>
                    <a:pt x="649" y="16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69"/>
            <p:cNvSpPr/>
            <p:nvPr/>
          </p:nvSpPr>
          <p:spPr>
            <a:xfrm>
              <a:off x="4311638" y="1905313"/>
              <a:ext cx="520725" cy="131700"/>
            </a:xfrm>
            <a:custGeom>
              <a:avLst/>
              <a:gdLst/>
              <a:ahLst/>
              <a:cxnLst/>
              <a:rect l="l" t="t" r="r" b="b"/>
              <a:pathLst>
                <a:path w="20829" h="5268" extrusionOk="0">
                  <a:moveTo>
                    <a:pt x="1811" y="0"/>
                  </a:moveTo>
                  <a:lnTo>
                    <a:pt x="1359" y="46"/>
                  </a:lnTo>
                  <a:lnTo>
                    <a:pt x="951" y="212"/>
                  </a:lnTo>
                  <a:lnTo>
                    <a:pt x="589" y="468"/>
                  </a:lnTo>
                  <a:lnTo>
                    <a:pt x="287" y="815"/>
                  </a:lnTo>
                  <a:lnTo>
                    <a:pt x="91" y="1238"/>
                  </a:lnTo>
                  <a:lnTo>
                    <a:pt x="0" y="1736"/>
                  </a:lnTo>
                  <a:lnTo>
                    <a:pt x="15" y="2008"/>
                  </a:lnTo>
                  <a:lnTo>
                    <a:pt x="76" y="2596"/>
                  </a:lnTo>
                  <a:lnTo>
                    <a:pt x="151" y="3094"/>
                  </a:lnTo>
                  <a:lnTo>
                    <a:pt x="453" y="3230"/>
                  </a:lnTo>
                  <a:lnTo>
                    <a:pt x="1630" y="3713"/>
                  </a:lnTo>
                  <a:lnTo>
                    <a:pt x="4030" y="4483"/>
                  </a:lnTo>
                  <a:lnTo>
                    <a:pt x="6505" y="4996"/>
                  </a:lnTo>
                  <a:lnTo>
                    <a:pt x="9011" y="5253"/>
                  </a:lnTo>
                  <a:lnTo>
                    <a:pt x="10293" y="5268"/>
                  </a:lnTo>
                  <a:lnTo>
                    <a:pt x="11576" y="5253"/>
                  </a:lnTo>
                  <a:lnTo>
                    <a:pt x="14142" y="4996"/>
                  </a:lnTo>
                  <a:lnTo>
                    <a:pt x="16693" y="4483"/>
                  </a:lnTo>
                  <a:lnTo>
                    <a:pt x="19168" y="3728"/>
                  </a:lnTo>
                  <a:lnTo>
                    <a:pt x="20345" y="3245"/>
                  </a:lnTo>
                  <a:lnTo>
                    <a:pt x="20647" y="3124"/>
                  </a:lnTo>
                  <a:lnTo>
                    <a:pt x="20707" y="2792"/>
                  </a:lnTo>
                  <a:lnTo>
                    <a:pt x="20783" y="2385"/>
                  </a:lnTo>
                  <a:lnTo>
                    <a:pt x="20828" y="1962"/>
                  </a:lnTo>
                  <a:lnTo>
                    <a:pt x="20828" y="1721"/>
                  </a:lnTo>
                  <a:lnTo>
                    <a:pt x="20738" y="1253"/>
                  </a:lnTo>
                  <a:lnTo>
                    <a:pt x="20541" y="845"/>
                  </a:lnTo>
                  <a:lnTo>
                    <a:pt x="20255" y="498"/>
                  </a:lnTo>
                  <a:lnTo>
                    <a:pt x="19892" y="227"/>
                  </a:lnTo>
                  <a:lnTo>
                    <a:pt x="19485" y="61"/>
                  </a:lnTo>
                  <a:lnTo>
                    <a:pt x="19017" y="0"/>
                  </a:lnTo>
                  <a:lnTo>
                    <a:pt x="18549" y="46"/>
                  </a:lnTo>
                  <a:lnTo>
                    <a:pt x="18308" y="136"/>
                  </a:lnTo>
                  <a:lnTo>
                    <a:pt x="17417" y="483"/>
                  </a:lnTo>
                  <a:lnTo>
                    <a:pt x="15500" y="1027"/>
                  </a:lnTo>
                  <a:lnTo>
                    <a:pt x="13448" y="1404"/>
                  </a:lnTo>
                  <a:lnTo>
                    <a:pt x="11350" y="1585"/>
                  </a:lnTo>
                  <a:lnTo>
                    <a:pt x="10293" y="1615"/>
                  </a:lnTo>
                  <a:lnTo>
                    <a:pt x="9327" y="1600"/>
                  </a:lnTo>
                  <a:lnTo>
                    <a:pt x="7381" y="1419"/>
                  </a:lnTo>
                  <a:lnTo>
                    <a:pt x="5418" y="1057"/>
                  </a:lnTo>
                  <a:lnTo>
                    <a:pt x="3472" y="498"/>
                  </a:lnTo>
                  <a:lnTo>
                    <a:pt x="2506" y="136"/>
                  </a:lnTo>
                  <a:lnTo>
                    <a:pt x="2279" y="61"/>
                  </a:lnTo>
                  <a:lnTo>
                    <a:pt x="18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69"/>
            <p:cNvSpPr/>
            <p:nvPr/>
          </p:nvSpPr>
          <p:spPr>
            <a:xfrm>
              <a:off x="4621788" y="1643063"/>
              <a:ext cx="151700" cy="151725"/>
            </a:xfrm>
            <a:custGeom>
              <a:avLst/>
              <a:gdLst/>
              <a:ahLst/>
              <a:cxnLst/>
              <a:rect l="l" t="t" r="r" b="b"/>
              <a:pathLst>
                <a:path w="6068" h="6069" extrusionOk="0">
                  <a:moveTo>
                    <a:pt x="2853" y="1"/>
                  </a:moveTo>
                  <a:lnTo>
                    <a:pt x="2566" y="167"/>
                  </a:lnTo>
                  <a:lnTo>
                    <a:pt x="2476" y="333"/>
                  </a:lnTo>
                  <a:lnTo>
                    <a:pt x="1751" y="1782"/>
                  </a:lnTo>
                  <a:lnTo>
                    <a:pt x="317" y="2491"/>
                  </a:lnTo>
                  <a:lnTo>
                    <a:pt x="166" y="2597"/>
                  </a:lnTo>
                  <a:lnTo>
                    <a:pt x="0" y="2884"/>
                  </a:lnTo>
                  <a:lnTo>
                    <a:pt x="0" y="3201"/>
                  </a:lnTo>
                  <a:lnTo>
                    <a:pt x="166" y="3487"/>
                  </a:lnTo>
                  <a:lnTo>
                    <a:pt x="317" y="3593"/>
                  </a:lnTo>
                  <a:lnTo>
                    <a:pt x="1751" y="4302"/>
                  </a:lnTo>
                  <a:lnTo>
                    <a:pt x="2476" y="5766"/>
                  </a:lnTo>
                  <a:lnTo>
                    <a:pt x="2566" y="5902"/>
                  </a:lnTo>
                  <a:lnTo>
                    <a:pt x="2853" y="6068"/>
                  </a:lnTo>
                  <a:lnTo>
                    <a:pt x="3185" y="6068"/>
                  </a:lnTo>
                  <a:lnTo>
                    <a:pt x="3472" y="5902"/>
                  </a:lnTo>
                  <a:lnTo>
                    <a:pt x="3562" y="5766"/>
                  </a:lnTo>
                  <a:lnTo>
                    <a:pt x="4287" y="4302"/>
                  </a:lnTo>
                  <a:lnTo>
                    <a:pt x="5736" y="3593"/>
                  </a:lnTo>
                  <a:lnTo>
                    <a:pt x="5887" y="3487"/>
                  </a:lnTo>
                  <a:lnTo>
                    <a:pt x="6068" y="3201"/>
                  </a:lnTo>
                  <a:lnTo>
                    <a:pt x="6068" y="2884"/>
                  </a:lnTo>
                  <a:lnTo>
                    <a:pt x="5887" y="2597"/>
                  </a:lnTo>
                  <a:lnTo>
                    <a:pt x="5736" y="2491"/>
                  </a:lnTo>
                  <a:lnTo>
                    <a:pt x="4287" y="1782"/>
                  </a:lnTo>
                  <a:lnTo>
                    <a:pt x="3562" y="333"/>
                  </a:lnTo>
                  <a:lnTo>
                    <a:pt x="3472" y="167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69"/>
          <p:cNvGrpSpPr/>
          <p:nvPr/>
        </p:nvGrpSpPr>
        <p:grpSpPr>
          <a:xfrm>
            <a:off x="1655413" y="1628150"/>
            <a:ext cx="488275" cy="520350"/>
            <a:chOff x="1655413" y="1628150"/>
            <a:chExt cx="488275" cy="520350"/>
          </a:xfrm>
        </p:grpSpPr>
        <p:sp>
          <p:nvSpPr>
            <p:cNvPr id="1351" name="Google Shape;1351;p69"/>
            <p:cNvSpPr/>
            <p:nvPr/>
          </p:nvSpPr>
          <p:spPr>
            <a:xfrm>
              <a:off x="2005938" y="1658725"/>
              <a:ext cx="91350" cy="152075"/>
            </a:xfrm>
            <a:custGeom>
              <a:avLst/>
              <a:gdLst/>
              <a:ahLst/>
              <a:cxnLst/>
              <a:rect l="l" t="t" r="r" b="b"/>
              <a:pathLst>
                <a:path w="3654" h="6083" extrusionOk="0">
                  <a:moveTo>
                    <a:pt x="1691" y="0"/>
                  </a:moveTo>
                  <a:lnTo>
                    <a:pt x="1434" y="106"/>
                  </a:lnTo>
                  <a:lnTo>
                    <a:pt x="1344" y="212"/>
                  </a:lnTo>
                  <a:lnTo>
                    <a:pt x="604" y="1193"/>
                  </a:lnTo>
                  <a:lnTo>
                    <a:pt x="453" y="1404"/>
                  </a:lnTo>
                  <a:lnTo>
                    <a:pt x="227" y="1842"/>
                  </a:lnTo>
                  <a:lnTo>
                    <a:pt x="76" y="2294"/>
                  </a:lnTo>
                  <a:lnTo>
                    <a:pt x="1" y="2777"/>
                  </a:lnTo>
                  <a:lnTo>
                    <a:pt x="1" y="3260"/>
                  </a:lnTo>
                  <a:lnTo>
                    <a:pt x="76" y="3743"/>
                  </a:lnTo>
                  <a:lnTo>
                    <a:pt x="227" y="4211"/>
                  </a:lnTo>
                  <a:lnTo>
                    <a:pt x="453" y="4649"/>
                  </a:lnTo>
                  <a:lnTo>
                    <a:pt x="604" y="4860"/>
                  </a:lnTo>
                  <a:lnTo>
                    <a:pt x="1344" y="5841"/>
                  </a:lnTo>
                  <a:lnTo>
                    <a:pt x="1434" y="5947"/>
                  </a:lnTo>
                  <a:lnTo>
                    <a:pt x="1691" y="6068"/>
                  </a:lnTo>
                  <a:lnTo>
                    <a:pt x="1827" y="6083"/>
                  </a:lnTo>
                  <a:lnTo>
                    <a:pt x="1978" y="6068"/>
                  </a:lnTo>
                  <a:lnTo>
                    <a:pt x="2234" y="5947"/>
                  </a:lnTo>
                  <a:lnTo>
                    <a:pt x="2325" y="5841"/>
                  </a:lnTo>
                  <a:lnTo>
                    <a:pt x="3064" y="4860"/>
                  </a:lnTo>
                  <a:lnTo>
                    <a:pt x="3200" y="4649"/>
                  </a:lnTo>
                  <a:lnTo>
                    <a:pt x="3427" y="4211"/>
                  </a:lnTo>
                  <a:lnTo>
                    <a:pt x="3578" y="3743"/>
                  </a:lnTo>
                  <a:lnTo>
                    <a:pt x="3653" y="3260"/>
                  </a:lnTo>
                  <a:lnTo>
                    <a:pt x="3653" y="2777"/>
                  </a:lnTo>
                  <a:lnTo>
                    <a:pt x="3578" y="2294"/>
                  </a:lnTo>
                  <a:lnTo>
                    <a:pt x="3427" y="1842"/>
                  </a:lnTo>
                  <a:lnTo>
                    <a:pt x="3200" y="1404"/>
                  </a:lnTo>
                  <a:lnTo>
                    <a:pt x="3064" y="1193"/>
                  </a:lnTo>
                  <a:lnTo>
                    <a:pt x="2325" y="212"/>
                  </a:lnTo>
                  <a:lnTo>
                    <a:pt x="2234" y="106"/>
                  </a:lnTo>
                  <a:lnTo>
                    <a:pt x="1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69"/>
            <p:cNvSpPr/>
            <p:nvPr/>
          </p:nvSpPr>
          <p:spPr>
            <a:xfrm>
              <a:off x="1990838" y="1780600"/>
              <a:ext cx="122275" cy="91325"/>
            </a:xfrm>
            <a:custGeom>
              <a:avLst/>
              <a:gdLst/>
              <a:ahLst/>
              <a:cxnLst/>
              <a:rect l="l" t="t" r="r" b="b"/>
              <a:pathLst>
                <a:path w="4891" h="3653" extrusionOk="0">
                  <a:moveTo>
                    <a:pt x="1646" y="0"/>
                  </a:moveTo>
                  <a:lnTo>
                    <a:pt x="1284" y="76"/>
                  </a:lnTo>
                  <a:lnTo>
                    <a:pt x="801" y="302"/>
                  </a:lnTo>
                  <a:lnTo>
                    <a:pt x="303" y="800"/>
                  </a:lnTo>
                  <a:lnTo>
                    <a:pt x="76" y="1283"/>
                  </a:lnTo>
                  <a:lnTo>
                    <a:pt x="1" y="1630"/>
                  </a:lnTo>
                  <a:lnTo>
                    <a:pt x="1" y="1827"/>
                  </a:lnTo>
                  <a:lnTo>
                    <a:pt x="1" y="2430"/>
                  </a:lnTo>
                  <a:lnTo>
                    <a:pt x="1027" y="3653"/>
                  </a:lnTo>
                  <a:lnTo>
                    <a:pt x="3970" y="3653"/>
                  </a:lnTo>
                  <a:lnTo>
                    <a:pt x="4891" y="2430"/>
                  </a:lnTo>
                  <a:lnTo>
                    <a:pt x="4891" y="1827"/>
                  </a:lnTo>
                  <a:lnTo>
                    <a:pt x="4876" y="1630"/>
                  </a:lnTo>
                  <a:lnTo>
                    <a:pt x="4800" y="1283"/>
                  </a:lnTo>
                  <a:lnTo>
                    <a:pt x="4574" y="800"/>
                  </a:lnTo>
                  <a:lnTo>
                    <a:pt x="4076" y="302"/>
                  </a:lnTo>
                  <a:lnTo>
                    <a:pt x="3593" y="76"/>
                  </a:lnTo>
                  <a:lnTo>
                    <a:pt x="32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69"/>
            <p:cNvSpPr/>
            <p:nvPr/>
          </p:nvSpPr>
          <p:spPr>
            <a:xfrm>
              <a:off x="1853513" y="1628150"/>
              <a:ext cx="91325" cy="152475"/>
            </a:xfrm>
            <a:custGeom>
              <a:avLst/>
              <a:gdLst/>
              <a:ahLst/>
              <a:cxnLst/>
              <a:rect l="l" t="t" r="r" b="b"/>
              <a:pathLst>
                <a:path w="3653" h="6099" extrusionOk="0">
                  <a:moveTo>
                    <a:pt x="1841" y="1"/>
                  </a:moveTo>
                  <a:lnTo>
                    <a:pt x="1691" y="16"/>
                  </a:lnTo>
                  <a:lnTo>
                    <a:pt x="1449" y="137"/>
                  </a:lnTo>
                  <a:lnTo>
                    <a:pt x="1343" y="227"/>
                  </a:lnTo>
                  <a:lnTo>
                    <a:pt x="604" y="1208"/>
                  </a:lnTo>
                  <a:lnTo>
                    <a:pt x="468" y="1420"/>
                  </a:lnTo>
                  <a:lnTo>
                    <a:pt x="227" y="1857"/>
                  </a:lnTo>
                  <a:lnTo>
                    <a:pt x="76" y="2310"/>
                  </a:lnTo>
                  <a:lnTo>
                    <a:pt x="0" y="2793"/>
                  </a:lnTo>
                  <a:lnTo>
                    <a:pt x="0" y="3276"/>
                  </a:lnTo>
                  <a:lnTo>
                    <a:pt x="76" y="3759"/>
                  </a:lnTo>
                  <a:lnTo>
                    <a:pt x="227" y="4227"/>
                  </a:lnTo>
                  <a:lnTo>
                    <a:pt x="468" y="4665"/>
                  </a:lnTo>
                  <a:lnTo>
                    <a:pt x="604" y="4876"/>
                  </a:lnTo>
                  <a:lnTo>
                    <a:pt x="1343" y="5857"/>
                  </a:lnTo>
                  <a:lnTo>
                    <a:pt x="1434" y="5962"/>
                  </a:lnTo>
                  <a:lnTo>
                    <a:pt x="1691" y="6083"/>
                  </a:lnTo>
                  <a:lnTo>
                    <a:pt x="1841" y="6098"/>
                  </a:lnTo>
                  <a:lnTo>
                    <a:pt x="1977" y="6083"/>
                  </a:lnTo>
                  <a:lnTo>
                    <a:pt x="2219" y="5962"/>
                  </a:lnTo>
                  <a:lnTo>
                    <a:pt x="2324" y="5857"/>
                  </a:lnTo>
                  <a:lnTo>
                    <a:pt x="3064" y="4876"/>
                  </a:lnTo>
                  <a:lnTo>
                    <a:pt x="3200" y="4665"/>
                  </a:lnTo>
                  <a:lnTo>
                    <a:pt x="3426" y="4227"/>
                  </a:lnTo>
                  <a:lnTo>
                    <a:pt x="3577" y="3759"/>
                  </a:lnTo>
                  <a:lnTo>
                    <a:pt x="3653" y="3276"/>
                  </a:lnTo>
                  <a:lnTo>
                    <a:pt x="3653" y="2793"/>
                  </a:lnTo>
                  <a:lnTo>
                    <a:pt x="3577" y="2310"/>
                  </a:lnTo>
                  <a:lnTo>
                    <a:pt x="3426" y="1857"/>
                  </a:lnTo>
                  <a:lnTo>
                    <a:pt x="3200" y="1420"/>
                  </a:lnTo>
                  <a:lnTo>
                    <a:pt x="3064" y="1208"/>
                  </a:lnTo>
                  <a:lnTo>
                    <a:pt x="2324" y="227"/>
                  </a:lnTo>
                  <a:lnTo>
                    <a:pt x="2234" y="122"/>
                  </a:lnTo>
                  <a:lnTo>
                    <a:pt x="1977" y="16"/>
                  </a:lnTo>
                  <a:lnTo>
                    <a:pt x="18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69"/>
            <p:cNvSpPr/>
            <p:nvPr/>
          </p:nvSpPr>
          <p:spPr>
            <a:xfrm>
              <a:off x="1838038" y="1750025"/>
              <a:ext cx="122275" cy="91350"/>
            </a:xfrm>
            <a:custGeom>
              <a:avLst/>
              <a:gdLst/>
              <a:ahLst/>
              <a:cxnLst/>
              <a:rect l="l" t="t" r="r" b="b"/>
              <a:pathLst>
                <a:path w="4891" h="3654" extrusionOk="0">
                  <a:moveTo>
                    <a:pt x="1645" y="1"/>
                  </a:moveTo>
                  <a:lnTo>
                    <a:pt x="1283" y="76"/>
                  </a:lnTo>
                  <a:lnTo>
                    <a:pt x="800" y="288"/>
                  </a:lnTo>
                  <a:lnTo>
                    <a:pt x="302" y="786"/>
                  </a:lnTo>
                  <a:lnTo>
                    <a:pt x="76" y="1269"/>
                  </a:lnTo>
                  <a:lnTo>
                    <a:pt x="0" y="1631"/>
                  </a:lnTo>
                  <a:lnTo>
                    <a:pt x="0" y="1827"/>
                  </a:lnTo>
                  <a:lnTo>
                    <a:pt x="0" y="2431"/>
                  </a:lnTo>
                  <a:lnTo>
                    <a:pt x="1042" y="3653"/>
                  </a:lnTo>
                  <a:lnTo>
                    <a:pt x="3894" y="3653"/>
                  </a:lnTo>
                  <a:lnTo>
                    <a:pt x="4890" y="2431"/>
                  </a:lnTo>
                  <a:lnTo>
                    <a:pt x="4890" y="1827"/>
                  </a:lnTo>
                  <a:lnTo>
                    <a:pt x="4875" y="1631"/>
                  </a:lnTo>
                  <a:lnTo>
                    <a:pt x="4815" y="1269"/>
                  </a:lnTo>
                  <a:lnTo>
                    <a:pt x="4589" y="786"/>
                  </a:lnTo>
                  <a:lnTo>
                    <a:pt x="4090" y="288"/>
                  </a:lnTo>
                  <a:lnTo>
                    <a:pt x="3608" y="76"/>
                  </a:lnTo>
                  <a:lnTo>
                    <a:pt x="3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69"/>
            <p:cNvSpPr/>
            <p:nvPr/>
          </p:nvSpPr>
          <p:spPr>
            <a:xfrm>
              <a:off x="1701438" y="1658725"/>
              <a:ext cx="91350" cy="151700"/>
            </a:xfrm>
            <a:custGeom>
              <a:avLst/>
              <a:gdLst/>
              <a:ahLst/>
              <a:cxnLst/>
              <a:rect l="l" t="t" r="r" b="b"/>
              <a:pathLst>
                <a:path w="3654" h="6068" extrusionOk="0">
                  <a:moveTo>
                    <a:pt x="1676" y="0"/>
                  </a:moveTo>
                  <a:lnTo>
                    <a:pt x="1435" y="106"/>
                  </a:lnTo>
                  <a:lnTo>
                    <a:pt x="1329" y="212"/>
                  </a:lnTo>
                  <a:lnTo>
                    <a:pt x="605" y="1193"/>
                  </a:lnTo>
                  <a:lnTo>
                    <a:pt x="454" y="1404"/>
                  </a:lnTo>
                  <a:lnTo>
                    <a:pt x="227" y="1842"/>
                  </a:lnTo>
                  <a:lnTo>
                    <a:pt x="76" y="2294"/>
                  </a:lnTo>
                  <a:lnTo>
                    <a:pt x="1" y="2777"/>
                  </a:lnTo>
                  <a:lnTo>
                    <a:pt x="1" y="3260"/>
                  </a:lnTo>
                  <a:lnTo>
                    <a:pt x="76" y="3743"/>
                  </a:lnTo>
                  <a:lnTo>
                    <a:pt x="227" y="4211"/>
                  </a:lnTo>
                  <a:lnTo>
                    <a:pt x="454" y="4649"/>
                  </a:lnTo>
                  <a:lnTo>
                    <a:pt x="605" y="4860"/>
                  </a:lnTo>
                  <a:lnTo>
                    <a:pt x="1329" y="5841"/>
                  </a:lnTo>
                  <a:lnTo>
                    <a:pt x="1435" y="5947"/>
                  </a:lnTo>
                  <a:lnTo>
                    <a:pt x="1691" y="6068"/>
                  </a:lnTo>
                  <a:lnTo>
                    <a:pt x="1963" y="6068"/>
                  </a:lnTo>
                  <a:lnTo>
                    <a:pt x="2219" y="5947"/>
                  </a:lnTo>
                  <a:lnTo>
                    <a:pt x="2310" y="5841"/>
                  </a:lnTo>
                  <a:lnTo>
                    <a:pt x="3050" y="4860"/>
                  </a:lnTo>
                  <a:lnTo>
                    <a:pt x="3200" y="4649"/>
                  </a:lnTo>
                  <a:lnTo>
                    <a:pt x="3427" y="4211"/>
                  </a:lnTo>
                  <a:lnTo>
                    <a:pt x="3578" y="3743"/>
                  </a:lnTo>
                  <a:lnTo>
                    <a:pt x="3653" y="3260"/>
                  </a:lnTo>
                  <a:lnTo>
                    <a:pt x="3653" y="2777"/>
                  </a:lnTo>
                  <a:lnTo>
                    <a:pt x="3578" y="2294"/>
                  </a:lnTo>
                  <a:lnTo>
                    <a:pt x="3427" y="1842"/>
                  </a:lnTo>
                  <a:lnTo>
                    <a:pt x="3200" y="1404"/>
                  </a:lnTo>
                  <a:lnTo>
                    <a:pt x="3050" y="1193"/>
                  </a:lnTo>
                  <a:lnTo>
                    <a:pt x="2310" y="212"/>
                  </a:lnTo>
                  <a:lnTo>
                    <a:pt x="2219" y="106"/>
                  </a:lnTo>
                  <a:lnTo>
                    <a:pt x="19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69"/>
            <p:cNvSpPr/>
            <p:nvPr/>
          </p:nvSpPr>
          <p:spPr>
            <a:xfrm>
              <a:off x="1685588" y="1780600"/>
              <a:ext cx="122275" cy="91325"/>
            </a:xfrm>
            <a:custGeom>
              <a:avLst/>
              <a:gdLst/>
              <a:ahLst/>
              <a:cxnLst/>
              <a:rect l="l" t="t" r="r" b="b"/>
              <a:pathLst>
                <a:path w="4891" h="3653" extrusionOk="0">
                  <a:moveTo>
                    <a:pt x="1646" y="0"/>
                  </a:moveTo>
                  <a:lnTo>
                    <a:pt x="1284" y="76"/>
                  </a:lnTo>
                  <a:lnTo>
                    <a:pt x="801" y="302"/>
                  </a:lnTo>
                  <a:lnTo>
                    <a:pt x="303" y="800"/>
                  </a:lnTo>
                  <a:lnTo>
                    <a:pt x="76" y="1283"/>
                  </a:lnTo>
                  <a:lnTo>
                    <a:pt x="16" y="1630"/>
                  </a:lnTo>
                  <a:lnTo>
                    <a:pt x="1" y="1827"/>
                  </a:lnTo>
                  <a:lnTo>
                    <a:pt x="1" y="2430"/>
                  </a:lnTo>
                  <a:lnTo>
                    <a:pt x="967" y="3653"/>
                  </a:lnTo>
                  <a:lnTo>
                    <a:pt x="4046" y="3653"/>
                  </a:lnTo>
                  <a:lnTo>
                    <a:pt x="4891" y="2430"/>
                  </a:lnTo>
                  <a:lnTo>
                    <a:pt x="4891" y="1827"/>
                  </a:lnTo>
                  <a:lnTo>
                    <a:pt x="4891" y="1630"/>
                  </a:lnTo>
                  <a:lnTo>
                    <a:pt x="4815" y="1283"/>
                  </a:lnTo>
                  <a:lnTo>
                    <a:pt x="4589" y="800"/>
                  </a:lnTo>
                  <a:lnTo>
                    <a:pt x="4091" y="302"/>
                  </a:lnTo>
                  <a:lnTo>
                    <a:pt x="3608" y="76"/>
                  </a:lnTo>
                  <a:lnTo>
                    <a:pt x="32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69"/>
            <p:cNvSpPr/>
            <p:nvPr/>
          </p:nvSpPr>
          <p:spPr>
            <a:xfrm>
              <a:off x="1686363" y="1841350"/>
              <a:ext cx="121900" cy="154350"/>
            </a:xfrm>
            <a:custGeom>
              <a:avLst/>
              <a:gdLst/>
              <a:ahLst/>
              <a:cxnLst/>
              <a:rect l="l" t="t" r="r" b="b"/>
              <a:pathLst>
                <a:path w="4876" h="6174" extrusionOk="0">
                  <a:moveTo>
                    <a:pt x="0" y="0"/>
                  </a:moveTo>
                  <a:lnTo>
                    <a:pt x="0" y="5569"/>
                  </a:lnTo>
                  <a:lnTo>
                    <a:pt x="0" y="5690"/>
                  </a:lnTo>
                  <a:lnTo>
                    <a:pt x="91" y="5901"/>
                  </a:lnTo>
                  <a:lnTo>
                    <a:pt x="257" y="6067"/>
                  </a:lnTo>
                  <a:lnTo>
                    <a:pt x="468" y="6158"/>
                  </a:lnTo>
                  <a:lnTo>
                    <a:pt x="604" y="6173"/>
                  </a:lnTo>
                  <a:lnTo>
                    <a:pt x="4256" y="6173"/>
                  </a:lnTo>
                  <a:lnTo>
                    <a:pt x="4377" y="6158"/>
                  </a:lnTo>
                  <a:lnTo>
                    <a:pt x="4603" y="6067"/>
                  </a:lnTo>
                  <a:lnTo>
                    <a:pt x="4754" y="5901"/>
                  </a:lnTo>
                  <a:lnTo>
                    <a:pt x="4845" y="5690"/>
                  </a:lnTo>
                  <a:lnTo>
                    <a:pt x="4860" y="5569"/>
                  </a:lnTo>
                  <a:lnTo>
                    <a:pt x="4875" y="5569"/>
                  </a:lnTo>
                  <a:lnTo>
                    <a:pt x="48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69"/>
            <p:cNvSpPr/>
            <p:nvPr/>
          </p:nvSpPr>
          <p:spPr>
            <a:xfrm>
              <a:off x="1838413" y="1810775"/>
              <a:ext cx="121900" cy="184925"/>
            </a:xfrm>
            <a:custGeom>
              <a:avLst/>
              <a:gdLst/>
              <a:ahLst/>
              <a:cxnLst/>
              <a:rect l="l" t="t" r="r" b="b"/>
              <a:pathLst>
                <a:path w="4876" h="7397" extrusionOk="0">
                  <a:moveTo>
                    <a:pt x="0" y="1"/>
                  </a:moveTo>
                  <a:lnTo>
                    <a:pt x="0" y="6792"/>
                  </a:lnTo>
                  <a:lnTo>
                    <a:pt x="16" y="6913"/>
                  </a:lnTo>
                  <a:lnTo>
                    <a:pt x="106" y="7124"/>
                  </a:lnTo>
                  <a:lnTo>
                    <a:pt x="272" y="7290"/>
                  </a:lnTo>
                  <a:lnTo>
                    <a:pt x="483" y="7381"/>
                  </a:lnTo>
                  <a:lnTo>
                    <a:pt x="604" y="7396"/>
                  </a:lnTo>
                  <a:lnTo>
                    <a:pt x="4272" y="7396"/>
                  </a:lnTo>
                  <a:lnTo>
                    <a:pt x="4392" y="7381"/>
                  </a:lnTo>
                  <a:lnTo>
                    <a:pt x="4604" y="7290"/>
                  </a:lnTo>
                  <a:lnTo>
                    <a:pt x="4770" y="7124"/>
                  </a:lnTo>
                  <a:lnTo>
                    <a:pt x="4860" y="6913"/>
                  </a:lnTo>
                  <a:lnTo>
                    <a:pt x="4875" y="6792"/>
                  </a:lnTo>
                  <a:lnTo>
                    <a:pt x="48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69"/>
            <p:cNvSpPr/>
            <p:nvPr/>
          </p:nvSpPr>
          <p:spPr>
            <a:xfrm>
              <a:off x="1991238" y="1841350"/>
              <a:ext cx="122275" cy="154350"/>
            </a:xfrm>
            <a:custGeom>
              <a:avLst/>
              <a:gdLst/>
              <a:ahLst/>
              <a:cxnLst/>
              <a:rect l="l" t="t" r="r" b="b"/>
              <a:pathLst>
                <a:path w="4891" h="6174" extrusionOk="0">
                  <a:moveTo>
                    <a:pt x="0" y="0"/>
                  </a:moveTo>
                  <a:lnTo>
                    <a:pt x="0" y="5569"/>
                  </a:lnTo>
                  <a:lnTo>
                    <a:pt x="15" y="5690"/>
                  </a:lnTo>
                  <a:lnTo>
                    <a:pt x="106" y="5901"/>
                  </a:lnTo>
                  <a:lnTo>
                    <a:pt x="272" y="6067"/>
                  </a:lnTo>
                  <a:lnTo>
                    <a:pt x="483" y="6158"/>
                  </a:lnTo>
                  <a:lnTo>
                    <a:pt x="604" y="6173"/>
                  </a:lnTo>
                  <a:lnTo>
                    <a:pt x="4271" y="6173"/>
                  </a:lnTo>
                  <a:lnTo>
                    <a:pt x="4392" y="6158"/>
                  </a:lnTo>
                  <a:lnTo>
                    <a:pt x="4603" y="6067"/>
                  </a:lnTo>
                  <a:lnTo>
                    <a:pt x="4769" y="5901"/>
                  </a:lnTo>
                  <a:lnTo>
                    <a:pt x="4860" y="5690"/>
                  </a:lnTo>
                  <a:lnTo>
                    <a:pt x="4875" y="5569"/>
                  </a:lnTo>
                  <a:lnTo>
                    <a:pt x="48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69"/>
            <p:cNvSpPr/>
            <p:nvPr/>
          </p:nvSpPr>
          <p:spPr>
            <a:xfrm>
              <a:off x="1838413" y="2026225"/>
              <a:ext cx="121900" cy="122275"/>
            </a:xfrm>
            <a:custGeom>
              <a:avLst/>
              <a:gdLst/>
              <a:ahLst/>
              <a:cxnLst/>
              <a:rect l="l" t="t" r="r" b="b"/>
              <a:pathLst>
                <a:path w="4876" h="4891" extrusionOk="0">
                  <a:moveTo>
                    <a:pt x="1102" y="1"/>
                  </a:moveTo>
                  <a:lnTo>
                    <a:pt x="906" y="91"/>
                  </a:lnTo>
                  <a:lnTo>
                    <a:pt x="680" y="302"/>
                  </a:lnTo>
                  <a:lnTo>
                    <a:pt x="604" y="514"/>
                  </a:lnTo>
                  <a:lnTo>
                    <a:pt x="0" y="4166"/>
                  </a:lnTo>
                  <a:lnTo>
                    <a:pt x="0" y="4302"/>
                  </a:lnTo>
                  <a:lnTo>
                    <a:pt x="61" y="4559"/>
                  </a:lnTo>
                  <a:lnTo>
                    <a:pt x="227" y="4755"/>
                  </a:lnTo>
                  <a:lnTo>
                    <a:pt x="468" y="4876"/>
                  </a:lnTo>
                  <a:lnTo>
                    <a:pt x="604" y="4891"/>
                  </a:lnTo>
                  <a:lnTo>
                    <a:pt x="4272" y="4891"/>
                  </a:lnTo>
                  <a:lnTo>
                    <a:pt x="4408" y="4876"/>
                  </a:lnTo>
                  <a:lnTo>
                    <a:pt x="4649" y="4770"/>
                  </a:lnTo>
                  <a:lnTo>
                    <a:pt x="4815" y="4559"/>
                  </a:lnTo>
                  <a:lnTo>
                    <a:pt x="4875" y="4317"/>
                  </a:lnTo>
                  <a:lnTo>
                    <a:pt x="4875" y="4166"/>
                  </a:lnTo>
                  <a:lnTo>
                    <a:pt x="4257" y="514"/>
                  </a:lnTo>
                  <a:lnTo>
                    <a:pt x="4226" y="393"/>
                  </a:lnTo>
                  <a:lnTo>
                    <a:pt x="4121" y="212"/>
                  </a:lnTo>
                  <a:lnTo>
                    <a:pt x="3955" y="76"/>
                  </a:lnTo>
                  <a:lnTo>
                    <a:pt x="37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69"/>
            <p:cNvSpPr/>
            <p:nvPr/>
          </p:nvSpPr>
          <p:spPr>
            <a:xfrm>
              <a:off x="1777663" y="2118675"/>
              <a:ext cx="243775" cy="29825"/>
            </a:xfrm>
            <a:custGeom>
              <a:avLst/>
              <a:gdLst/>
              <a:ahLst/>
              <a:cxnLst/>
              <a:rect l="l" t="t" r="r" b="b"/>
              <a:pathLst>
                <a:path w="9751" h="1193" extrusionOk="0">
                  <a:moveTo>
                    <a:pt x="484" y="0"/>
                  </a:moveTo>
                  <a:lnTo>
                    <a:pt x="257" y="91"/>
                  </a:lnTo>
                  <a:lnTo>
                    <a:pt x="106" y="257"/>
                  </a:lnTo>
                  <a:lnTo>
                    <a:pt x="16" y="468"/>
                  </a:lnTo>
                  <a:lnTo>
                    <a:pt x="1" y="604"/>
                  </a:lnTo>
                  <a:lnTo>
                    <a:pt x="16" y="725"/>
                  </a:lnTo>
                  <a:lnTo>
                    <a:pt x="106" y="936"/>
                  </a:lnTo>
                  <a:lnTo>
                    <a:pt x="257" y="1102"/>
                  </a:lnTo>
                  <a:lnTo>
                    <a:pt x="484" y="1192"/>
                  </a:lnTo>
                  <a:lnTo>
                    <a:pt x="9283" y="1192"/>
                  </a:lnTo>
                  <a:lnTo>
                    <a:pt x="9494" y="1102"/>
                  </a:lnTo>
                  <a:lnTo>
                    <a:pt x="9660" y="936"/>
                  </a:lnTo>
                  <a:lnTo>
                    <a:pt x="9750" y="725"/>
                  </a:lnTo>
                  <a:lnTo>
                    <a:pt x="9750" y="604"/>
                  </a:lnTo>
                  <a:lnTo>
                    <a:pt x="9750" y="468"/>
                  </a:lnTo>
                  <a:lnTo>
                    <a:pt x="9660" y="257"/>
                  </a:lnTo>
                  <a:lnTo>
                    <a:pt x="9494" y="91"/>
                  </a:lnTo>
                  <a:lnTo>
                    <a:pt x="92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69"/>
            <p:cNvSpPr/>
            <p:nvPr/>
          </p:nvSpPr>
          <p:spPr>
            <a:xfrm>
              <a:off x="1899538" y="2118675"/>
              <a:ext cx="121525" cy="29825"/>
            </a:xfrm>
            <a:custGeom>
              <a:avLst/>
              <a:gdLst/>
              <a:ahLst/>
              <a:cxnLst/>
              <a:rect l="l" t="t" r="r" b="b"/>
              <a:pathLst>
                <a:path w="4861" h="1193" fill="none" extrusionOk="0">
                  <a:moveTo>
                    <a:pt x="4257" y="0"/>
                  </a:moveTo>
                  <a:lnTo>
                    <a:pt x="4377" y="0"/>
                  </a:lnTo>
                  <a:lnTo>
                    <a:pt x="4604" y="91"/>
                  </a:lnTo>
                  <a:lnTo>
                    <a:pt x="4755" y="257"/>
                  </a:lnTo>
                  <a:lnTo>
                    <a:pt x="4845" y="468"/>
                  </a:lnTo>
                  <a:lnTo>
                    <a:pt x="4860" y="604"/>
                  </a:lnTo>
                  <a:lnTo>
                    <a:pt x="4845" y="725"/>
                  </a:lnTo>
                  <a:lnTo>
                    <a:pt x="4755" y="936"/>
                  </a:lnTo>
                  <a:lnTo>
                    <a:pt x="4604" y="1102"/>
                  </a:lnTo>
                  <a:lnTo>
                    <a:pt x="4377" y="1192"/>
                  </a:lnTo>
                  <a:lnTo>
                    <a:pt x="4257" y="1192"/>
                  </a:lnTo>
                  <a:lnTo>
                    <a:pt x="0" y="1192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69"/>
            <p:cNvSpPr/>
            <p:nvPr/>
          </p:nvSpPr>
          <p:spPr>
            <a:xfrm>
              <a:off x="1655413" y="1965475"/>
              <a:ext cx="488275" cy="91350"/>
            </a:xfrm>
            <a:custGeom>
              <a:avLst/>
              <a:gdLst/>
              <a:ahLst/>
              <a:cxnLst/>
              <a:rect l="l" t="t" r="r" b="b"/>
              <a:pathLst>
                <a:path w="19531" h="3654" extrusionOk="0">
                  <a:moveTo>
                    <a:pt x="483" y="1"/>
                  </a:moveTo>
                  <a:lnTo>
                    <a:pt x="272" y="91"/>
                  </a:lnTo>
                  <a:lnTo>
                    <a:pt x="106" y="257"/>
                  </a:lnTo>
                  <a:lnTo>
                    <a:pt x="16" y="469"/>
                  </a:lnTo>
                  <a:lnTo>
                    <a:pt x="1" y="604"/>
                  </a:lnTo>
                  <a:lnTo>
                    <a:pt x="16" y="906"/>
                  </a:lnTo>
                  <a:lnTo>
                    <a:pt x="136" y="1510"/>
                  </a:lnTo>
                  <a:lnTo>
                    <a:pt x="363" y="2053"/>
                  </a:lnTo>
                  <a:lnTo>
                    <a:pt x="695" y="2551"/>
                  </a:lnTo>
                  <a:lnTo>
                    <a:pt x="1102" y="2959"/>
                  </a:lnTo>
                  <a:lnTo>
                    <a:pt x="1600" y="3291"/>
                  </a:lnTo>
                  <a:lnTo>
                    <a:pt x="2144" y="3517"/>
                  </a:lnTo>
                  <a:lnTo>
                    <a:pt x="2747" y="3653"/>
                  </a:lnTo>
                  <a:lnTo>
                    <a:pt x="16784" y="3653"/>
                  </a:lnTo>
                  <a:lnTo>
                    <a:pt x="17387" y="3532"/>
                  </a:lnTo>
                  <a:lnTo>
                    <a:pt x="17931" y="3291"/>
                  </a:lnTo>
                  <a:lnTo>
                    <a:pt x="18414" y="2959"/>
                  </a:lnTo>
                  <a:lnTo>
                    <a:pt x="18836" y="2551"/>
                  </a:lnTo>
                  <a:lnTo>
                    <a:pt x="19168" y="2068"/>
                  </a:lnTo>
                  <a:lnTo>
                    <a:pt x="19395" y="1510"/>
                  </a:lnTo>
                  <a:lnTo>
                    <a:pt x="19515" y="921"/>
                  </a:lnTo>
                  <a:lnTo>
                    <a:pt x="19530" y="604"/>
                  </a:lnTo>
                  <a:lnTo>
                    <a:pt x="19515" y="469"/>
                  </a:lnTo>
                  <a:lnTo>
                    <a:pt x="19425" y="257"/>
                  </a:lnTo>
                  <a:lnTo>
                    <a:pt x="19259" y="91"/>
                  </a:lnTo>
                  <a:lnTo>
                    <a:pt x="190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4" name="Google Shape;1364;p69"/>
          <p:cNvSpPr txBox="1">
            <a:spLocks noGrp="1"/>
          </p:cNvSpPr>
          <p:nvPr>
            <p:ph type="subTitle" idx="1"/>
          </p:nvPr>
        </p:nvSpPr>
        <p:spPr>
          <a:xfrm>
            <a:off x="888175" y="2582000"/>
            <a:ext cx="2023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Despite being red, Mars is actually a very cold place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5" name="Google Shape;1365;p69"/>
          <p:cNvSpPr txBox="1">
            <a:spLocks noGrp="1"/>
          </p:cNvSpPr>
          <p:nvPr>
            <p:ph type="title"/>
          </p:nvPr>
        </p:nvSpPr>
        <p:spPr>
          <a:xfrm>
            <a:off x="888175" y="2148500"/>
            <a:ext cx="20235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Mars</a:t>
            </a:r>
            <a:endParaRPr/>
          </a:p>
        </p:txBody>
      </p:sp>
      <p:sp>
        <p:nvSpPr>
          <p:cNvPr id="1366" name="Google Shape;1366;p69"/>
          <p:cNvSpPr txBox="1">
            <a:spLocks noGrp="1"/>
          </p:cNvSpPr>
          <p:nvPr>
            <p:ph type="subTitle" idx="3"/>
          </p:nvPr>
        </p:nvSpPr>
        <p:spPr>
          <a:xfrm>
            <a:off x="3560242" y="2582000"/>
            <a:ext cx="2023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Neptune is the farthest planet from the Sun</a:t>
            </a:r>
            <a:endParaRPr/>
          </a:p>
        </p:txBody>
      </p:sp>
      <p:sp>
        <p:nvSpPr>
          <p:cNvPr id="1367" name="Google Shape;1367;p69"/>
          <p:cNvSpPr txBox="1">
            <a:spLocks noGrp="1"/>
          </p:cNvSpPr>
          <p:nvPr>
            <p:ph type="title" idx="4"/>
          </p:nvPr>
        </p:nvSpPr>
        <p:spPr>
          <a:xfrm>
            <a:off x="3560238" y="2148500"/>
            <a:ext cx="20235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Neptune</a:t>
            </a:r>
            <a:endParaRPr/>
          </a:p>
        </p:txBody>
      </p:sp>
      <p:sp>
        <p:nvSpPr>
          <p:cNvPr id="1368" name="Google Shape;1368;p69"/>
          <p:cNvSpPr txBox="1">
            <a:spLocks noGrp="1"/>
          </p:cNvSpPr>
          <p:nvPr>
            <p:ph type="subTitle" idx="5"/>
          </p:nvPr>
        </p:nvSpPr>
        <p:spPr>
          <a:xfrm>
            <a:off x="6232347" y="2582000"/>
            <a:ext cx="2023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Jupiter is a gas giant and the biggest planet of them all</a:t>
            </a:r>
            <a:endParaRPr/>
          </a:p>
        </p:txBody>
      </p:sp>
      <p:sp>
        <p:nvSpPr>
          <p:cNvPr id="1369" name="Google Shape;1369;p69"/>
          <p:cNvSpPr txBox="1">
            <a:spLocks noGrp="1"/>
          </p:cNvSpPr>
          <p:nvPr>
            <p:ph type="title" idx="6"/>
          </p:nvPr>
        </p:nvSpPr>
        <p:spPr>
          <a:xfrm>
            <a:off x="6232338" y="2148500"/>
            <a:ext cx="20235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Jupiter</a:t>
            </a:r>
            <a:endParaRPr/>
          </a:p>
        </p:txBody>
      </p:sp>
      <p:sp>
        <p:nvSpPr>
          <p:cNvPr id="1370" name="Google Shape;1370;p69"/>
          <p:cNvSpPr txBox="1">
            <a:spLocks noGrp="1"/>
          </p:cNvSpPr>
          <p:nvPr>
            <p:ph type="title" idx="2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EXAMPLES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0" name="Google Shape;1490;p72" title="Chart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17030" r="17136"/>
          <a:stretch/>
        </p:blipFill>
        <p:spPr>
          <a:xfrm>
            <a:off x="2994238" y="1089890"/>
            <a:ext cx="3155526" cy="29637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1" name="Google Shape;1491;p72"/>
          <p:cNvGrpSpPr/>
          <p:nvPr/>
        </p:nvGrpSpPr>
        <p:grpSpPr>
          <a:xfrm>
            <a:off x="7164962" y="1087240"/>
            <a:ext cx="548269" cy="538197"/>
            <a:chOff x="7164962" y="1087240"/>
            <a:chExt cx="548269" cy="538197"/>
          </a:xfrm>
        </p:grpSpPr>
        <p:sp>
          <p:nvSpPr>
            <p:cNvPr id="1492" name="Google Shape;1492;p72"/>
            <p:cNvSpPr/>
            <p:nvPr/>
          </p:nvSpPr>
          <p:spPr>
            <a:xfrm rot="938298">
              <a:off x="7215099" y="1139597"/>
              <a:ext cx="447994" cy="43348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72"/>
            <p:cNvSpPr/>
            <p:nvPr/>
          </p:nvSpPr>
          <p:spPr>
            <a:xfrm rot="938298">
              <a:off x="7364398" y="1291561"/>
              <a:ext cx="140810" cy="14123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72"/>
          <p:cNvGrpSpPr/>
          <p:nvPr/>
        </p:nvGrpSpPr>
        <p:grpSpPr>
          <a:xfrm>
            <a:off x="1525980" y="993318"/>
            <a:ext cx="645055" cy="632097"/>
            <a:chOff x="1525980" y="993318"/>
            <a:chExt cx="645055" cy="632097"/>
          </a:xfrm>
        </p:grpSpPr>
        <p:sp>
          <p:nvSpPr>
            <p:cNvPr id="1495" name="Google Shape;1495;p72"/>
            <p:cNvSpPr/>
            <p:nvPr/>
          </p:nvSpPr>
          <p:spPr>
            <a:xfrm>
              <a:off x="1525980" y="993318"/>
              <a:ext cx="645055" cy="632097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72"/>
            <p:cNvSpPr/>
            <p:nvPr/>
          </p:nvSpPr>
          <p:spPr>
            <a:xfrm>
              <a:off x="1794343" y="1212646"/>
              <a:ext cx="154580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7" name="Google Shape;1497;p72"/>
          <p:cNvSpPr/>
          <p:nvPr/>
        </p:nvSpPr>
        <p:spPr>
          <a:xfrm flipH="1">
            <a:off x="991950" y="2121475"/>
            <a:ext cx="2737468" cy="208123"/>
          </a:xfrm>
          <a:custGeom>
            <a:avLst/>
            <a:gdLst/>
            <a:ahLst/>
            <a:cxnLst/>
            <a:rect l="l" t="t" r="r" b="b"/>
            <a:pathLst>
              <a:path w="85969" h="6536" fill="none" extrusionOk="0">
                <a:moveTo>
                  <a:pt x="0" y="4694"/>
                </a:moveTo>
                <a:lnTo>
                  <a:pt x="57428" y="4694"/>
                </a:lnTo>
                <a:lnTo>
                  <a:pt x="57428" y="1"/>
                </a:lnTo>
                <a:lnTo>
                  <a:pt x="52236" y="1"/>
                </a:lnTo>
                <a:lnTo>
                  <a:pt x="52236" y="6536"/>
                </a:lnTo>
                <a:lnTo>
                  <a:pt x="85968" y="6536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15092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72"/>
          <p:cNvSpPr/>
          <p:nvPr/>
        </p:nvSpPr>
        <p:spPr>
          <a:xfrm>
            <a:off x="5387300" y="2121475"/>
            <a:ext cx="2737468" cy="208123"/>
          </a:xfrm>
          <a:custGeom>
            <a:avLst/>
            <a:gdLst/>
            <a:ahLst/>
            <a:cxnLst/>
            <a:rect l="l" t="t" r="r" b="b"/>
            <a:pathLst>
              <a:path w="85969" h="6536" fill="none" extrusionOk="0">
                <a:moveTo>
                  <a:pt x="0" y="4694"/>
                </a:moveTo>
                <a:lnTo>
                  <a:pt x="57428" y="4694"/>
                </a:lnTo>
                <a:lnTo>
                  <a:pt x="57428" y="1"/>
                </a:lnTo>
                <a:lnTo>
                  <a:pt x="52236" y="1"/>
                </a:lnTo>
                <a:lnTo>
                  <a:pt x="52236" y="6536"/>
                </a:lnTo>
                <a:lnTo>
                  <a:pt x="85968" y="6536"/>
                </a:lnTo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miter lim="15092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72"/>
          <p:cNvSpPr txBox="1">
            <a:spLocks noGrp="1"/>
          </p:cNvSpPr>
          <p:nvPr>
            <p:ph type="subTitle" idx="4294967295"/>
          </p:nvPr>
        </p:nvSpPr>
        <p:spPr>
          <a:xfrm>
            <a:off x="2310000" y="4065300"/>
            <a:ext cx="45189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83838"/>
                </a:solidFill>
              </a:rPr>
              <a:t>To modify this graph, click on it, follow the link, change the data and paste the new graph here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500" name="Google Shape;1500;p72"/>
          <p:cNvSpPr txBox="1">
            <a:spLocks noGrp="1"/>
          </p:cNvSpPr>
          <p:nvPr>
            <p:ph type="subTitle" idx="4294967295"/>
          </p:nvPr>
        </p:nvSpPr>
        <p:spPr>
          <a:xfrm>
            <a:off x="888175" y="2353400"/>
            <a:ext cx="2023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Despite being red, Mars is actually a very cold place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501" name="Google Shape;1501;p72"/>
          <p:cNvSpPr txBox="1">
            <a:spLocks noGrp="1"/>
          </p:cNvSpPr>
          <p:nvPr>
            <p:ph type="title" idx="4294967295"/>
          </p:nvPr>
        </p:nvSpPr>
        <p:spPr>
          <a:xfrm>
            <a:off x="888175" y="1843700"/>
            <a:ext cx="9579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2"/>
                </a:solidFill>
              </a:rPr>
              <a:t>Mars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502" name="Google Shape;1502;p72"/>
          <p:cNvSpPr txBox="1">
            <a:spLocks noGrp="1"/>
          </p:cNvSpPr>
          <p:nvPr>
            <p:ph type="subTitle" idx="4294967295"/>
          </p:nvPr>
        </p:nvSpPr>
        <p:spPr>
          <a:xfrm>
            <a:off x="6232347" y="2353400"/>
            <a:ext cx="2023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Jupiter is a gas giant and the biggest planet of them all</a:t>
            </a:r>
            <a:endParaRPr/>
          </a:p>
          <a:p>
            <a:pPr marL="0" lvl="0" indent="0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503" name="Google Shape;1503;p72"/>
          <p:cNvSpPr txBox="1">
            <a:spLocks noGrp="1"/>
          </p:cNvSpPr>
          <p:nvPr>
            <p:ph type="title" idx="4294967295"/>
          </p:nvPr>
        </p:nvSpPr>
        <p:spPr>
          <a:xfrm>
            <a:off x="7297943" y="1843700"/>
            <a:ext cx="9579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Jupiter</a:t>
            </a:r>
            <a:endParaRPr/>
          </a:p>
        </p:txBody>
      </p:sp>
      <p:sp>
        <p:nvSpPr>
          <p:cNvPr id="1504" name="Google Shape;1504;p7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IS A GRAPH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9" name="Google Shape;1509;p73"/>
          <p:cNvGrpSpPr/>
          <p:nvPr/>
        </p:nvGrpSpPr>
        <p:grpSpPr>
          <a:xfrm>
            <a:off x="1130512" y="801365"/>
            <a:ext cx="548269" cy="538197"/>
            <a:chOff x="1130512" y="801365"/>
            <a:chExt cx="548269" cy="538197"/>
          </a:xfrm>
        </p:grpSpPr>
        <p:sp>
          <p:nvSpPr>
            <p:cNvPr id="1510" name="Google Shape;1510;p73"/>
            <p:cNvSpPr/>
            <p:nvPr/>
          </p:nvSpPr>
          <p:spPr>
            <a:xfrm rot="938298">
              <a:off x="1180649" y="853722"/>
              <a:ext cx="447994" cy="43348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73"/>
            <p:cNvSpPr/>
            <p:nvPr/>
          </p:nvSpPr>
          <p:spPr>
            <a:xfrm rot="938298">
              <a:off x="1329948" y="1005686"/>
              <a:ext cx="140810" cy="14123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2" name="Google Shape;1512;p73"/>
          <p:cNvGrpSpPr/>
          <p:nvPr/>
        </p:nvGrpSpPr>
        <p:grpSpPr>
          <a:xfrm>
            <a:off x="7582275" y="913949"/>
            <a:ext cx="336519" cy="326299"/>
            <a:chOff x="7582275" y="913949"/>
            <a:chExt cx="336519" cy="326299"/>
          </a:xfrm>
        </p:grpSpPr>
        <p:sp>
          <p:nvSpPr>
            <p:cNvPr id="1513" name="Google Shape;1513;p73"/>
            <p:cNvSpPr/>
            <p:nvPr/>
          </p:nvSpPr>
          <p:spPr>
            <a:xfrm rot="-109313">
              <a:off x="7587203" y="919062"/>
              <a:ext cx="326662" cy="31607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73"/>
            <p:cNvSpPr/>
            <p:nvPr/>
          </p:nvSpPr>
          <p:spPr>
            <a:xfrm rot="-109313">
              <a:off x="7697488" y="1030612"/>
              <a:ext cx="102674" cy="102979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73"/>
          <p:cNvGrpSpPr/>
          <p:nvPr/>
        </p:nvGrpSpPr>
        <p:grpSpPr>
          <a:xfrm>
            <a:off x="1067637" y="1891500"/>
            <a:ext cx="1044433" cy="1019020"/>
            <a:chOff x="1067637" y="1815300"/>
            <a:chExt cx="1044433" cy="1019020"/>
          </a:xfrm>
        </p:grpSpPr>
        <p:grpSp>
          <p:nvGrpSpPr>
            <p:cNvPr id="1516" name="Google Shape;1516;p73"/>
            <p:cNvGrpSpPr/>
            <p:nvPr/>
          </p:nvGrpSpPr>
          <p:grpSpPr>
            <a:xfrm>
              <a:off x="1290957" y="2047261"/>
              <a:ext cx="597803" cy="613067"/>
              <a:chOff x="1290957" y="2265211"/>
              <a:chExt cx="597803" cy="613067"/>
            </a:xfrm>
          </p:grpSpPr>
          <p:sp>
            <p:nvSpPr>
              <p:cNvPr id="1517" name="Google Shape;1517;p73"/>
              <p:cNvSpPr/>
              <p:nvPr/>
            </p:nvSpPr>
            <p:spPr>
              <a:xfrm>
                <a:off x="1290957" y="2265211"/>
                <a:ext cx="233124" cy="207610"/>
              </a:xfrm>
              <a:custGeom>
                <a:avLst/>
                <a:gdLst/>
                <a:ahLst/>
                <a:cxnLst/>
                <a:rect l="l" t="t" r="r" b="b"/>
                <a:pathLst>
                  <a:path w="7593" h="6762" extrusionOk="0">
                    <a:moveTo>
                      <a:pt x="1887" y="0"/>
                    </a:moveTo>
                    <a:lnTo>
                      <a:pt x="1480" y="76"/>
                    </a:lnTo>
                    <a:lnTo>
                      <a:pt x="1087" y="227"/>
                    </a:lnTo>
                    <a:lnTo>
                      <a:pt x="740" y="468"/>
                    </a:lnTo>
                    <a:lnTo>
                      <a:pt x="589" y="619"/>
                    </a:lnTo>
                    <a:lnTo>
                      <a:pt x="438" y="785"/>
                    </a:lnTo>
                    <a:lnTo>
                      <a:pt x="197" y="1177"/>
                    </a:lnTo>
                    <a:lnTo>
                      <a:pt x="61" y="1600"/>
                    </a:lnTo>
                    <a:lnTo>
                      <a:pt x="1" y="2053"/>
                    </a:lnTo>
                    <a:lnTo>
                      <a:pt x="31" y="2279"/>
                    </a:lnTo>
                    <a:lnTo>
                      <a:pt x="242" y="4151"/>
                    </a:lnTo>
                    <a:lnTo>
                      <a:pt x="287" y="4468"/>
                    </a:lnTo>
                    <a:lnTo>
                      <a:pt x="544" y="5071"/>
                    </a:lnTo>
                    <a:lnTo>
                      <a:pt x="951" y="5554"/>
                    </a:lnTo>
                    <a:lnTo>
                      <a:pt x="1480" y="5932"/>
                    </a:lnTo>
                    <a:lnTo>
                      <a:pt x="1782" y="6052"/>
                    </a:lnTo>
                    <a:lnTo>
                      <a:pt x="3834" y="6732"/>
                    </a:lnTo>
                    <a:lnTo>
                      <a:pt x="3940" y="6762"/>
                    </a:lnTo>
                    <a:lnTo>
                      <a:pt x="4030" y="6762"/>
                    </a:lnTo>
                    <a:lnTo>
                      <a:pt x="4211" y="6747"/>
                    </a:lnTo>
                    <a:lnTo>
                      <a:pt x="4362" y="6656"/>
                    </a:lnTo>
                    <a:lnTo>
                      <a:pt x="7351" y="4619"/>
                    </a:lnTo>
                    <a:lnTo>
                      <a:pt x="7502" y="4468"/>
                    </a:lnTo>
                    <a:lnTo>
                      <a:pt x="7592" y="4181"/>
                    </a:lnTo>
                    <a:lnTo>
                      <a:pt x="7577" y="3985"/>
                    </a:lnTo>
                    <a:lnTo>
                      <a:pt x="7532" y="3879"/>
                    </a:lnTo>
                    <a:lnTo>
                      <a:pt x="7351" y="3502"/>
                    </a:lnTo>
                    <a:lnTo>
                      <a:pt x="6898" y="2792"/>
                    </a:lnTo>
                    <a:lnTo>
                      <a:pt x="6385" y="2143"/>
                    </a:lnTo>
                    <a:lnTo>
                      <a:pt x="5796" y="1585"/>
                    </a:lnTo>
                    <a:lnTo>
                      <a:pt x="5147" y="1087"/>
                    </a:lnTo>
                    <a:lnTo>
                      <a:pt x="4453" y="679"/>
                    </a:lnTo>
                    <a:lnTo>
                      <a:pt x="3729" y="362"/>
                    </a:lnTo>
                    <a:lnTo>
                      <a:pt x="2959" y="136"/>
                    </a:lnTo>
                    <a:lnTo>
                      <a:pt x="2551" y="76"/>
                    </a:lnTo>
                    <a:lnTo>
                      <a:pt x="2415" y="46"/>
                    </a:lnTo>
                    <a:lnTo>
                      <a:pt x="2098" y="15"/>
                    </a:lnTo>
                    <a:lnTo>
                      <a:pt x="188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73"/>
              <p:cNvSpPr/>
              <p:nvPr/>
            </p:nvSpPr>
            <p:spPr>
              <a:xfrm>
                <a:off x="1655636" y="2266132"/>
                <a:ext cx="233124" cy="206689"/>
              </a:xfrm>
              <a:custGeom>
                <a:avLst/>
                <a:gdLst/>
                <a:ahLst/>
                <a:cxnLst/>
                <a:rect l="l" t="t" r="r" b="b"/>
                <a:pathLst>
                  <a:path w="7593" h="6732" extrusionOk="0">
                    <a:moveTo>
                      <a:pt x="5509" y="0"/>
                    </a:moveTo>
                    <a:lnTo>
                      <a:pt x="5192" y="46"/>
                    </a:lnTo>
                    <a:lnTo>
                      <a:pt x="5057" y="61"/>
                    </a:lnTo>
                    <a:lnTo>
                      <a:pt x="4649" y="136"/>
                    </a:lnTo>
                    <a:lnTo>
                      <a:pt x="3879" y="348"/>
                    </a:lnTo>
                    <a:lnTo>
                      <a:pt x="3155" y="680"/>
                    </a:lnTo>
                    <a:lnTo>
                      <a:pt x="2461" y="1087"/>
                    </a:lnTo>
                    <a:lnTo>
                      <a:pt x="1827" y="1570"/>
                    </a:lnTo>
                    <a:lnTo>
                      <a:pt x="1238" y="2144"/>
                    </a:lnTo>
                    <a:lnTo>
                      <a:pt x="725" y="2778"/>
                    </a:lnTo>
                    <a:lnTo>
                      <a:pt x="272" y="3487"/>
                    </a:lnTo>
                    <a:lnTo>
                      <a:pt x="76" y="3864"/>
                    </a:lnTo>
                    <a:lnTo>
                      <a:pt x="31" y="3970"/>
                    </a:lnTo>
                    <a:lnTo>
                      <a:pt x="1" y="4166"/>
                    </a:lnTo>
                    <a:lnTo>
                      <a:pt x="61" y="4362"/>
                    </a:lnTo>
                    <a:lnTo>
                      <a:pt x="182" y="4543"/>
                    </a:lnTo>
                    <a:lnTo>
                      <a:pt x="257" y="4604"/>
                    </a:lnTo>
                    <a:lnTo>
                      <a:pt x="3245" y="6641"/>
                    </a:lnTo>
                    <a:lnTo>
                      <a:pt x="3412" y="6717"/>
                    </a:lnTo>
                    <a:lnTo>
                      <a:pt x="3578" y="6732"/>
                    </a:lnTo>
                    <a:lnTo>
                      <a:pt x="3683" y="6732"/>
                    </a:lnTo>
                    <a:lnTo>
                      <a:pt x="3774" y="6717"/>
                    </a:lnTo>
                    <a:lnTo>
                      <a:pt x="5826" y="6038"/>
                    </a:lnTo>
                    <a:lnTo>
                      <a:pt x="6143" y="5917"/>
                    </a:lnTo>
                    <a:lnTo>
                      <a:pt x="6672" y="5539"/>
                    </a:lnTo>
                    <a:lnTo>
                      <a:pt x="7079" y="5041"/>
                    </a:lnTo>
                    <a:lnTo>
                      <a:pt x="7321" y="4453"/>
                    </a:lnTo>
                    <a:lnTo>
                      <a:pt x="7381" y="4136"/>
                    </a:lnTo>
                    <a:lnTo>
                      <a:pt x="7577" y="2264"/>
                    </a:lnTo>
                    <a:lnTo>
                      <a:pt x="7592" y="2038"/>
                    </a:lnTo>
                    <a:lnTo>
                      <a:pt x="7547" y="1585"/>
                    </a:lnTo>
                    <a:lnTo>
                      <a:pt x="7396" y="1163"/>
                    </a:lnTo>
                    <a:lnTo>
                      <a:pt x="7170" y="785"/>
                    </a:lnTo>
                    <a:lnTo>
                      <a:pt x="7019" y="604"/>
                    </a:lnTo>
                    <a:lnTo>
                      <a:pt x="6868" y="453"/>
                    </a:lnTo>
                    <a:lnTo>
                      <a:pt x="6521" y="212"/>
                    </a:lnTo>
                    <a:lnTo>
                      <a:pt x="6128" y="61"/>
                    </a:lnTo>
                    <a:lnTo>
                      <a:pt x="57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73"/>
              <p:cNvSpPr/>
              <p:nvPr/>
            </p:nvSpPr>
            <p:spPr>
              <a:xfrm>
                <a:off x="1328506" y="2318479"/>
                <a:ext cx="522250" cy="559799"/>
              </a:xfrm>
              <a:custGeom>
                <a:avLst/>
                <a:gdLst/>
                <a:ahLst/>
                <a:cxnLst/>
                <a:rect l="l" t="t" r="r" b="b"/>
                <a:pathLst>
                  <a:path w="17010" h="18233" extrusionOk="0">
                    <a:moveTo>
                      <a:pt x="5735" y="1"/>
                    </a:moveTo>
                    <a:lnTo>
                      <a:pt x="5071" y="122"/>
                    </a:lnTo>
                    <a:lnTo>
                      <a:pt x="4437" y="378"/>
                    </a:lnTo>
                    <a:lnTo>
                      <a:pt x="3864" y="725"/>
                    </a:lnTo>
                    <a:lnTo>
                      <a:pt x="3592" y="952"/>
                    </a:lnTo>
                    <a:lnTo>
                      <a:pt x="1177" y="3170"/>
                    </a:lnTo>
                    <a:lnTo>
                      <a:pt x="906" y="3427"/>
                    </a:lnTo>
                    <a:lnTo>
                      <a:pt x="468" y="4046"/>
                    </a:lnTo>
                    <a:lnTo>
                      <a:pt x="166" y="4740"/>
                    </a:lnTo>
                    <a:lnTo>
                      <a:pt x="0" y="5495"/>
                    </a:lnTo>
                    <a:lnTo>
                      <a:pt x="0" y="5887"/>
                    </a:lnTo>
                    <a:lnTo>
                      <a:pt x="0" y="8257"/>
                    </a:lnTo>
                    <a:lnTo>
                      <a:pt x="0" y="8619"/>
                    </a:lnTo>
                    <a:lnTo>
                      <a:pt x="151" y="9343"/>
                    </a:lnTo>
                    <a:lnTo>
                      <a:pt x="423" y="10007"/>
                    </a:lnTo>
                    <a:lnTo>
                      <a:pt x="830" y="10611"/>
                    </a:lnTo>
                    <a:lnTo>
                      <a:pt x="1087" y="10883"/>
                    </a:lnTo>
                    <a:lnTo>
                      <a:pt x="2234" y="12015"/>
                    </a:lnTo>
                    <a:lnTo>
                      <a:pt x="2445" y="12226"/>
                    </a:lnTo>
                    <a:lnTo>
                      <a:pt x="2747" y="12724"/>
                    </a:lnTo>
                    <a:lnTo>
                      <a:pt x="2868" y="12996"/>
                    </a:lnTo>
                    <a:lnTo>
                      <a:pt x="3637" y="15214"/>
                    </a:lnTo>
                    <a:lnTo>
                      <a:pt x="3773" y="15607"/>
                    </a:lnTo>
                    <a:lnTo>
                      <a:pt x="4196" y="16286"/>
                    </a:lnTo>
                    <a:lnTo>
                      <a:pt x="4754" y="16859"/>
                    </a:lnTo>
                    <a:lnTo>
                      <a:pt x="5433" y="17297"/>
                    </a:lnTo>
                    <a:lnTo>
                      <a:pt x="5811" y="17463"/>
                    </a:lnTo>
                    <a:lnTo>
                      <a:pt x="7214" y="17991"/>
                    </a:lnTo>
                    <a:lnTo>
                      <a:pt x="7531" y="18112"/>
                    </a:lnTo>
                    <a:lnTo>
                      <a:pt x="8195" y="18233"/>
                    </a:lnTo>
                    <a:lnTo>
                      <a:pt x="8860" y="18233"/>
                    </a:lnTo>
                    <a:lnTo>
                      <a:pt x="9493" y="18112"/>
                    </a:lnTo>
                    <a:lnTo>
                      <a:pt x="9780" y="17991"/>
                    </a:lnTo>
                    <a:lnTo>
                      <a:pt x="11199" y="17463"/>
                    </a:lnTo>
                    <a:lnTo>
                      <a:pt x="11576" y="17297"/>
                    </a:lnTo>
                    <a:lnTo>
                      <a:pt x="12240" y="16859"/>
                    </a:lnTo>
                    <a:lnTo>
                      <a:pt x="12799" y="16286"/>
                    </a:lnTo>
                    <a:lnTo>
                      <a:pt x="13221" y="15607"/>
                    </a:lnTo>
                    <a:lnTo>
                      <a:pt x="13372" y="15214"/>
                    </a:lnTo>
                    <a:lnTo>
                      <a:pt x="14142" y="12996"/>
                    </a:lnTo>
                    <a:lnTo>
                      <a:pt x="14248" y="12709"/>
                    </a:lnTo>
                    <a:lnTo>
                      <a:pt x="14565" y="12226"/>
                    </a:lnTo>
                    <a:lnTo>
                      <a:pt x="14761" y="12015"/>
                    </a:lnTo>
                    <a:lnTo>
                      <a:pt x="15908" y="10883"/>
                    </a:lnTo>
                    <a:lnTo>
                      <a:pt x="16164" y="10611"/>
                    </a:lnTo>
                    <a:lnTo>
                      <a:pt x="16572" y="10007"/>
                    </a:lnTo>
                    <a:lnTo>
                      <a:pt x="16859" y="9343"/>
                    </a:lnTo>
                    <a:lnTo>
                      <a:pt x="16994" y="8619"/>
                    </a:lnTo>
                    <a:lnTo>
                      <a:pt x="17010" y="8257"/>
                    </a:lnTo>
                    <a:lnTo>
                      <a:pt x="17010" y="5887"/>
                    </a:lnTo>
                    <a:lnTo>
                      <a:pt x="16994" y="5495"/>
                    </a:lnTo>
                    <a:lnTo>
                      <a:pt x="16844" y="4740"/>
                    </a:lnTo>
                    <a:lnTo>
                      <a:pt x="16542" y="4046"/>
                    </a:lnTo>
                    <a:lnTo>
                      <a:pt x="16089" y="3427"/>
                    </a:lnTo>
                    <a:lnTo>
                      <a:pt x="15817" y="3170"/>
                    </a:lnTo>
                    <a:lnTo>
                      <a:pt x="13402" y="952"/>
                    </a:lnTo>
                    <a:lnTo>
                      <a:pt x="13146" y="725"/>
                    </a:lnTo>
                    <a:lnTo>
                      <a:pt x="12572" y="378"/>
                    </a:lnTo>
                    <a:lnTo>
                      <a:pt x="11938" y="122"/>
                    </a:lnTo>
                    <a:lnTo>
                      <a:pt x="112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73"/>
              <p:cNvSpPr/>
              <p:nvPr/>
            </p:nvSpPr>
            <p:spPr>
              <a:xfrm>
                <a:off x="1510600" y="2712817"/>
                <a:ext cx="159899" cy="116823"/>
              </a:xfrm>
              <a:custGeom>
                <a:avLst/>
                <a:gdLst/>
                <a:ahLst/>
                <a:cxnLst/>
                <a:rect l="l" t="t" r="r" b="b"/>
                <a:pathLst>
                  <a:path w="5208" h="3805" extrusionOk="0">
                    <a:moveTo>
                      <a:pt x="2491" y="1"/>
                    </a:moveTo>
                    <a:lnTo>
                      <a:pt x="2280" y="91"/>
                    </a:lnTo>
                    <a:lnTo>
                      <a:pt x="2114" y="257"/>
                    </a:lnTo>
                    <a:lnTo>
                      <a:pt x="2038" y="469"/>
                    </a:lnTo>
                    <a:lnTo>
                      <a:pt x="2023" y="589"/>
                    </a:lnTo>
                    <a:lnTo>
                      <a:pt x="2023" y="1691"/>
                    </a:lnTo>
                    <a:lnTo>
                      <a:pt x="1842" y="1767"/>
                    </a:lnTo>
                    <a:lnTo>
                      <a:pt x="1661" y="1857"/>
                    </a:lnTo>
                    <a:lnTo>
                      <a:pt x="287" y="2717"/>
                    </a:lnTo>
                    <a:lnTo>
                      <a:pt x="182" y="2778"/>
                    </a:lnTo>
                    <a:lnTo>
                      <a:pt x="61" y="2974"/>
                    </a:lnTo>
                    <a:lnTo>
                      <a:pt x="1" y="3185"/>
                    </a:lnTo>
                    <a:lnTo>
                      <a:pt x="46" y="3412"/>
                    </a:lnTo>
                    <a:lnTo>
                      <a:pt x="106" y="3532"/>
                    </a:lnTo>
                    <a:lnTo>
                      <a:pt x="167" y="3623"/>
                    </a:lnTo>
                    <a:lnTo>
                      <a:pt x="348" y="3759"/>
                    </a:lnTo>
                    <a:lnTo>
                      <a:pt x="574" y="3804"/>
                    </a:lnTo>
                    <a:lnTo>
                      <a:pt x="800" y="3774"/>
                    </a:lnTo>
                    <a:lnTo>
                      <a:pt x="906" y="3714"/>
                    </a:lnTo>
                    <a:lnTo>
                      <a:pt x="2295" y="2868"/>
                    </a:lnTo>
                    <a:lnTo>
                      <a:pt x="2446" y="2778"/>
                    </a:lnTo>
                    <a:lnTo>
                      <a:pt x="2793" y="2778"/>
                    </a:lnTo>
                    <a:lnTo>
                      <a:pt x="2944" y="2868"/>
                    </a:lnTo>
                    <a:lnTo>
                      <a:pt x="4332" y="3714"/>
                    </a:lnTo>
                    <a:lnTo>
                      <a:pt x="4483" y="3789"/>
                    </a:lnTo>
                    <a:lnTo>
                      <a:pt x="4634" y="3804"/>
                    </a:lnTo>
                    <a:lnTo>
                      <a:pt x="4770" y="3789"/>
                    </a:lnTo>
                    <a:lnTo>
                      <a:pt x="5026" y="3653"/>
                    </a:lnTo>
                    <a:lnTo>
                      <a:pt x="5117" y="3532"/>
                    </a:lnTo>
                    <a:lnTo>
                      <a:pt x="5177" y="3412"/>
                    </a:lnTo>
                    <a:lnTo>
                      <a:pt x="5208" y="3185"/>
                    </a:lnTo>
                    <a:lnTo>
                      <a:pt x="5147" y="2959"/>
                    </a:lnTo>
                    <a:lnTo>
                      <a:pt x="5026" y="2778"/>
                    </a:lnTo>
                    <a:lnTo>
                      <a:pt x="4936" y="2717"/>
                    </a:lnTo>
                    <a:lnTo>
                      <a:pt x="3547" y="1857"/>
                    </a:lnTo>
                    <a:lnTo>
                      <a:pt x="3381" y="1767"/>
                    </a:lnTo>
                    <a:lnTo>
                      <a:pt x="3200" y="1691"/>
                    </a:lnTo>
                    <a:lnTo>
                      <a:pt x="3200" y="589"/>
                    </a:lnTo>
                    <a:lnTo>
                      <a:pt x="3185" y="469"/>
                    </a:lnTo>
                    <a:lnTo>
                      <a:pt x="3095" y="257"/>
                    </a:lnTo>
                    <a:lnTo>
                      <a:pt x="2929" y="91"/>
                    </a:lnTo>
                    <a:lnTo>
                      <a:pt x="27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73"/>
              <p:cNvSpPr/>
              <p:nvPr/>
            </p:nvSpPr>
            <p:spPr>
              <a:xfrm>
                <a:off x="1480942" y="2468612"/>
                <a:ext cx="218755" cy="272976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8891" extrusionOk="0">
                    <a:moveTo>
                      <a:pt x="650" y="1"/>
                    </a:moveTo>
                    <a:lnTo>
                      <a:pt x="423" y="16"/>
                    </a:lnTo>
                    <a:lnTo>
                      <a:pt x="227" y="107"/>
                    </a:lnTo>
                    <a:lnTo>
                      <a:pt x="136" y="197"/>
                    </a:lnTo>
                    <a:lnTo>
                      <a:pt x="76" y="288"/>
                    </a:lnTo>
                    <a:lnTo>
                      <a:pt x="1" y="514"/>
                    </a:lnTo>
                    <a:lnTo>
                      <a:pt x="16" y="740"/>
                    </a:lnTo>
                    <a:lnTo>
                      <a:pt x="106" y="937"/>
                    </a:lnTo>
                    <a:lnTo>
                      <a:pt x="197" y="1027"/>
                    </a:lnTo>
                    <a:lnTo>
                      <a:pt x="1299" y="1978"/>
                    </a:lnTo>
                    <a:lnTo>
                      <a:pt x="1314" y="1978"/>
                    </a:lnTo>
                    <a:lnTo>
                      <a:pt x="1314" y="2008"/>
                    </a:lnTo>
                    <a:lnTo>
                      <a:pt x="785" y="6838"/>
                    </a:lnTo>
                    <a:lnTo>
                      <a:pt x="770" y="7079"/>
                    </a:lnTo>
                    <a:lnTo>
                      <a:pt x="876" y="7547"/>
                    </a:lnTo>
                    <a:lnTo>
                      <a:pt x="1133" y="7940"/>
                    </a:lnTo>
                    <a:lnTo>
                      <a:pt x="1495" y="8226"/>
                    </a:lnTo>
                    <a:lnTo>
                      <a:pt x="1721" y="8332"/>
                    </a:lnTo>
                    <a:lnTo>
                      <a:pt x="3080" y="8815"/>
                    </a:lnTo>
                    <a:lnTo>
                      <a:pt x="3306" y="8890"/>
                    </a:lnTo>
                    <a:lnTo>
                      <a:pt x="3804" y="8890"/>
                    </a:lnTo>
                    <a:lnTo>
                      <a:pt x="4045" y="8815"/>
                    </a:lnTo>
                    <a:lnTo>
                      <a:pt x="5404" y="8332"/>
                    </a:lnTo>
                    <a:lnTo>
                      <a:pt x="5630" y="8242"/>
                    </a:lnTo>
                    <a:lnTo>
                      <a:pt x="6008" y="7940"/>
                    </a:lnTo>
                    <a:lnTo>
                      <a:pt x="6249" y="7547"/>
                    </a:lnTo>
                    <a:lnTo>
                      <a:pt x="6355" y="7079"/>
                    </a:lnTo>
                    <a:lnTo>
                      <a:pt x="6355" y="6838"/>
                    </a:lnTo>
                    <a:lnTo>
                      <a:pt x="5826" y="2008"/>
                    </a:lnTo>
                    <a:lnTo>
                      <a:pt x="5826" y="1993"/>
                    </a:lnTo>
                    <a:lnTo>
                      <a:pt x="5841" y="1978"/>
                    </a:lnTo>
                    <a:lnTo>
                      <a:pt x="6928" y="1027"/>
                    </a:lnTo>
                    <a:lnTo>
                      <a:pt x="7019" y="937"/>
                    </a:lnTo>
                    <a:lnTo>
                      <a:pt x="7109" y="740"/>
                    </a:lnTo>
                    <a:lnTo>
                      <a:pt x="7124" y="514"/>
                    </a:lnTo>
                    <a:lnTo>
                      <a:pt x="7064" y="288"/>
                    </a:lnTo>
                    <a:lnTo>
                      <a:pt x="6989" y="197"/>
                    </a:lnTo>
                    <a:lnTo>
                      <a:pt x="6898" y="107"/>
                    </a:lnTo>
                    <a:lnTo>
                      <a:pt x="6702" y="16"/>
                    </a:lnTo>
                    <a:lnTo>
                      <a:pt x="6475" y="1"/>
                    </a:lnTo>
                    <a:lnTo>
                      <a:pt x="6249" y="76"/>
                    </a:lnTo>
                    <a:lnTo>
                      <a:pt x="6158" y="137"/>
                    </a:lnTo>
                    <a:lnTo>
                      <a:pt x="5072" y="1088"/>
                    </a:lnTo>
                    <a:lnTo>
                      <a:pt x="4860" y="1299"/>
                    </a:lnTo>
                    <a:lnTo>
                      <a:pt x="4649" y="1842"/>
                    </a:lnTo>
                    <a:lnTo>
                      <a:pt x="4649" y="2144"/>
                    </a:lnTo>
                    <a:lnTo>
                      <a:pt x="5177" y="6974"/>
                    </a:lnTo>
                    <a:lnTo>
                      <a:pt x="5177" y="7049"/>
                    </a:lnTo>
                    <a:lnTo>
                      <a:pt x="5087" y="7200"/>
                    </a:lnTo>
                    <a:lnTo>
                      <a:pt x="5011" y="7230"/>
                    </a:lnTo>
                    <a:lnTo>
                      <a:pt x="3653" y="7728"/>
                    </a:lnTo>
                    <a:lnTo>
                      <a:pt x="3562" y="7743"/>
                    </a:lnTo>
                    <a:lnTo>
                      <a:pt x="3487" y="7728"/>
                    </a:lnTo>
                    <a:lnTo>
                      <a:pt x="2129" y="7230"/>
                    </a:lnTo>
                    <a:lnTo>
                      <a:pt x="2038" y="7200"/>
                    </a:lnTo>
                    <a:lnTo>
                      <a:pt x="1948" y="7049"/>
                    </a:lnTo>
                    <a:lnTo>
                      <a:pt x="1948" y="6974"/>
                    </a:lnTo>
                    <a:lnTo>
                      <a:pt x="2476" y="2144"/>
                    </a:lnTo>
                    <a:lnTo>
                      <a:pt x="2491" y="1842"/>
                    </a:lnTo>
                    <a:lnTo>
                      <a:pt x="2280" y="1299"/>
                    </a:lnTo>
                    <a:lnTo>
                      <a:pt x="2068" y="1088"/>
                    </a:lnTo>
                    <a:lnTo>
                      <a:pt x="967" y="137"/>
                    </a:lnTo>
                    <a:lnTo>
                      <a:pt x="876" y="76"/>
                    </a:lnTo>
                    <a:lnTo>
                      <a:pt x="6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73"/>
              <p:cNvSpPr/>
              <p:nvPr/>
            </p:nvSpPr>
            <p:spPr>
              <a:xfrm>
                <a:off x="1442963" y="2523753"/>
                <a:ext cx="36168" cy="7187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341" extrusionOk="0">
                    <a:moveTo>
                      <a:pt x="589" y="1"/>
                    </a:moveTo>
                    <a:lnTo>
                      <a:pt x="468" y="16"/>
                    </a:lnTo>
                    <a:lnTo>
                      <a:pt x="257" y="107"/>
                    </a:lnTo>
                    <a:lnTo>
                      <a:pt x="91" y="258"/>
                    </a:lnTo>
                    <a:lnTo>
                      <a:pt x="15" y="469"/>
                    </a:lnTo>
                    <a:lnTo>
                      <a:pt x="0" y="590"/>
                    </a:lnTo>
                    <a:lnTo>
                      <a:pt x="0" y="1767"/>
                    </a:lnTo>
                    <a:lnTo>
                      <a:pt x="15" y="1872"/>
                    </a:lnTo>
                    <a:lnTo>
                      <a:pt x="91" y="2084"/>
                    </a:lnTo>
                    <a:lnTo>
                      <a:pt x="257" y="2250"/>
                    </a:lnTo>
                    <a:lnTo>
                      <a:pt x="468" y="2340"/>
                    </a:lnTo>
                    <a:lnTo>
                      <a:pt x="709" y="2340"/>
                    </a:lnTo>
                    <a:lnTo>
                      <a:pt x="906" y="2250"/>
                    </a:lnTo>
                    <a:lnTo>
                      <a:pt x="1072" y="2084"/>
                    </a:lnTo>
                    <a:lnTo>
                      <a:pt x="1162" y="1872"/>
                    </a:lnTo>
                    <a:lnTo>
                      <a:pt x="1177" y="1767"/>
                    </a:lnTo>
                    <a:lnTo>
                      <a:pt x="1177" y="590"/>
                    </a:lnTo>
                    <a:lnTo>
                      <a:pt x="1162" y="469"/>
                    </a:lnTo>
                    <a:lnTo>
                      <a:pt x="1072" y="258"/>
                    </a:lnTo>
                    <a:lnTo>
                      <a:pt x="906" y="107"/>
                    </a:lnTo>
                    <a:lnTo>
                      <a:pt x="709" y="16"/>
                    </a:lnTo>
                    <a:lnTo>
                      <a:pt x="58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73"/>
              <p:cNvSpPr/>
              <p:nvPr/>
            </p:nvSpPr>
            <p:spPr>
              <a:xfrm>
                <a:off x="1701505" y="2523753"/>
                <a:ext cx="35707" cy="71875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2341" extrusionOk="0">
                    <a:moveTo>
                      <a:pt x="574" y="1"/>
                    </a:moveTo>
                    <a:lnTo>
                      <a:pt x="454" y="16"/>
                    </a:lnTo>
                    <a:lnTo>
                      <a:pt x="257" y="107"/>
                    </a:lnTo>
                    <a:lnTo>
                      <a:pt x="91" y="258"/>
                    </a:lnTo>
                    <a:lnTo>
                      <a:pt x="1" y="469"/>
                    </a:lnTo>
                    <a:lnTo>
                      <a:pt x="1" y="590"/>
                    </a:lnTo>
                    <a:lnTo>
                      <a:pt x="1" y="1767"/>
                    </a:lnTo>
                    <a:lnTo>
                      <a:pt x="1" y="1872"/>
                    </a:lnTo>
                    <a:lnTo>
                      <a:pt x="91" y="2084"/>
                    </a:lnTo>
                    <a:lnTo>
                      <a:pt x="257" y="2250"/>
                    </a:lnTo>
                    <a:lnTo>
                      <a:pt x="454" y="2340"/>
                    </a:lnTo>
                    <a:lnTo>
                      <a:pt x="695" y="2340"/>
                    </a:lnTo>
                    <a:lnTo>
                      <a:pt x="921" y="2250"/>
                    </a:lnTo>
                    <a:lnTo>
                      <a:pt x="1072" y="2084"/>
                    </a:lnTo>
                    <a:lnTo>
                      <a:pt x="1148" y="1872"/>
                    </a:lnTo>
                    <a:lnTo>
                      <a:pt x="1163" y="1767"/>
                    </a:lnTo>
                    <a:lnTo>
                      <a:pt x="1163" y="590"/>
                    </a:lnTo>
                    <a:lnTo>
                      <a:pt x="1148" y="469"/>
                    </a:lnTo>
                    <a:lnTo>
                      <a:pt x="1072" y="258"/>
                    </a:lnTo>
                    <a:lnTo>
                      <a:pt x="906" y="107"/>
                    </a:lnTo>
                    <a:lnTo>
                      <a:pt x="695" y="16"/>
                    </a:lnTo>
                    <a:lnTo>
                      <a:pt x="5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4" name="Google Shape;1524;p73"/>
            <p:cNvSpPr/>
            <p:nvPr/>
          </p:nvSpPr>
          <p:spPr>
            <a:xfrm>
              <a:off x="1067637" y="1815300"/>
              <a:ext cx="1044433" cy="1019020"/>
            </a:xfrm>
            <a:custGeom>
              <a:avLst/>
              <a:gdLst/>
              <a:ahLst/>
              <a:cxnLst/>
              <a:rect l="l" t="t" r="r" b="b"/>
              <a:pathLst>
                <a:path w="23591" h="23017" extrusionOk="0">
                  <a:moveTo>
                    <a:pt x="2084" y="378"/>
                  </a:moveTo>
                  <a:lnTo>
                    <a:pt x="2084" y="2083"/>
                  </a:lnTo>
                  <a:lnTo>
                    <a:pt x="378" y="2083"/>
                  </a:lnTo>
                  <a:lnTo>
                    <a:pt x="378" y="378"/>
                  </a:lnTo>
                  <a:close/>
                  <a:moveTo>
                    <a:pt x="23229" y="378"/>
                  </a:moveTo>
                  <a:lnTo>
                    <a:pt x="23229" y="2083"/>
                  </a:lnTo>
                  <a:lnTo>
                    <a:pt x="21523" y="2083"/>
                  </a:lnTo>
                  <a:lnTo>
                    <a:pt x="21523" y="378"/>
                  </a:lnTo>
                  <a:close/>
                  <a:moveTo>
                    <a:pt x="2084" y="20964"/>
                  </a:moveTo>
                  <a:lnTo>
                    <a:pt x="2084" y="22655"/>
                  </a:lnTo>
                  <a:lnTo>
                    <a:pt x="378" y="22655"/>
                  </a:lnTo>
                  <a:lnTo>
                    <a:pt x="378" y="20964"/>
                  </a:lnTo>
                  <a:close/>
                  <a:moveTo>
                    <a:pt x="23229" y="20964"/>
                  </a:moveTo>
                  <a:lnTo>
                    <a:pt x="23229" y="22655"/>
                  </a:lnTo>
                  <a:lnTo>
                    <a:pt x="21523" y="22655"/>
                  </a:lnTo>
                  <a:lnTo>
                    <a:pt x="21523" y="20964"/>
                  </a:lnTo>
                  <a:close/>
                  <a:moveTo>
                    <a:pt x="19033" y="378"/>
                  </a:moveTo>
                  <a:lnTo>
                    <a:pt x="19033" y="2461"/>
                  </a:lnTo>
                  <a:lnTo>
                    <a:pt x="21146" y="2461"/>
                  </a:lnTo>
                  <a:lnTo>
                    <a:pt x="21146" y="4528"/>
                  </a:lnTo>
                  <a:lnTo>
                    <a:pt x="23229" y="4528"/>
                  </a:lnTo>
                  <a:lnTo>
                    <a:pt x="23229" y="18519"/>
                  </a:lnTo>
                  <a:lnTo>
                    <a:pt x="21146" y="18519"/>
                  </a:lnTo>
                  <a:lnTo>
                    <a:pt x="21146" y="20602"/>
                  </a:lnTo>
                  <a:lnTo>
                    <a:pt x="19033" y="20602"/>
                  </a:lnTo>
                  <a:lnTo>
                    <a:pt x="19033" y="22685"/>
                  </a:lnTo>
                  <a:lnTo>
                    <a:pt x="4544" y="22685"/>
                  </a:lnTo>
                  <a:lnTo>
                    <a:pt x="4544" y="20602"/>
                  </a:lnTo>
                  <a:lnTo>
                    <a:pt x="2431" y="20602"/>
                  </a:lnTo>
                  <a:lnTo>
                    <a:pt x="2431" y="18519"/>
                  </a:lnTo>
                  <a:lnTo>
                    <a:pt x="363" y="18519"/>
                  </a:lnTo>
                  <a:lnTo>
                    <a:pt x="363" y="4513"/>
                  </a:lnTo>
                  <a:lnTo>
                    <a:pt x="2431" y="4513"/>
                  </a:lnTo>
                  <a:lnTo>
                    <a:pt x="2431" y="2430"/>
                  </a:lnTo>
                  <a:lnTo>
                    <a:pt x="4544" y="2430"/>
                  </a:lnTo>
                  <a:lnTo>
                    <a:pt x="4544" y="378"/>
                  </a:lnTo>
                  <a:close/>
                  <a:moveTo>
                    <a:pt x="1" y="1"/>
                  </a:moveTo>
                  <a:lnTo>
                    <a:pt x="1" y="2430"/>
                  </a:lnTo>
                  <a:lnTo>
                    <a:pt x="2084" y="2430"/>
                  </a:lnTo>
                  <a:lnTo>
                    <a:pt x="2084" y="4136"/>
                  </a:lnTo>
                  <a:lnTo>
                    <a:pt x="1" y="4136"/>
                  </a:lnTo>
                  <a:lnTo>
                    <a:pt x="1" y="18881"/>
                  </a:lnTo>
                  <a:lnTo>
                    <a:pt x="2084" y="18881"/>
                  </a:lnTo>
                  <a:lnTo>
                    <a:pt x="2084" y="20587"/>
                  </a:lnTo>
                  <a:lnTo>
                    <a:pt x="1" y="20587"/>
                  </a:lnTo>
                  <a:lnTo>
                    <a:pt x="1" y="23017"/>
                  </a:lnTo>
                  <a:lnTo>
                    <a:pt x="2431" y="23017"/>
                  </a:lnTo>
                  <a:lnTo>
                    <a:pt x="2431" y="20949"/>
                  </a:lnTo>
                  <a:lnTo>
                    <a:pt x="4197" y="20949"/>
                  </a:lnTo>
                  <a:lnTo>
                    <a:pt x="4197" y="23017"/>
                  </a:lnTo>
                  <a:lnTo>
                    <a:pt x="19410" y="23017"/>
                  </a:lnTo>
                  <a:lnTo>
                    <a:pt x="19410" y="20949"/>
                  </a:lnTo>
                  <a:lnTo>
                    <a:pt x="21176" y="20949"/>
                  </a:lnTo>
                  <a:lnTo>
                    <a:pt x="21176" y="23017"/>
                  </a:lnTo>
                  <a:lnTo>
                    <a:pt x="23591" y="23017"/>
                  </a:lnTo>
                  <a:lnTo>
                    <a:pt x="23591" y="20587"/>
                  </a:lnTo>
                  <a:lnTo>
                    <a:pt x="21508" y="20587"/>
                  </a:lnTo>
                  <a:lnTo>
                    <a:pt x="21508" y="18881"/>
                  </a:lnTo>
                  <a:lnTo>
                    <a:pt x="23591" y="18881"/>
                  </a:lnTo>
                  <a:lnTo>
                    <a:pt x="23591" y="4136"/>
                  </a:lnTo>
                  <a:lnTo>
                    <a:pt x="21508" y="4136"/>
                  </a:lnTo>
                  <a:lnTo>
                    <a:pt x="21508" y="2430"/>
                  </a:lnTo>
                  <a:lnTo>
                    <a:pt x="23591" y="2430"/>
                  </a:lnTo>
                  <a:lnTo>
                    <a:pt x="23591" y="1"/>
                  </a:lnTo>
                  <a:lnTo>
                    <a:pt x="21146" y="1"/>
                  </a:lnTo>
                  <a:lnTo>
                    <a:pt x="21146" y="2083"/>
                  </a:lnTo>
                  <a:lnTo>
                    <a:pt x="19395" y="2083"/>
                  </a:lnTo>
                  <a:lnTo>
                    <a:pt x="19395" y="1"/>
                  </a:lnTo>
                  <a:lnTo>
                    <a:pt x="4167" y="1"/>
                  </a:lnTo>
                  <a:lnTo>
                    <a:pt x="4167" y="2083"/>
                  </a:lnTo>
                  <a:lnTo>
                    <a:pt x="2416" y="2083"/>
                  </a:lnTo>
                  <a:lnTo>
                    <a:pt x="2416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5" name="Google Shape;1525;p73"/>
          <p:cNvGrpSpPr/>
          <p:nvPr/>
        </p:nvGrpSpPr>
        <p:grpSpPr>
          <a:xfrm>
            <a:off x="3055733" y="1891500"/>
            <a:ext cx="1044433" cy="1019020"/>
            <a:chOff x="3055733" y="1815300"/>
            <a:chExt cx="1044433" cy="1019020"/>
          </a:xfrm>
        </p:grpSpPr>
        <p:grpSp>
          <p:nvGrpSpPr>
            <p:cNvPr id="1526" name="Google Shape;1526;p73"/>
            <p:cNvGrpSpPr/>
            <p:nvPr/>
          </p:nvGrpSpPr>
          <p:grpSpPr>
            <a:xfrm>
              <a:off x="3271403" y="2047247"/>
              <a:ext cx="613093" cy="613096"/>
              <a:chOff x="3271403" y="2047247"/>
              <a:chExt cx="613093" cy="613096"/>
            </a:xfrm>
          </p:grpSpPr>
          <p:sp>
            <p:nvSpPr>
              <p:cNvPr id="1527" name="Google Shape;1527;p73"/>
              <p:cNvSpPr/>
              <p:nvPr/>
            </p:nvSpPr>
            <p:spPr>
              <a:xfrm>
                <a:off x="3271403" y="2048168"/>
                <a:ext cx="234045" cy="295665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9630" extrusionOk="0">
                    <a:moveTo>
                      <a:pt x="1042" y="1"/>
                    </a:moveTo>
                    <a:lnTo>
                      <a:pt x="740" y="91"/>
                    </a:lnTo>
                    <a:lnTo>
                      <a:pt x="589" y="182"/>
                    </a:lnTo>
                    <a:lnTo>
                      <a:pt x="453" y="273"/>
                    </a:lnTo>
                    <a:lnTo>
                      <a:pt x="212" y="529"/>
                    </a:lnTo>
                    <a:lnTo>
                      <a:pt x="61" y="816"/>
                    </a:lnTo>
                    <a:lnTo>
                      <a:pt x="0" y="1148"/>
                    </a:lnTo>
                    <a:lnTo>
                      <a:pt x="0" y="1314"/>
                    </a:lnTo>
                    <a:lnTo>
                      <a:pt x="76" y="2506"/>
                    </a:lnTo>
                    <a:lnTo>
                      <a:pt x="121" y="3004"/>
                    </a:lnTo>
                    <a:lnTo>
                      <a:pt x="302" y="4016"/>
                    </a:lnTo>
                    <a:lnTo>
                      <a:pt x="604" y="5012"/>
                    </a:lnTo>
                    <a:lnTo>
                      <a:pt x="997" y="5947"/>
                    </a:lnTo>
                    <a:lnTo>
                      <a:pt x="1253" y="6385"/>
                    </a:lnTo>
                    <a:lnTo>
                      <a:pt x="1555" y="6883"/>
                    </a:lnTo>
                    <a:lnTo>
                      <a:pt x="2234" y="7774"/>
                    </a:lnTo>
                    <a:lnTo>
                      <a:pt x="3019" y="8574"/>
                    </a:lnTo>
                    <a:lnTo>
                      <a:pt x="3909" y="9253"/>
                    </a:lnTo>
                    <a:lnTo>
                      <a:pt x="4408" y="9555"/>
                    </a:lnTo>
                    <a:lnTo>
                      <a:pt x="4558" y="9630"/>
                    </a:lnTo>
                    <a:lnTo>
                      <a:pt x="4830" y="9630"/>
                    </a:lnTo>
                    <a:lnTo>
                      <a:pt x="4921" y="9615"/>
                    </a:lnTo>
                    <a:lnTo>
                      <a:pt x="7275" y="8574"/>
                    </a:lnTo>
                    <a:lnTo>
                      <a:pt x="7366" y="8528"/>
                    </a:lnTo>
                    <a:lnTo>
                      <a:pt x="7502" y="8392"/>
                    </a:lnTo>
                    <a:lnTo>
                      <a:pt x="7622" y="8121"/>
                    </a:lnTo>
                    <a:lnTo>
                      <a:pt x="7607" y="7909"/>
                    </a:lnTo>
                    <a:lnTo>
                      <a:pt x="7441" y="7140"/>
                    </a:lnTo>
                    <a:lnTo>
                      <a:pt x="7320" y="6642"/>
                    </a:lnTo>
                    <a:lnTo>
                      <a:pt x="7004" y="5676"/>
                    </a:lnTo>
                    <a:lnTo>
                      <a:pt x="6596" y="4755"/>
                    </a:lnTo>
                    <a:lnTo>
                      <a:pt x="6098" y="3880"/>
                    </a:lnTo>
                    <a:lnTo>
                      <a:pt x="5509" y="3065"/>
                    </a:lnTo>
                    <a:lnTo>
                      <a:pt x="4845" y="2310"/>
                    </a:lnTo>
                    <a:lnTo>
                      <a:pt x="4106" y="1631"/>
                    </a:lnTo>
                    <a:lnTo>
                      <a:pt x="3291" y="1027"/>
                    </a:lnTo>
                    <a:lnTo>
                      <a:pt x="2853" y="771"/>
                    </a:lnTo>
                    <a:lnTo>
                      <a:pt x="1827" y="167"/>
                    </a:lnTo>
                    <a:lnTo>
                      <a:pt x="1691" y="91"/>
                    </a:lnTo>
                    <a:lnTo>
                      <a:pt x="137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73"/>
              <p:cNvSpPr/>
              <p:nvPr/>
            </p:nvSpPr>
            <p:spPr>
              <a:xfrm>
                <a:off x="3650451" y="2047247"/>
                <a:ext cx="234045" cy="296586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9660" extrusionOk="0">
                    <a:moveTo>
                      <a:pt x="6264" y="1"/>
                    </a:moveTo>
                    <a:lnTo>
                      <a:pt x="5947" y="76"/>
                    </a:lnTo>
                    <a:lnTo>
                      <a:pt x="5796" y="152"/>
                    </a:lnTo>
                    <a:lnTo>
                      <a:pt x="4770" y="755"/>
                    </a:lnTo>
                    <a:lnTo>
                      <a:pt x="4332" y="1027"/>
                    </a:lnTo>
                    <a:lnTo>
                      <a:pt x="3532" y="1631"/>
                    </a:lnTo>
                    <a:lnTo>
                      <a:pt x="2777" y="2310"/>
                    </a:lnTo>
                    <a:lnTo>
                      <a:pt x="2113" y="3049"/>
                    </a:lnTo>
                    <a:lnTo>
                      <a:pt x="1540" y="3880"/>
                    </a:lnTo>
                    <a:lnTo>
                      <a:pt x="1027" y="4740"/>
                    </a:lnTo>
                    <a:lnTo>
                      <a:pt x="619" y="5676"/>
                    </a:lnTo>
                    <a:lnTo>
                      <a:pt x="302" y="6641"/>
                    </a:lnTo>
                    <a:lnTo>
                      <a:pt x="181" y="7140"/>
                    </a:lnTo>
                    <a:lnTo>
                      <a:pt x="15" y="7909"/>
                    </a:lnTo>
                    <a:lnTo>
                      <a:pt x="0" y="8105"/>
                    </a:lnTo>
                    <a:lnTo>
                      <a:pt x="181" y="8468"/>
                    </a:lnTo>
                    <a:lnTo>
                      <a:pt x="347" y="8573"/>
                    </a:lnTo>
                    <a:lnTo>
                      <a:pt x="2702" y="9615"/>
                    </a:lnTo>
                    <a:lnTo>
                      <a:pt x="2808" y="9660"/>
                    </a:lnTo>
                    <a:lnTo>
                      <a:pt x="3079" y="9660"/>
                    </a:lnTo>
                    <a:lnTo>
                      <a:pt x="3215" y="9554"/>
                    </a:lnTo>
                    <a:lnTo>
                      <a:pt x="3713" y="9253"/>
                    </a:lnTo>
                    <a:lnTo>
                      <a:pt x="4619" y="8558"/>
                    </a:lnTo>
                    <a:lnTo>
                      <a:pt x="5403" y="7758"/>
                    </a:lnTo>
                    <a:lnTo>
                      <a:pt x="6083" y="6868"/>
                    </a:lnTo>
                    <a:lnTo>
                      <a:pt x="6369" y="6385"/>
                    </a:lnTo>
                    <a:lnTo>
                      <a:pt x="6611" y="5932"/>
                    </a:lnTo>
                    <a:lnTo>
                      <a:pt x="7018" y="4996"/>
                    </a:lnTo>
                    <a:lnTo>
                      <a:pt x="7305" y="4015"/>
                    </a:lnTo>
                    <a:lnTo>
                      <a:pt x="7501" y="3004"/>
                    </a:lnTo>
                    <a:lnTo>
                      <a:pt x="7547" y="2491"/>
                    </a:lnTo>
                    <a:lnTo>
                      <a:pt x="7622" y="1314"/>
                    </a:lnTo>
                    <a:lnTo>
                      <a:pt x="7622" y="1133"/>
                    </a:lnTo>
                    <a:lnTo>
                      <a:pt x="7547" y="816"/>
                    </a:lnTo>
                    <a:lnTo>
                      <a:pt x="7396" y="514"/>
                    </a:lnTo>
                    <a:lnTo>
                      <a:pt x="7169" y="272"/>
                    </a:lnTo>
                    <a:lnTo>
                      <a:pt x="7034" y="182"/>
                    </a:lnTo>
                    <a:lnTo>
                      <a:pt x="6883" y="91"/>
                    </a:lnTo>
                    <a:lnTo>
                      <a:pt x="658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73"/>
              <p:cNvSpPr/>
              <p:nvPr/>
            </p:nvSpPr>
            <p:spPr>
              <a:xfrm>
                <a:off x="3335355" y="2215463"/>
                <a:ext cx="486573" cy="444879"/>
              </a:xfrm>
              <a:custGeom>
                <a:avLst/>
                <a:gdLst/>
                <a:ahLst/>
                <a:cxnLst/>
                <a:rect l="l" t="t" r="r" b="b"/>
                <a:pathLst>
                  <a:path w="15848" h="14490" extrusionOk="0">
                    <a:moveTo>
                      <a:pt x="7366" y="0"/>
                    </a:moveTo>
                    <a:lnTo>
                      <a:pt x="6294" y="166"/>
                    </a:lnTo>
                    <a:lnTo>
                      <a:pt x="5237" y="513"/>
                    </a:lnTo>
                    <a:lnTo>
                      <a:pt x="4241" y="1012"/>
                    </a:lnTo>
                    <a:lnTo>
                      <a:pt x="3773" y="1344"/>
                    </a:lnTo>
                    <a:lnTo>
                      <a:pt x="2808" y="2038"/>
                    </a:lnTo>
                    <a:lnTo>
                      <a:pt x="2521" y="2264"/>
                    </a:lnTo>
                    <a:lnTo>
                      <a:pt x="2068" y="2792"/>
                    </a:lnTo>
                    <a:lnTo>
                      <a:pt x="1751" y="3426"/>
                    </a:lnTo>
                    <a:lnTo>
                      <a:pt x="1600" y="4106"/>
                    </a:lnTo>
                    <a:lnTo>
                      <a:pt x="1600" y="4468"/>
                    </a:lnTo>
                    <a:lnTo>
                      <a:pt x="1615" y="5041"/>
                    </a:lnTo>
                    <a:lnTo>
                      <a:pt x="1540" y="5841"/>
                    </a:lnTo>
                    <a:lnTo>
                      <a:pt x="1494" y="6022"/>
                    </a:lnTo>
                    <a:lnTo>
                      <a:pt x="740" y="6792"/>
                    </a:lnTo>
                    <a:lnTo>
                      <a:pt x="559" y="6973"/>
                    </a:lnTo>
                    <a:lnTo>
                      <a:pt x="287" y="7396"/>
                    </a:lnTo>
                    <a:lnTo>
                      <a:pt x="106" y="7849"/>
                    </a:lnTo>
                    <a:lnTo>
                      <a:pt x="0" y="8347"/>
                    </a:lnTo>
                    <a:lnTo>
                      <a:pt x="0" y="8603"/>
                    </a:lnTo>
                    <a:lnTo>
                      <a:pt x="0" y="10807"/>
                    </a:lnTo>
                    <a:lnTo>
                      <a:pt x="0" y="11033"/>
                    </a:lnTo>
                    <a:lnTo>
                      <a:pt x="76" y="11471"/>
                    </a:lnTo>
                    <a:lnTo>
                      <a:pt x="227" y="11893"/>
                    </a:lnTo>
                    <a:lnTo>
                      <a:pt x="438" y="12271"/>
                    </a:lnTo>
                    <a:lnTo>
                      <a:pt x="589" y="12452"/>
                    </a:lnTo>
                    <a:lnTo>
                      <a:pt x="996" y="12920"/>
                    </a:lnTo>
                    <a:lnTo>
                      <a:pt x="1947" y="13674"/>
                    </a:lnTo>
                    <a:lnTo>
                      <a:pt x="3034" y="14187"/>
                    </a:lnTo>
                    <a:lnTo>
                      <a:pt x="4211" y="14459"/>
                    </a:lnTo>
                    <a:lnTo>
                      <a:pt x="4830" y="14489"/>
                    </a:lnTo>
                    <a:lnTo>
                      <a:pt x="11003" y="14489"/>
                    </a:lnTo>
                    <a:lnTo>
                      <a:pt x="11607" y="14459"/>
                    </a:lnTo>
                    <a:lnTo>
                      <a:pt x="12784" y="14187"/>
                    </a:lnTo>
                    <a:lnTo>
                      <a:pt x="13870" y="13659"/>
                    </a:lnTo>
                    <a:lnTo>
                      <a:pt x="14836" y="12920"/>
                    </a:lnTo>
                    <a:lnTo>
                      <a:pt x="15259" y="12452"/>
                    </a:lnTo>
                    <a:lnTo>
                      <a:pt x="15395" y="12271"/>
                    </a:lnTo>
                    <a:lnTo>
                      <a:pt x="15606" y="11878"/>
                    </a:lnTo>
                    <a:lnTo>
                      <a:pt x="15757" y="11471"/>
                    </a:lnTo>
                    <a:lnTo>
                      <a:pt x="15833" y="11033"/>
                    </a:lnTo>
                    <a:lnTo>
                      <a:pt x="15848" y="10807"/>
                    </a:lnTo>
                    <a:lnTo>
                      <a:pt x="15848" y="8603"/>
                    </a:lnTo>
                    <a:lnTo>
                      <a:pt x="15833" y="8347"/>
                    </a:lnTo>
                    <a:lnTo>
                      <a:pt x="15742" y="7849"/>
                    </a:lnTo>
                    <a:lnTo>
                      <a:pt x="15546" y="7396"/>
                    </a:lnTo>
                    <a:lnTo>
                      <a:pt x="15274" y="6973"/>
                    </a:lnTo>
                    <a:lnTo>
                      <a:pt x="15108" y="6792"/>
                    </a:lnTo>
                    <a:lnTo>
                      <a:pt x="14353" y="6022"/>
                    </a:lnTo>
                    <a:lnTo>
                      <a:pt x="14308" y="5841"/>
                    </a:lnTo>
                    <a:lnTo>
                      <a:pt x="14233" y="5041"/>
                    </a:lnTo>
                    <a:lnTo>
                      <a:pt x="14248" y="4468"/>
                    </a:lnTo>
                    <a:lnTo>
                      <a:pt x="14233" y="4106"/>
                    </a:lnTo>
                    <a:lnTo>
                      <a:pt x="14082" y="3426"/>
                    </a:lnTo>
                    <a:lnTo>
                      <a:pt x="13765" y="2792"/>
                    </a:lnTo>
                    <a:lnTo>
                      <a:pt x="13312" y="2264"/>
                    </a:lnTo>
                    <a:lnTo>
                      <a:pt x="13040" y="2038"/>
                    </a:lnTo>
                    <a:lnTo>
                      <a:pt x="12074" y="1344"/>
                    </a:lnTo>
                    <a:lnTo>
                      <a:pt x="11591" y="1012"/>
                    </a:lnTo>
                    <a:lnTo>
                      <a:pt x="10595" y="513"/>
                    </a:lnTo>
                    <a:lnTo>
                      <a:pt x="9539" y="166"/>
                    </a:lnTo>
                    <a:lnTo>
                      <a:pt x="845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73"/>
              <p:cNvSpPr/>
              <p:nvPr/>
            </p:nvSpPr>
            <p:spPr>
              <a:xfrm>
                <a:off x="3497524" y="2366057"/>
                <a:ext cx="35707" cy="59808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948" extrusionOk="0">
                    <a:moveTo>
                      <a:pt x="469" y="0"/>
                    </a:moveTo>
                    <a:lnTo>
                      <a:pt x="257" y="91"/>
                    </a:lnTo>
                    <a:lnTo>
                      <a:pt x="91" y="257"/>
                    </a:lnTo>
                    <a:lnTo>
                      <a:pt x="1" y="468"/>
                    </a:lnTo>
                    <a:lnTo>
                      <a:pt x="1" y="589"/>
                    </a:lnTo>
                    <a:lnTo>
                      <a:pt x="1" y="1359"/>
                    </a:lnTo>
                    <a:lnTo>
                      <a:pt x="1" y="1480"/>
                    </a:lnTo>
                    <a:lnTo>
                      <a:pt x="91" y="1676"/>
                    </a:lnTo>
                    <a:lnTo>
                      <a:pt x="257" y="1842"/>
                    </a:lnTo>
                    <a:lnTo>
                      <a:pt x="469" y="1932"/>
                    </a:lnTo>
                    <a:lnTo>
                      <a:pt x="589" y="1947"/>
                    </a:lnTo>
                    <a:lnTo>
                      <a:pt x="695" y="1932"/>
                    </a:lnTo>
                    <a:lnTo>
                      <a:pt x="906" y="1842"/>
                    </a:lnTo>
                    <a:lnTo>
                      <a:pt x="1072" y="1676"/>
                    </a:lnTo>
                    <a:lnTo>
                      <a:pt x="1163" y="1480"/>
                    </a:lnTo>
                    <a:lnTo>
                      <a:pt x="1163" y="1359"/>
                    </a:lnTo>
                    <a:lnTo>
                      <a:pt x="1163" y="589"/>
                    </a:lnTo>
                    <a:lnTo>
                      <a:pt x="1163" y="468"/>
                    </a:lnTo>
                    <a:lnTo>
                      <a:pt x="1072" y="257"/>
                    </a:lnTo>
                    <a:lnTo>
                      <a:pt x="906" y="91"/>
                    </a:lnTo>
                    <a:lnTo>
                      <a:pt x="6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73"/>
              <p:cNvSpPr/>
              <p:nvPr/>
            </p:nvSpPr>
            <p:spPr>
              <a:xfrm>
                <a:off x="3623095" y="2366057"/>
                <a:ext cx="36198" cy="59808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948" extrusionOk="0">
                    <a:moveTo>
                      <a:pt x="469" y="0"/>
                    </a:moveTo>
                    <a:lnTo>
                      <a:pt x="257" y="91"/>
                    </a:lnTo>
                    <a:lnTo>
                      <a:pt x="91" y="257"/>
                    </a:lnTo>
                    <a:lnTo>
                      <a:pt x="16" y="468"/>
                    </a:lnTo>
                    <a:lnTo>
                      <a:pt x="1" y="589"/>
                    </a:lnTo>
                    <a:lnTo>
                      <a:pt x="1" y="1359"/>
                    </a:lnTo>
                    <a:lnTo>
                      <a:pt x="16" y="1480"/>
                    </a:lnTo>
                    <a:lnTo>
                      <a:pt x="91" y="1676"/>
                    </a:lnTo>
                    <a:lnTo>
                      <a:pt x="257" y="1842"/>
                    </a:lnTo>
                    <a:lnTo>
                      <a:pt x="469" y="1932"/>
                    </a:lnTo>
                    <a:lnTo>
                      <a:pt x="589" y="1947"/>
                    </a:lnTo>
                    <a:lnTo>
                      <a:pt x="710" y="1932"/>
                    </a:lnTo>
                    <a:lnTo>
                      <a:pt x="906" y="1842"/>
                    </a:lnTo>
                    <a:lnTo>
                      <a:pt x="1072" y="1676"/>
                    </a:lnTo>
                    <a:lnTo>
                      <a:pt x="1163" y="1480"/>
                    </a:lnTo>
                    <a:lnTo>
                      <a:pt x="1178" y="1359"/>
                    </a:lnTo>
                    <a:lnTo>
                      <a:pt x="1178" y="589"/>
                    </a:lnTo>
                    <a:lnTo>
                      <a:pt x="1163" y="468"/>
                    </a:lnTo>
                    <a:lnTo>
                      <a:pt x="1072" y="257"/>
                    </a:lnTo>
                    <a:lnTo>
                      <a:pt x="906" y="91"/>
                    </a:lnTo>
                    <a:lnTo>
                      <a:pt x="7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73"/>
              <p:cNvSpPr/>
              <p:nvPr/>
            </p:nvSpPr>
            <p:spPr>
              <a:xfrm>
                <a:off x="3449813" y="2456413"/>
                <a:ext cx="254892" cy="132543"/>
              </a:xfrm>
              <a:custGeom>
                <a:avLst/>
                <a:gdLst/>
                <a:ahLst/>
                <a:cxnLst/>
                <a:rect l="l" t="t" r="r" b="b"/>
                <a:pathLst>
                  <a:path w="8302" h="4317" extrusionOk="0">
                    <a:moveTo>
                      <a:pt x="7184" y="1"/>
                    </a:moveTo>
                    <a:lnTo>
                      <a:pt x="6973" y="76"/>
                    </a:lnTo>
                    <a:lnTo>
                      <a:pt x="6867" y="151"/>
                    </a:lnTo>
                    <a:lnTo>
                      <a:pt x="6792" y="227"/>
                    </a:lnTo>
                    <a:lnTo>
                      <a:pt x="6686" y="438"/>
                    </a:lnTo>
                    <a:lnTo>
                      <a:pt x="6671" y="665"/>
                    </a:lnTo>
                    <a:lnTo>
                      <a:pt x="6747" y="876"/>
                    </a:lnTo>
                    <a:lnTo>
                      <a:pt x="6822" y="982"/>
                    </a:lnTo>
                    <a:lnTo>
                      <a:pt x="6973" y="1178"/>
                    </a:lnTo>
                    <a:lnTo>
                      <a:pt x="7139" y="1646"/>
                    </a:lnTo>
                    <a:lnTo>
                      <a:pt x="7139" y="1902"/>
                    </a:lnTo>
                    <a:lnTo>
                      <a:pt x="7109" y="2144"/>
                    </a:lnTo>
                    <a:lnTo>
                      <a:pt x="6913" y="2581"/>
                    </a:lnTo>
                    <a:lnTo>
                      <a:pt x="6581" y="2928"/>
                    </a:lnTo>
                    <a:lnTo>
                      <a:pt x="6143" y="3140"/>
                    </a:lnTo>
                    <a:lnTo>
                      <a:pt x="5886" y="3170"/>
                    </a:lnTo>
                    <a:lnTo>
                      <a:pt x="5720" y="3170"/>
                    </a:lnTo>
                    <a:lnTo>
                      <a:pt x="5388" y="3110"/>
                    </a:lnTo>
                    <a:lnTo>
                      <a:pt x="5102" y="2974"/>
                    </a:lnTo>
                    <a:lnTo>
                      <a:pt x="4845" y="2762"/>
                    </a:lnTo>
                    <a:lnTo>
                      <a:pt x="4739" y="2642"/>
                    </a:lnTo>
                    <a:lnTo>
                      <a:pt x="4739" y="1404"/>
                    </a:lnTo>
                    <a:lnTo>
                      <a:pt x="5071" y="1404"/>
                    </a:lnTo>
                    <a:lnTo>
                      <a:pt x="5268" y="1314"/>
                    </a:lnTo>
                    <a:lnTo>
                      <a:pt x="5434" y="1148"/>
                    </a:lnTo>
                    <a:lnTo>
                      <a:pt x="5524" y="951"/>
                    </a:lnTo>
                    <a:lnTo>
                      <a:pt x="5539" y="831"/>
                    </a:lnTo>
                    <a:lnTo>
                      <a:pt x="5524" y="710"/>
                    </a:lnTo>
                    <a:lnTo>
                      <a:pt x="5434" y="499"/>
                    </a:lnTo>
                    <a:lnTo>
                      <a:pt x="5268" y="333"/>
                    </a:lnTo>
                    <a:lnTo>
                      <a:pt x="5071" y="257"/>
                    </a:lnTo>
                    <a:lnTo>
                      <a:pt x="4951" y="242"/>
                    </a:lnTo>
                    <a:lnTo>
                      <a:pt x="3366" y="242"/>
                    </a:lnTo>
                    <a:lnTo>
                      <a:pt x="3245" y="257"/>
                    </a:lnTo>
                    <a:lnTo>
                      <a:pt x="3034" y="333"/>
                    </a:lnTo>
                    <a:lnTo>
                      <a:pt x="2868" y="499"/>
                    </a:lnTo>
                    <a:lnTo>
                      <a:pt x="2792" y="710"/>
                    </a:lnTo>
                    <a:lnTo>
                      <a:pt x="2777" y="831"/>
                    </a:lnTo>
                    <a:lnTo>
                      <a:pt x="2792" y="951"/>
                    </a:lnTo>
                    <a:lnTo>
                      <a:pt x="2868" y="1148"/>
                    </a:lnTo>
                    <a:lnTo>
                      <a:pt x="3034" y="1314"/>
                    </a:lnTo>
                    <a:lnTo>
                      <a:pt x="3245" y="1404"/>
                    </a:lnTo>
                    <a:lnTo>
                      <a:pt x="3577" y="1404"/>
                    </a:lnTo>
                    <a:lnTo>
                      <a:pt x="3577" y="2642"/>
                    </a:lnTo>
                    <a:lnTo>
                      <a:pt x="3471" y="2762"/>
                    </a:lnTo>
                    <a:lnTo>
                      <a:pt x="3215" y="2974"/>
                    </a:lnTo>
                    <a:lnTo>
                      <a:pt x="2913" y="3110"/>
                    </a:lnTo>
                    <a:lnTo>
                      <a:pt x="2581" y="3170"/>
                    </a:lnTo>
                    <a:lnTo>
                      <a:pt x="2415" y="3170"/>
                    </a:lnTo>
                    <a:lnTo>
                      <a:pt x="2174" y="3140"/>
                    </a:lnTo>
                    <a:lnTo>
                      <a:pt x="1736" y="2928"/>
                    </a:lnTo>
                    <a:lnTo>
                      <a:pt x="1404" y="2581"/>
                    </a:lnTo>
                    <a:lnTo>
                      <a:pt x="1208" y="2144"/>
                    </a:lnTo>
                    <a:lnTo>
                      <a:pt x="1177" y="1902"/>
                    </a:lnTo>
                    <a:lnTo>
                      <a:pt x="1177" y="1661"/>
                    </a:lnTo>
                    <a:lnTo>
                      <a:pt x="1328" y="1223"/>
                    </a:lnTo>
                    <a:lnTo>
                      <a:pt x="1464" y="1027"/>
                    </a:lnTo>
                    <a:lnTo>
                      <a:pt x="1525" y="936"/>
                    </a:lnTo>
                    <a:lnTo>
                      <a:pt x="1585" y="725"/>
                    </a:lnTo>
                    <a:lnTo>
                      <a:pt x="1555" y="499"/>
                    </a:lnTo>
                    <a:lnTo>
                      <a:pt x="1449" y="287"/>
                    </a:lnTo>
                    <a:lnTo>
                      <a:pt x="1359" y="197"/>
                    </a:lnTo>
                    <a:lnTo>
                      <a:pt x="1268" y="136"/>
                    </a:lnTo>
                    <a:lnTo>
                      <a:pt x="1042" y="76"/>
                    </a:lnTo>
                    <a:lnTo>
                      <a:pt x="815" y="106"/>
                    </a:lnTo>
                    <a:lnTo>
                      <a:pt x="619" y="212"/>
                    </a:lnTo>
                    <a:lnTo>
                      <a:pt x="528" y="302"/>
                    </a:lnTo>
                    <a:lnTo>
                      <a:pt x="408" y="468"/>
                    </a:lnTo>
                    <a:lnTo>
                      <a:pt x="196" y="861"/>
                    </a:lnTo>
                    <a:lnTo>
                      <a:pt x="61" y="1268"/>
                    </a:lnTo>
                    <a:lnTo>
                      <a:pt x="0" y="1706"/>
                    </a:lnTo>
                    <a:lnTo>
                      <a:pt x="0" y="1917"/>
                    </a:lnTo>
                    <a:lnTo>
                      <a:pt x="15" y="2159"/>
                    </a:lnTo>
                    <a:lnTo>
                      <a:pt x="121" y="2612"/>
                    </a:lnTo>
                    <a:lnTo>
                      <a:pt x="302" y="3019"/>
                    </a:lnTo>
                    <a:lnTo>
                      <a:pt x="559" y="3396"/>
                    </a:lnTo>
                    <a:lnTo>
                      <a:pt x="876" y="3728"/>
                    </a:lnTo>
                    <a:lnTo>
                      <a:pt x="1253" y="3985"/>
                    </a:lnTo>
                    <a:lnTo>
                      <a:pt x="1660" y="4181"/>
                    </a:lnTo>
                    <a:lnTo>
                      <a:pt x="2113" y="4302"/>
                    </a:lnTo>
                    <a:lnTo>
                      <a:pt x="2340" y="4317"/>
                    </a:lnTo>
                    <a:lnTo>
                      <a:pt x="2596" y="4317"/>
                    </a:lnTo>
                    <a:lnTo>
                      <a:pt x="3094" y="4257"/>
                    </a:lnTo>
                    <a:lnTo>
                      <a:pt x="3547" y="4091"/>
                    </a:lnTo>
                    <a:lnTo>
                      <a:pt x="3970" y="3849"/>
                    </a:lnTo>
                    <a:lnTo>
                      <a:pt x="4151" y="3698"/>
                    </a:lnTo>
                    <a:lnTo>
                      <a:pt x="4332" y="3834"/>
                    </a:lnTo>
                    <a:lnTo>
                      <a:pt x="4709" y="4076"/>
                    </a:lnTo>
                    <a:lnTo>
                      <a:pt x="5132" y="4226"/>
                    </a:lnTo>
                    <a:lnTo>
                      <a:pt x="5569" y="4317"/>
                    </a:lnTo>
                    <a:lnTo>
                      <a:pt x="5947" y="4317"/>
                    </a:lnTo>
                    <a:lnTo>
                      <a:pt x="6173" y="4302"/>
                    </a:lnTo>
                    <a:lnTo>
                      <a:pt x="6611" y="4181"/>
                    </a:lnTo>
                    <a:lnTo>
                      <a:pt x="7033" y="4000"/>
                    </a:lnTo>
                    <a:lnTo>
                      <a:pt x="7396" y="3743"/>
                    </a:lnTo>
                    <a:lnTo>
                      <a:pt x="7577" y="3577"/>
                    </a:lnTo>
                    <a:lnTo>
                      <a:pt x="7728" y="3411"/>
                    </a:lnTo>
                    <a:lnTo>
                      <a:pt x="7984" y="3034"/>
                    </a:lnTo>
                    <a:lnTo>
                      <a:pt x="8165" y="2627"/>
                    </a:lnTo>
                    <a:lnTo>
                      <a:pt x="8271" y="2174"/>
                    </a:lnTo>
                    <a:lnTo>
                      <a:pt x="8286" y="1947"/>
                    </a:lnTo>
                    <a:lnTo>
                      <a:pt x="8301" y="1706"/>
                    </a:lnTo>
                    <a:lnTo>
                      <a:pt x="8241" y="1238"/>
                    </a:lnTo>
                    <a:lnTo>
                      <a:pt x="8090" y="800"/>
                    </a:lnTo>
                    <a:lnTo>
                      <a:pt x="7848" y="393"/>
                    </a:lnTo>
                    <a:lnTo>
                      <a:pt x="7697" y="212"/>
                    </a:lnTo>
                    <a:lnTo>
                      <a:pt x="7622" y="121"/>
                    </a:lnTo>
                    <a:lnTo>
                      <a:pt x="7411" y="16"/>
                    </a:lnTo>
                    <a:lnTo>
                      <a:pt x="718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3" name="Google Shape;1533;p73"/>
            <p:cNvSpPr/>
            <p:nvPr/>
          </p:nvSpPr>
          <p:spPr>
            <a:xfrm>
              <a:off x="3055733" y="1815300"/>
              <a:ext cx="1044433" cy="1019020"/>
            </a:xfrm>
            <a:custGeom>
              <a:avLst/>
              <a:gdLst/>
              <a:ahLst/>
              <a:cxnLst/>
              <a:rect l="l" t="t" r="r" b="b"/>
              <a:pathLst>
                <a:path w="23591" h="23017" extrusionOk="0">
                  <a:moveTo>
                    <a:pt x="2084" y="378"/>
                  </a:moveTo>
                  <a:lnTo>
                    <a:pt x="2084" y="2083"/>
                  </a:lnTo>
                  <a:lnTo>
                    <a:pt x="378" y="2083"/>
                  </a:lnTo>
                  <a:lnTo>
                    <a:pt x="378" y="378"/>
                  </a:lnTo>
                  <a:close/>
                  <a:moveTo>
                    <a:pt x="23229" y="378"/>
                  </a:moveTo>
                  <a:lnTo>
                    <a:pt x="23229" y="2083"/>
                  </a:lnTo>
                  <a:lnTo>
                    <a:pt x="21523" y="2083"/>
                  </a:lnTo>
                  <a:lnTo>
                    <a:pt x="21523" y="378"/>
                  </a:lnTo>
                  <a:close/>
                  <a:moveTo>
                    <a:pt x="2084" y="20964"/>
                  </a:moveTo>
                  <a:lnTo>
                    <a:pt x="2084" y="22655"/>
                  </a:lnTo>
                  <a:lnTo>
                    <a:pt x="378" y="22655"/>
                  </a:lnTo>
                  <a:lnTo>
                    <a:pt x="378" y="20964"/>
                  </a:lnTo>
                  <a:close/>
                  <a:moveTo>
                    <a:pt x="23229" y="20964"/>
                  </a:moveTo>
                  <a:lnTo>
                    <a:pt x="23229" y="22655"/>
                  </a:lnTo>
                  <a:lnTo>
                    <a:pt x="21523" y="22655"/>
                  </a:lnTo>
                  <a:lnTo>
                    <a:pt x="21523" y="20964"/>
                  </a:lnTo>
                  <a:close/>
                  <a:moveTo>
                    <a:pt x="19033" y="378"/>
                  </a:moveTo>
                  <a:lnTo>
                    <a:pt x="19033" y="2461"/>
                  </a:lnTo>
                  <a:lnTo>
                    <a:pt x="21146" y="2461"/>
                  </a:lnTo>
                  <a:lnTo>
                    <a:pt x="21146" y="4528"/>
                  </a:lnTo>
                  <a:lnTo>
                    <a:pt x="23229" y="4528"/>
                  </a:lnTo>
                  <a:lnTo>
                    <a:pt x="23229" y="18519"/>
                  </a:lnTo>
                  <a:lnTo>
                    <a:pt x="21146" y="18519"/>
                  </a:lnTo>
                  <a:lnTo>
                    <a:pt x="21146" y="20602"/>
                  </a:lnTo>
                  <a:lnTo>
                    <a:pt x="19033" y="20602"/>
                  </a:lnTo>
                  <a:lnTo>
                    <a:pt x="19033" y="22685"/>
                  </a:lnTo>
                  <a:lnTo>
                    <a:pt x="4544" y="22685"/>
                  </a:lnTo>
                  <a:lnTo>
                    <a:pt x="4544" y="20602"/>
                  </a:lnTo>
                  <a:lnTo>
                    <a:pt x="2431" y="20602"/>
                  </a:lnTo>
                  <a:lnTo>
                    <a:pt x="2431" y="18519"/>
                  </a:lnTo>
                  <a:lnTo>
                    <a:pt x="363" y="18519"/>
                  </a:lnTo>
                  <a:lnTo>
                    <a:pt x="363" y="4513"/>
                  </a:lnTo>
                  <a:lnTo>
                    <a:pt x="2431" y="4513"/>
                  </a:lnTo>
                  <a:lnTo>
                    <a:pt x="2431" y="2430"/>
                  </a:lnTo>
                  <a:lnTo>
                    <a:pt x="4544" y="2430"/>
                  </a:lnTo>
                  <a:lnTo>
                    <a:pt x="4544" y="378"/>
                  </a:lnTo>
                  <a:close/>
                  <a:moveTo>
                    <a:pt x="1" y="1"/>
                  </a:moveTo>
                  <a:lnTo>
                    <a:pt x="1" y="2430"/>
                  </a:lnTo>
                  <a:lnTo>
                    <a:pt x="2084" y="2430"/>
                  </a:lnTo>
                  <a:lnTo>
                    <a:pt x="2084" y="4136"/>
                  </a:lnTo>
                  <a:lnTo>
                    <a:pt x="1" y="4136"/>
                  </a:lnTo>
                  <a:lnTo>
                    <a:pt x="1" y="18881"/>
                  </a:lnTo>
                  <a:lnTo>
                    <a:pt x="2084" y="18881"/>
                  </a:lnTo>
                  <a:lnTo>
                    <a:pt x="2084" y="20587"/>
                  </a:lnTo>
                  <a:lnTo>
                    <a:pt x="1" y="20587"/>
                  </a:lnTo>
                  <a:lnTo>
                    <a:pt x="1" y="23017"/>
                  </a:lnTo>
                  <a:lnTo>
                    <a:pt x="2431" y="23017"/>
                  </a:lnTo>
                  <a:lnTo>
                    <a:pt x="2431" y="20949"/>
                  </a:lnTo>
                  <a:lnTo>
                    <a:pt x="4197" y="20949"/>
                  </a:lnTo>
                  <a:lnTo>
                    <a:pt x="4197" y="23017"/>
                  </a:lnTo>
                  <a:lnTo>
                    <a:pt x="19410" y="23017"/>
                  </a:lnTo>
                  <a:lnTo>
                    <a:pt x="19410" y="20949"/>
                  </a:lnTo>
                  <a:lnTo>
                    <a:pt x="21176" y="20949"/>
                  </a:lnTo>
                  <a:lnTo>
                    <a:pt x="21176" y="23017"/>
                  </a:lnTo>
                  <a:lnTo>
                    <a:pt x="23591" y="23017"/>
                  </a:lnTo>
                  <a:lnTo>
                    <a:pt x="23591" y="20587"/>
                  </a:lnTo>
                  <a:lnTo>
                    <a:pt x="21508" y="20587"/>
                  </a:lnTo>
                  <a:lnTo>
                    <a:pt x="21508" y="18881"/>
                  </a:lnTo>
                  <a:lnTo>
                    <a:pt x="23591" y="18881"/>
                  </a:lnTo>
                  <a:lnTo>
                    <a:pt x="23591" y="4136"/>
                  </a:lnTo>
                  <a:lnTo>
                    <a:pt x="21508" y="4136"/>
                  </a:lnTo>
                  <a:lnTo>
                    <a:pt x="21508" y="2430"/>
                  </a:lnTo>
                  <a:lnTo>
                    <a:pt x="23591" y="2430"/>
                  </a:lnTo>
                  <a:lnTo>
                    <a:pt x="23591" y="1"/>
                  </a:lnTo>
                  <a:lnTo>
                    <a:pt x="21146" y="1"/>
                  </a:lnTo>
                  <a:lnTo>
                    <a:pt x="21146" y="2083"/>
                  </a:lnTo>
                  <a:lnTo>
                    <a:pt x="19395" y="2083"/>
                  </a:lnTo>
                  <a:lnTo>
                    <a:pt x="19395" y="1"/>
                  </a:lnTo>
                  <a:lnTo>
                    <a:pt x="4167" y="1"/>
                  </a:lnTo>
                  <a:lnTo>
                    <a:pt x="4167" y="2083"/>
                  </a:lnTo>
                  <a:lnTo>
                    <a:pt x="2416" y="2083"/>
                  </a:lnTo>
                  <a:lnTo>
                    <a:pt x="2416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73"/>
          <p:cNvGrpSpPr/>
          <p:nvPr/>
        </p:nvGrpSpPr>
        <p:grpSpPr>
          <a:xfrm>
            <a:off x="5043832" y="1891500"/>
            <a:ext cx="1044433" cy="1019020"/>
            <a:chOff x="5043832" y="1815300"/>
            <a:chExt cx="1044433" cy="1019020"/>
          </a:xfrm>
        </p:grpSpPr>
        <p:grpSp>
          <p:nvGrpSpPr>
            <p:cNvPr id="1535" name="Google Shape;1535;p73"/>
            <p:cNvGrpSpPr/>
            <p:nvPr/>
          </p:nvGrpSpPr>
          <p:grpSpPr>
            <a:xfrm>
              <a:off x="5258809" y="2047502"/>
              <a:ext cx="614480" cy="612606"/>
              <a:chOff x="5258817" y="2047502"/>
              <a:chExt cx="614480" cy="612606"/>
            </a:xfrm>
          </p:grpSpPr>
          <p:sp>
            <p:nvSpPr>
              <p:cNvPr id="1536" name="Google Shape;1536;p73"/>
              <p:cNvSpPr/>
              <p:nvPr/>
            </p:nvSpPr>
            <p:spPr>
              <a:xfrm>
                <a:off x="5278282" y="2119314"/>
                <a:ext cx="573216" cy="540794"/>
              </a:xfrm>
              <a:custGeom>
                <a:avLst/>
                <a:gdLst/>
                <a:ahLst/>
                <a:cxnLst/>
                <a:rect l="l" t="t" r="r" b="b"/>
                <a:pathLst>
                  <a:path w="18670" h="17614" extrusionOk="0">
                    <a:moveTo>
                      <a:pt x="6943" y="1"/>
                    </a:moveTo>
                    <a:lnTo>
                      <a:pt x="6294" y="46"/>
                    </a:lnTo>
                    <a:lnTo>
                      <a:pt x="5071" y="378"/>
                    </a:lnTo>
                    <a:lnTo>
                      <a:pt x="3970" y="967"/>
                    </a:lnTo>
                    <a:lnTo>
                      <a:pt x="3004" y="1782"/>
                    </a:lnTo>
                    <a:lnTo>
                      <a:pt x="2581" y="2280"/>
                    </a:lnTo>
                    <a:lnTo>
                      <a:pt x="1328" y="4936"/>
                    </a:lnTo>
                    <a:lnTo>
                      <a:pt x="121" y="7713"/>
                    </a:lnTo>
                    <a:lnTo>
                      <a:pt x="45" y="8166"/>
                    </a:lnTo>
                    <a:lnTo>
                      <a:pt x="0" y="9056"/>
                    </a:lnTo>
                    <a:lnTo>
                      <a:pt x="30" y="9962"/>
                    </a:lnTo>
                    <a:lnTo>
                      <a:pt x="136" y="10852"/>
                    </a:lnTo>
                    <a:lnTo>
                      <a:pt x="227" y="11305"/>
                    </a:lnTo>
                    <a:lnTo>
                      <a:pt x="966" y="12724"/>
                    </a:lnTo>
                    <a:lnTo>
                      <a:pt x="1751" y="14112"/>
                    </a:lnTo>
                    <a:lnTo>
                      <a:pt x="1826" y="14475"/>
                    </a:lnTo>
                    <a:lnTo>
                      <a:pt x="2068" y="15169"/>
                    </a:lnTo>
                    <a:lnTo>
                      <a:pt x="2415" y="15803"/>
                    </a:lnTo>
                    <a:lnTo>
                      <a:pt x="2868" y="16361"/>
                    </a:lnTo>
                    <a:lnTo>
                      <a:pt x="3411" y="16829"/>
                    </a:lnTo>
                    <a:lnTo>
                      <a:pt x="4015" y="17206"/>
                    </a:lnTo>
                    <a:lnTo>
                      <a:pt x="4694" y="17478"/>
                    </a:lnTo>
                    <a:lnTo>
                      <a:pt x="5418" y="17614"/>
                    </a:lnTo>
                    <a:lnTo>
                      <a:pt x="13267" y="17614"/>
                    </a:lnTo>
                    <a:lnTo>
                      <a:pt x="13991" y="17478"/>
                    </a:lnTo>
                    <a:lnTo>
                      <a:pt x="14655" y="17206"/>
                    </a:lnTo>
                    <a:lnTo>
                      <a:pt x="15274" y="16829"/>
                    </a:lnTo>
                    <a:lnTo>
                      <a:pt x="15817" y="16361"/>
                    </a:lnTo>
                    <a:lnTo>
                      <a:pt x="16270" y="15803"/>
                    </a:lnTo>
                    <a:lnTo>
                      <a:pt x="16617" y="15169"/>
                    </a:lnTo>
                    <a:lnTo>
                      <a:pt x="16859" y="14475"/>
                    </a:lnTo>
                    <a:lnTo>
                      <a:pt x="16919" y="14112"/>
                    </a:lnTo>
                    <a:lnTo>
                      <a:pt x="18398" y="11456"/>
                    </a:lnTo>
                    <a:lnTo>
                      <a:pt x="18459" y="11275"/>
                    </a:lnTo>
                    <a:lnTo>
                      <a:pt x="18594" y="10566"/>
                    </a:lnTo>
                    <a:lnTo>
                      <a:pt x="18670" y="9539"/>
                    </a:lnTo>
                    <a:lnTo>
                      <a:pt x="18640" y="8332"/>
                    </a:lnTo>
                    <a:lnTo>
                      <a:pt x="18564" y="7698"/>
                    </a:lnTo>
                    <a:lnTo>
                      <a:pt x="17372" y="5027"/>
                    </a:lnTo>
                    <a:lnTo>
                      <a:pt x="16149" y="2370"/>
                    </a:lnTo>
                    <a:lnTo>
                      <a:pt x="16059" y="2189"/>
                    </a:lnTo>
                    <a:lnTo>
                      <a:pt x="15757" y="1812"/>
                    </a:lnTo>
                    <a:lnTo>
                      <a:pt x="15349" y="1420"/>
                    </a:lnTo>
                    <a:lnTo>
                      <a:pt x="14851" y="1027"/>
                    </a:lnTo>
                    <a:lnTo>
                      <a:pt x="14248" y="680"/>
                    </a:lnTo>
                    <a:lnTo>
                      <a:pt x="13584" y="393"/>
                    </a:lnTo>
                    <a:lnTo>
                      <a:pt x="12874" y="167"/>
                    </a:lnTo>
                    <a:lnTo>
                      <a:pt x="12105" y="31"/>
                    </a:lnTo>
                    <a:lnTo>
                      <a:pt x="117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73"/>
              <p:cNvSpPr/>
              <p:nvPr/>
            </p:nvSpPr>
            <p:spPr>
              <a:xfrm>
                <a:off x="5474284" y="2047502"/>
                <a:ext cx="181667" cy="179364"/>
              </a:xfrm>
              <a:custGeom>
                <a:avLst/>
                <a:gdLst/>
                <a:ahLst/>
                <a:cxnLst/>
                <a:rect l="l" t="t" r="r" b="b"/>
                <a:pathLst>
                  <a:path w="5917" h="5842" extrusionOk="0">
                    <a:moveTo>
                      <a:pt x="2913" y="0"/>
                    </a:moveTo>
                    <a:lnTo>
                      <a:pt x="2611" y="16"/>
                    </a:lnTo>
                    <a:lnTo>
                      <a:pt x="2038" y="121"/>
                    </a:lnTo>
                    <a:lnTo>
                      <a:pt x="1525" y="348"/>
                    </a:lnTo>
                    <a:lnTo>
                      <a:pt x="1057" y="665"/>
                    </a:lnTo>
                    <a:lnTo>
                      <a:pt x="649" y="1057"/>
                    </a:lnTo>
                    <a:lnTo>
                      <a:pt x="348" y="1525"/>
                    </a:lnTo>
                    <a:lnTo>
                      <a:pt x="121" y="2053"/>
                    </a:lnTo>
                    <a:lnTo>
                      <a:pt x="0" y="2627"/>
                    </a:lnTo>
                    <a:lnTo>
                      <a:pt x="0" y="2928"/>
                    </a:lnTo>
                    <a:lnTo>
                      <a:pt x="0" y="3230"/>
                    </a:lnTo>
                    <a:lnTo>
                      <a:pt x="121" y="3804"/>
                    </a:lnTo>
                    <a:lnTo>
                      <a:pt x="348" y="4317"/>
                    </a:lnTo>
                    <a:lnTo>
                      <a:pt x="649" y="4785"/>
                    </a:lnTo>
                    <a:lnTo>
                      <a:pt x="1057" y="5192"/>
                    </a:lnTo>
                    <a:lnTo>
                      <a:pt x="1525" y="5494"/>
                    </a:lnTo>
                    <a:lnTo>
                      <a:pt x="2038" y="5721"/>
                    </a:lnTo>
                    <a:lnTo>
                      <a:pt x="2611" y="5841"/>
                    </a:lnTo>
                    <a:lnTo>
                      <a:pt x="3215" y="5841"/>
                    </a:lnTo>
                    <a:lnTo>
                      <a:pt x="3804" y="5721"/>
                    </a:lnTo>
                    <a:lnTo>
                      <a:pt x="4332" y="5494"/>
                    </a:lnTo>
                    <a:lnTo>
                      <a:pt x="4815" y="5192"/>
                    </a:lnTo>
                    <a:lnTo>
                      <a:pt x="5222" y="4785"/>
                    </a:lnTo>
                    <a:lnTo>
                      <a:pt x="5555" y="4317"/>
                    </a:lnTo>
                    <a:lnTo>
                      <a:pt x="5781" y="3804"/>
                    </a:lnTo>
                    <a:lnTo>
                      <a:pt x="5902" y="3230"/>
                    </a:lnTo>
                    <a:lnTo>
                      <a:pt x="5917" y="2928"/>
                    </a:lnTo>
                    <a:lnTo>
                      <a:pt x="5902" y="2627"/>
                    </a:lnTo>
                    <a:lnTo>
                      <a:pt x="5781" y="2053"/>
                    </a:lnTo>
                    <a:lnTo>
                      <a:pt x="5555" y="1525"/>
                    </a:lnTo>
                    <a:lnTo>
                      <a:pt x="5222" y="1057"/>
                    </a:lnTo>
                    <a:lnTo>
                      <a:pt x="4800" y="665"/>
                    </a:lnTo>
                    <a:lnTo>
                      <a:pt x="4332" y="348"/>
                    </a:lnTo>
                    <a:lnTo>
                      <a:pt x="3789" y="121"/>
                    </a:lnTo>
                    <a:lnTo>
                      <a:pt x="3215" y="16"/>
                    </a:lnTo>
                    <a:lnTo>
                      <a:pt x="29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73"/>
              <p:cNvSpPr/>
              <p:nvPr/>
            </p:nvSpPr>
            <p:spPr>
              <a:xfrm>
                <a:off x="5474284" y="2522923"/>
                <a:ext cx="35707" cy="62602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2039" extrusionOk="0">
                    <a:moveTo>
                      <a:pt x="468" y="1"/>
                    </a:moveTo>
                    <a:lnTo>
                      <a:pt x="257" y="76"/>
                    </a:lnTo>
                    <a:lnTo>
                      <a:pt x="91" y="212"/>
                    </a:lnTo>
                    <a:lnTo>
                      <a:pt x="0" y="438"/>
                    </a:lnTo>
                    <a:lnTo>
                      <a:pt x="0" y="574"/>
                    </a:lnTo>
                    <a:lnTo>
                      <a:pt x="0" y="1480"/>
                    </a:lnTo>
                    <a:lnTo>
                      <a:pt x="0" y="1615"/>
                    </a:lnTo>
                    <a:lnTo>
                      <a:pt x="91" y="1827"/>
                    </a:lnTo>
                    <a:lnTo>
                      <a:pt x="257" y="1978"/>
                    </a:lnTo>
                    <a:lnTo>
                      <a:pt x="468" y="2038"/>
                    </a:lnTo>
                    <a:lnTo>
                      <a:pt x="695" y="2038"/>
                    </a:lnTo>
                    <a:lnTo>
                      <a:pt x="891" y="1963"/>
                    </a:lnTo>
                    <a:lnTo>
                      <a:pt x="1057" y="1827"/>
                    </a:lnTo>
                    <a:lnTo>
                      <a:pt x="1147" y="1615"/>
                    </a:lnTo>
                    <a:lnTo>
                      <a:pt x="1163" y="1480"/>
                    </a:lnTo>
                    <a:lnTo>
                      <a:pt x="1163" y="574"/>
                    </a:lnTo>
                    <a:lnTo>
                      <a:pt x="1147" y="438"/>
                    </a:lnTo>
                    <a:lnTo>
                      <a:pt x="1057" y="212"/>
                    </a:lnTo>
                    <a:lnTo>
                      <a:pt x="891" y="76"/>
                    </a:lnTo>
                    <a:lnTo>
                      <a:pt x="6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73"/>
              <p:cNvSpPr/>
              <p:nvPr/>
            </p:nvSpPr>
            <p:spPr>
              <a:xfrm>
                <a:off x="5620241" y="2522923"/>
                <a:ext cx="35707" cy="62602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2039" extrusionOk="0">
                    <a:moveTo>
                      <a:pt x="468" y="1"/>
                    </a:moveTo>
                    <a:lnTo>
                      <a:pt x="257" y="76"/>
                    </a:lnTo>
                    <a:lnTo>
                      <a:pt x="91" y="212"/>
                    </a:lnTo>
                    <a:lnTo>
                      <a:pt x="1" y="438"/>
                    </a:lnTo>
                    <a:lnTo>
                      <a:pt x="1" y="574"/>
                    </a:lnTo>
                    <a:lnTo>
                      <a:pt x="1" y="1480"/>
                    </a:lnTo>
                    <a:lnTo>
                      <a:pt x="1" y="1615"/>
                    </a:lnTo>
                    <a:lnTo>
                      <a:pt x="91" y="1827"/>
                    </a:lnTo>
                    <a:lnTo>
                      <a:pt x="257" y="1978"/>
                    </a:lnTo>
                    <a:lnTo>
                      <a:pt x="468" y="2038"/>
                    </a:lnTo>
                    <a:lnTo>
                      <a:pt x="695" y="2038"/>
                    </a:lnTo>
                    <a:lnTo>
                      <a:pt x="891" y="1963"/>
                    </a:lnTo>
                    <a:lnTo>
                      <a:pt x="1057" y="1827"/>
                    </a:lnTo>
                    <a:lnTo>
                      <a:pt x="1148" y="1615"/>
                    </a:lnTo>
                    <a:lnTo>
                      <a:pt x="1163" y="1480"/>
                    </a:lnTo>
                    <a:lnTo>
                      <a:pt x="1163" y="574"/>
                    </a:lnTo>
                    <a:lnTo>
                      <a:pt x="1148" y="438"/>
                    </a:lnTo>
                    <a:lnTo>
                      <a:pt x="1057" y="212"/>
                    </a:lnTo>
                    <a:lnTo>
                      <a:pt x="891" y="76"/>
                    </a:lnTo>
                    <a:lnTo>
                      <a:pt x="6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73"/>
              <p:cNvSpPr/>
              <p:nvPr/>
            </p:nvSpPr>
            <p:spPr>
              <a:xfrm>
                <a:off x="5258817" y="2083178"/>
                <a:ext cx="287314" cy="359618"/>
              </a:xfrm>
              <a:custGeom>
                <a:avLst/>
                <a:gdLst/>
                <a:ahLst/>
                <a:cxnLst/>
                <a:rect l="l" t="t" r="r" b="b"/>
                <a:pathLst>
                  <a:path w="9358" h="11713" extrusionOk="0">
                    <a:moveTo>
                      <a:pt x="589" y="1"/>
                    </a:moveTo>
                    <a:lnTo>
                      <a:pt x="242" y="106"/>
                    </a:lnTo>
                    <a:lnTo>
                      <a:pt x="15" y="393"/>
                    </a:lnTo>
                    <a:lnTo>
                      <a:pt x="0" y="589"/>
                    </a:lnTo>
                    <a:lnTo>
                      <a:pt x="0" y="6445"/>
                    </a:lnTo>
                    <a:lnTo>
                      <a:pt x="15" y="6989"/>
                    </a:lnTo>
                    <a:lnTo>
                      <a:pt x="227" y="8015"/>
                    </a:lnTo>
                    <a:lnTo>
                      <a:pt x="619" y="8951"/>
                    </a:lnTo>
                    <a:lnTo>
                      <a:pt x="1193" y="9796"/>
                    </a:lnTo>
                    <a:lnTo>
                      <a:pt x="1902" y="10505"/>
                    </a:lnTo>
                    <a:lnTo>
                      <a:pt x="2747" y="11079"/>
                    </a:lnTo>
                    <a:lnTo>
                      <a:pt x="3683" y="11471"/>
                    </a:lnTo>
                    <a:lnTo>
                      <a:pt x="4709" y="11682"/>
                    </a:lnTo>
                    <a:lnTo>
                      <a:pt x="5253" y="11712"/>
                    </a:lnTo>
                    <a:lnTo>
                      <a:pt x="5645" y="11697"/>
                    </a:lnTo>
                    <a:lnTo>
                      <a:pt x="6400" y="11546"/>
                    </a:lnTo>
                    <a:lnTo>
                      <a:pt x="7109" y="11275"/>
                    </a:lnTo>
                    <a:lnTo>
                      <a:pt x="7743" y="10867"/>
                    </a:lnTo>
                    <a:lnTo>
                      <a:pt x="8030" y="10611"/>
                    </a:lnTo>
                    <a:lnTo>
                      <a:pt x="8150" y="10490"/>
                    </a:lnTo>
                    <a:lnTo>
                      <a:pt x="8226" y="10309"/>
                    </a:lnTo>
                    <a:lnTo>
                      <a:pt x="8271" y="10128"/>
                    </a:lnTo>
                    <a:lnTo>
                      <a:pt x="8467" y="9886"/>
                    </a:lnTo>
                    <a:lnTo>
                      <a:pt x="8694" y="9720"/>
                    </a:lnTo>
                    <a:lnTo>
                      <a:pt x="8845" y="9584"/>
                    </a:lnTo>
                    <a:lnTo>
                      <a:pt x="9086" y="9071"/>
                    </a:lnTo>
                    <a:lnTo>
                      <a:pt x="9328" y="8105"/>
                    </a:lnTo>
                    <a:lnTo>
                      <a:pt x="9358" y="7607"/>
                    </a:lnTo>
                    <a:lnTo>
                      <a:pt x="9343" y="7185"/>
                    </a:lnTo>
                    <a:lnTo>
                      <a:pt x="9177" y="6385"/>
                    </a:lnTo>
                    <a:lnTo>
                      <a:pt x="8860" y="5660"/>
                    </a:lnTo>
                    <a:lnTo>
                      <a:pt x="8422" y="4996"/>
                    </a:lnTo>
                    <a:lnTo>
                      <a:pt x="7864" y="4453"/>
                    </a:lnTo>
                    <a:lnTo>
                      <a:pt x="7215" y="4000"/>
                    </a:lnTo>
                    <a:lnTo>
                      <a:pt x="6475" y="3698"/>
                    </a:lnTo>
                    <a:lnTo>
                      <a:pt x="5675" y="3532"/>
                    </a:lnTo>
                    <a:lnTo>
                      <a:pt x="5253" y="3517"/>
                    </a:lnTo>
                    <a:lnTo>
                      <a:pt x="4830" y="3502"/>
                    </a:lnTo>
                    <a:lnTo>
                      <a:pt x="4060" y="3351"/>
                    </a:lnTo>
                    <a:lnTo>
                      <a:pt x="3426" y="3064"/>
                    </a:lnTo>
                    <a:lnTo>
                      <a:pt x="2883" y="2687"/>
                    </a:lnTo>
                    <a:lnTo>
                      <a:pt x="2189" y="1963"/>
                    </a:lnTo>
                    <a:lnTo>
                      <a:pt x="1434" y="846"/>
                    </a:lnTo>
                    <a:lnTo>
                      <a:pt x="1072" y="272"/>
                    </a:lnTo>
                    <a:lnTo>
                      <a:pt x="936" y="106"/>
                    </a:lnTo>
                    <a:lnTo>
                      <a:pt x="5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73"/>
              <p:cNvSpPr/>
              <p:nvPr/>
            </p:nvSpPr>
            <p:spPr>
              <a:xfrm>
                <a:off x="5330629" y="2226832"/>
                <a:ext cx="179364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5842" h="5857" extrusionOk="0">
                    <a:moveTo>
                      <a:pt x="2914" y="0"/>
                    </a:moveTo>
                    <a:lnTo>
                      <a:pt x="2612" y="15"/>
                    </a:lnTo>
                    <a:lnTo>
                      <a:pt x="2038" y="136"/>
                    </a:lnTo>
                    <a:lnTo>
                      <a:pt x="1525" y="363"/>
                    </a:lnTo>
                    <a:lnTo>
                      <a:pt x="1057" y="679"/>
                    </a:lnTo>
                    <a:lnTo>
                      <a:pt x="650" y="1072"/>
                    </a:lnTo>
                    <a:lnTo>
                      <a:pt x="348" y="1540"/>
                    </a:lnTo>
                    <a:lnTo>
                      <a:pt x="121" y="2068"/>
                    </a:lnTo>
                    <a:lnTo>
                      <a:pt x="1" y="2626"/>
                    </a:lnTo>
                    <a:lnTo>
                      <a:pt x="1" y="2928"/>
                    </a:lnTo>
                    <a:lnTo>
                      <a:pt x="1" y="3230"/>
                    </a:lnTo>
                    <a:lnTo>
                      <a:pt x="121" y="3804"/>
                    </a:lnTo>
                    <a:lnTo>
                      <a:pt x="348" y="4317"/>
                    </a:lnTo>
                    <a:lnTo>
                      <a:pt x="665" y="4785"/>
                    </a:lnTo>
                    <a:lnTo>
                      <a:pt x="1057" y="5192"/>
                    </a:lnTo>
                    <a:lnTo>
                      <a:pt x="1525" y="5509"/>
                    </a:lnTo>
                    <a:lnTo>
                      <a:pt x="2053" y="5736"/>
                    </a:lnTo>
                    <a:lnTo>
                      <a:pt x="2612" y="5841"/>
                    </a:lnTo>
                    <a:lnTo>
                      <a:pt x="2914" y="5856"/>
                    </a:lnTo>
                    <a:lnTo>
                      <a:pt x="3215" y="5841"/>
                    </a:lnTo>
                    <a:lnTo>
                      <a:pt x="3789" y="5736"/>
                    </a:lnTo>
                    <a:lnTo>
                      <a:pt x="4302" y="5509"/>
                    </a:lnTo>
                    <a:lnTo>
                      <a:pt x="4770" y="5192"/>
                    </a:lnTo>
                    <a:lnTo>
                      <a:pt x="5177" y="4785"/>
                    </a:lnTo>
                    <a:lnTo>
                      <a:pt x="5494" y="4317"/>
                    </a:lnTo>
                    <a:lnTo>
                      <a:pt x="5721" y="3804"/>
                    </a:lnTo>
                    <a:lnTo>
                      <a:pt x="5826" y="3230"/>
                    </a:lnTo>
                    <a:lnTo>
                      <a:pt x="5842" y="2928"/>
                    </a:lnTo>
                    <a:lnTo>
                      <a:pt x="5826" y="2626"/>
                    </a:lnTo>
                    <a:lnTo>
                      <a:pt x="5721" y="2068"/>
                    </a:lnTo>
                    <a:lnTo>
                      <a:pt x="5494" y="1540"/>
                    </a:lnTo>
                    <a:lnTo>
                      <a:pt x="5177" y="1072"/>
                    </a:lnTo>
                    <a:lnTo>
                      <a:pt x="4770" y="679"/>
                    </a:lnTo>
                    <a:lnTo>
                      <a:pt x="4302" y="363"/>
                    </a:lnTo>
                    <a:lnTo>
                      <a:pt x="3789" y="136"/>
                    </a:lnTo>
                    <a:lnTo>
                      <a:pt x="3215" y="15"/>
                    </a:lnTo>
                    <a:lnTo>
                      <a:pt x="291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73"/>
              <p:cNvSpPr/>
              <p:nvPr/>
            </p:nvSpPr>
            <p:spPr>
              <a:xfrm>
                <a:off x="5584105" y="2083638"/>
                <a:ext cx="287314" cy="359158"/>
              </a:xfrm>
              <a:custGeom>
                <a:avLst/>
                <a:gdLst/>
                <a:ahLst/>
                <a:cxnLst/>
                <a:rect l="l" t="t" r="r" b="b"/>
                <a:pathLst>
                  <a:path w="9358" h="11698" extrusionOk="0">
                    <a:moveTo>
                      <a:pt x="8769" y="1"/>
                    </a:moveTo>
                    <a:lnTo>
                      <a:pt x="8422" y="121"/>
                    </a:lnTo>
                    <a:lnTo>
                      <a:pt x="8286" y="272"/>
                    </a:lnTo>
                    <a:lnTo>
                      <a:pt x="7894" y="876"/>
                    </a:lnTo>
                    <a:lnTo>
                      <a:pt x="7124" y="2008"/>
                    </a:lnTo>
                    <a:lnTo>
                      <a:pt x="6430" y="2717"/>
                    </a:lnTo>
                    <a:lnTo>
                      <a:pt x="5887" y="3095"/>
                    </a:lnTo>
                    <a:lnTo>
                      <a:pt x="5253" y="3366"/>
                    </a:lnTo>
                    <a:lnTo>
                      <a:pt x="4513" y="3502"/>
                    </a:lnTo>
                    <a:lnTo>
                      <a:pt x="4091" y="3517"/>
                    </a:lnTo>
                    <a:lnTo>
                      <a:pt x="3668" y="3532"/>
                    </a:lnTo>
                    <a:lnTo>
                      <a:pt x="2868" y="3698"/>
                    </a:lnTo>
                    <a:lnTo>
                      <a:pt x="2144" y="4015"/>
                    </a:lnTo>
                    <a:lnTo>
                      <a:pt x="1479" y="4453"/>
                    </a:lnTo>
                    <a:lnTo>
                      <a:pt x="936" y="5011"/>
                    </a:lnTo>
                    <a:lnTo>
                      <a:pt x="483" y="5660"/>
                    </a:lnTo>
                    <a:lnTo>
                      <a:pt x="181" y="6400"/>
                    </a:lnTo>
                    <a:lnTo>
                      <a:pt x="15" y="7200"/>
                    </a:lnTo>
                    <a:lnTo>
                      <a:pt x="0" y="7607"/>
                    </a:lnTo>
                    <a:lnTo>
                      <a:pt x="15" y="8105"/>
                    </a:lnTo>
                    <a:lnTo>
                      <a:pt x="257" y="9056"/>
                    </a:lnTo>
                    <a:lnTo>
                      <a:pt x="468" y="9494"/>
                    </a:lnTo>
                    <a:lnTo>
                      <a:pt x="634" y="9705"/>
                    </a:lnTo>
                    <a:lnTo>
                      <a:pt x="906" y="9886"/>
                    </a:lnTo>
                    <a:lnTo>
                      <a:pt x="1087" y="10128"/>
                    </a:lnTo>
                    <a:lnTo>
                      <a:pt x="1147" y="10339"/>
                    </a:lnTo>
                    <a:lnTo>
                      <a:pt x="1238" y="10505"/>
                    </a:lnTo>
                    <a:lnTo>
                      <a:pt x="1721" y="10958"/>
                    </a:lnTo>
                    <a:lnTo>
                      <a:pt x="2506" y="11381"/>
                    </a:lnTo>
                    <a:lnTo>
                      <a:pt x="3260" y="11607"/>
                    </a:lnTo>
                    <a:lnTo>
                      <a:pt x="3804" y="11682"/>
                    </a:lnTo>
                    <a:lnTo>
                      <a:pt x="4091" y="11697"/>
                    </a:lnTo>
                    <a:lnTo>
                      <a:pt x="4634" y="11667"/>
                    </a:lnTo>
                    <a:lnTo>
                      <a:pt x="5660" y="11456"/>
                    </a:lnTo>
                    <a:lnTo>
                      <a:pt x="6611" y="11064"/>
                    </a:lnTo>
                    <a:lnTo>
                      <a:pt x="7441" y="10490"/>
                    </a:lnTo>
                    <a:lnTo>
                      <a:pt x="8166" y="9781"/>
                    </a:lnTo>
                    <a:lnTo>
                      <a:pt x="8724" y="8951"/>
                    </a:lnTo>
                    <a:lnTo>
                      <a:pt x="9131" y="8000"/>
                    </a:lnTo>
                    <a:lnTo>
                      <a:pt x="9343" y="6989"/>
                    </a:lnTo>
                    <a:lnTo>
                      <a:pt x="9358" y="6445"/>
                    </a:lnTo>
                    <a:lnTo>
                      <a:pt x="9358" y="589"/>
                    </a:lnTo>
                    <a:lnTo>
                      <a:pt x="9328" y="393"/>
                    </a:lnTo>
                    <a:lnTo>
                      <a:pt x="9101" y="106"/>
                    </a:lnTo>
                    <a:lnTo>
                      <a:pt x="876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73"/>
              <p:cNvSpPr/>
              <p:nvPr/>
            </p:nvSpPr>
            <p:spPr>
              <a:xfrm>
                <a:off x="5258817" y="2439506"/>
                <a:ext cx="614480" cy="142306"/>
              </a:xfrm>
              <a:custGeom>
                <a:avLst/>
                <a:gdLst/>
                <a:ahLst/>
                <a:cxnLst/>
                <a:rect l="l" t="t" r="r" b="b"/>
                <a:pathLst>
                  <a:path w="20014" h="4635" extrusionOk="0">
                    <a:moveTo>
                      <a:pt x="9705" y="1"/>
                    </a:moveTo>
                    <a:lnTo>
                      <a:pt x="9116" y="31"/>
                    </a:lnTo>
                    <a:lnTo>
                      <a:pt x="7939" y="182"/>
                    </a:lnTo>
                    <a:lnTo>
                      <a:pt x="6792" y="469"/>
                    </a:lnTo>
                    <a:lnTo>
                      <a:pt x="5675" y="861"/>
                    </a:lnTo>
                    <a:lnTo>
                      <a:pt x="5147" y="1118"/>
                    </a:lnTo>
                    <a:lnTo>
                      <a:pt x="2325" y="167"/>
                    </a:lnTo>
                    <a:lnTo>
                      <a:pt x="2159" y="122"/>
                    </a:lnTo>
                    <a:lnTo>
                      <a:pt x="1796" y="76"/>
                    </a:lnTo>
                    <a:lnTo>
                      <a:pt x="1283" y="137"/>
                    </a:lnTo>
                    <a:lnTo>
                      <a:pt x="695" y="439"/>
                    </a:lnTo>
                    <a:lnTo>
                      <a:pt x="242" y="952"/>
                    </a:lnTo>
                    <a:lnTo>
                      <a:pt x="106" y="1284"/>
                    </a:lnTo>
                    <a:lnTo>
                      <a:pt x="46" y="1465"/>
                    </a:lnTo>
                    <a:lnTo>
                      <a:pt x="0" y="1797"/>
                    </a:lnTo>
                    <a:lnTo>
                      <a:pt x="61" y="2310"/>
                    </a:lnTo>
                    <a:lnTo>
                      <a:pt x="363" y="2914"/>
                    </a:lnTo>
                    <a:lnTo>
                      <a:pt x="891" y="3367"/>
                    </a:lnTo>
                    <a:lnTo>
                      <a:pt x="1223" y="3487"/>
                    </a:lnTo>
                    <a:lnTo>
                      <a:pt x="4121" y="4453"/>
                    </a:lnTo>
                    <a:lnTo>
                      <a:pt x="4438" y="4559"/>
                    </a:lnTo>
                    <a:lnTo>
                      <a:pt x="5087" y="4634"/>
                    </a:lnTo>
                    <a:lnTo>
                      <a:pt x="5720" y="4589"/>
                    </a:lnTo>
                    <a:lnTo>
                      <a:pt x="6339" y="4423"/>
                    </a:lnTo>
                    <a:lnTo>
                      <a:pt x="6626" y="4287"/>
                    </a:lnTo>
                    <a:lnTo>
                      <a:pt x="7034" y="4106"/>
                    </a:lnTo>
                    <a:lnTo>
                      <a:pt x="7849" y="3804"/>
                    </a:lnTo>
                    <a:lnTo>
                      <a:pt x="8679" y="3608"/>
                    </a:lnTo>
                    <a:lnTo>
                      <a:pt x="9539" y="3502"/>
                    </a:lnTo>
                    <a:lnTo>
                      <a:pt x="9977" y="3487"/>
                    </a:lnTo>
                    <a:lnTo>
                      <a:pt x="10399" y="3502"/>
                    </a:lnTo>
                    <a:lnTo>
                      <a:pt x="11290" y="3608"/>
                    </a:lnTo>
                    <a:lnTo>
                      <a:pt x="12150" y="3804"/>
                    </a:lnTo>
                    <a:lnTo>
                      <a:pt x="12995" y="4091"/>
                    </a:lnTo>
                    <a:lnTo>
                      <a:pt x="13388" y="4287"/>
                    </a:lnTo>
                    <a:lnTo>
                      <a:pt x="13674" y="4423"/>
                    </a:lnTo>
                    <a:lnTo>
                      <a:pt x="14278" y="4589"/>
                    </a:lnTo>
                    <a:lnTo>
                      <a:pt x="14927" y="4634"/>
                    </a:lnTo>
                    <a:lnTo>
                      <a:pt x="15576" y="4559"/>
                    </a:lnTo>
                    <a:lnTo>
                      <a:pt x="15893" y="4453"/>
                    </a:lnTo>
                    <a:lnTo>
                      <a:pt x="18806" y="3487"/>
                    </a:lnTo>
                    <a:lnTo>
                      <a:pt x="19062" y="3397"/>
                    </a:lnTo>
                    <a:lnTo>
                      <a:pt x="19515" y="3065"/>
                    </a:lnTo>
                    <a:lnTo>
                      <a:pt x="19832" y="2627"/>
                    </a:lnTo>
                    <a:lnTo>
                      <a:pt x="19998" y="2114"/>
                    </a:lnTo>
                    <a:lnTo>
                      <a:pt x="20013" y="1857"/>
                    </a:lnTo>
                    <a:lnTo>
                      <a:pt x="19938" y="1570"/>
                    </a:lnTo>
                    <a:lnTo>
                      <a:pt x="19862" y="1284"/>
                    </a:lnTo>
                    <a:lnTo>
                      <a:pt x="19726" y="952"/>
                    </a:lnTo>
                    <a:lnTo>
                      <a:pt x="19274" y="439"/>
                    </a:lnTo>
                    <a:lnTo>
                      <a:pt x="18670" y="137"/>
                    </a:lnTo>
                    <a:lnTo>
                      <a:pt x="18172" y="76"/>
                    </a:lnTo>
                    <a:lnTo>
                      <a:pt x="17825" y="122"/>
                    </a:lnTo>
                    <a:lnTo>
                      <a:pt x="17659" y="167"/>
                    </a:lnTo>
                    <a:lnTo>
                      <a:pt x="14821" y="1118"/>
                    </a:lnTo>
                    <a:lnTo>
                      <a:pt x="14263" y="861"/>
                    </a:lnTo>
                    <a:lnTo>
                      <a:pt x="13071" y="454"/>
                    </a:lnTo>
                    <a:lnTo>
                      <a:pt x="11833" y="167"/>
                    </a:lnTo>
                    <a:lnTo>
                      <a:pt x="10565" y="16"/>
                    </a:lnTo>
                    <a:lnTo>
                      <a:pt x="993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73"/>
              <p:cNvSpPr/>
              <p:nvPr/>
            </p:nvSpPr>
            <p:spPr>
              <a:xfrm>
                <a:off x="5620241" y="2226832"/>
                <a:ext cx="179364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5842" h="5857" extrusionOk="0">
                    <a:moveTo>
                      <a:pt x="2914" y="0"/>
                    </a:moveTo>
                    <a:lnTo>
                      <a:pt x="2612" y="15"/>
                    </a:lnTo>
                    <a:lnTo>
                      <a:pt x="2038" y="136"/>
                    </a:lnTo>
                    <a:lnTo>
                      <a:pt x="1525" y="363"/>
                    </a:lnTo>
                    <a:lnTo>
                      <a:pt x="1057" y="679"/>
                    </a:lnTo>
                    <a:lnTo>
                      <a:pt x="650" y="1072"/>
                    </a:lnTo>
                    <a:lnTo>
                      <a:pt x="348" y="1540"/>
                    </a:lnTo>
                    <a:lnTo>
                      <a:pt x="121" y="2068"/>
                    </a:lnTo>
                    <a:lnTo>
                      <a:pt x="1" y="2626"/>
                    </a:lnTo>
                    <a:lnTo>
                      <a:pt x="1" y="2928"/>
                    </a:lnTo>
                    <a:lnTo>
                      <a:pt x="1" y="3230"/>
                    </a:lnTo>
                    <a:lnTo>
                      <a:pt x="121" y="3804"/>
                    </a:lnTo>
                    <a:lnTo>
                      <a:pt x="348" y="4317"/>
                    </a:lnTo>
                    <a:lnTo>
                      <a:pt x="665" y="4785"/>
                    </a:lnTo>
                    <a:lnTo>
                      <a:pt x="1057" y="5192"/>
                    </a:lnTo>
                    <a:lnTo>
                      <a:pt x="1525" y="5509"/>
                    </a:lnTo>
                    <a:lnTo>
                      <a:pt x="2053" y="5736"/>
                    </a:lnTo>
                    <a:lnTo>
                      <a:pt x="2612" y="5841"/>
                    </a:lnTo>
                    <a:lnTo>
                      <a:pt x="2914" y="5856"/>
                    </a:lnTo>
                    <a:lnTo>
                      <a:pt x="3215" y="5841"/>
                    </a:lnTo>
                    <a:lnTo>
                      <a:pt x="3789" y="5736"/>
                    </a:lnTo>
                    <a:lnTo>
                      <a:pt x="4302" y="5509"/>
                    </a:lnTo>
                    <a:lnTo>
                      <a:pt x="4770" y="5192"/>
                    </a:lnTo>
                    <a:lnTo>
                      <a:pt x="5177" y="4785"/>
                    </a:lnTo>
                    <a:lnTo>
                      <a:pt x="5494" y="4317"/>
                    </a:lnTo>
                    <a:lnTo>
                      <a:pt x="5721" y="3804"/>
                    </a:lnTo>
                    <a:lnTo>
                      <a:pt x="5826" y="3230"/>
                    </a:lnTo>
                    <a:lnTo>
                      <a:pt x="5841" y="2928"/>
                    </a:lnTo>
                    <a:lnTo>
                      <a:pt x="5826" y="2626"/>
                    </a:lnTo>
                    <a:lnTo>
                      <a:pt x="5721" y="2068"/>
                    </a:lnTo>
                    <a:lnTo>
                      <a:pt x="5494" y="1540"/>
                    </a:lnTo>
                    <a:lnTo>
                      <a:pt x="5177" y="1072"/>
                    </a:lnTo>
                    <a:lnTo>
                      <a:pt x="4770" y="679"/>
                    </a:lnTo>
                    <a:lnTo>
                      <a:pt x="4302" y="363"/>
                    </a:lnTo>
                    <a:lnTo>
                      <a:pt x="3789" y="136"/>
                    </a:lnTo>
                    <a:lnTo>
                      <a:pt x="3215" y="15"/>
                    </a:lnTo>
                    <a:lnTo>
                      <a:pt x="291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73"/>
              <p:cNvSpPr/>
              <p:nvPr/>
            </p:nvSpPr>
            <p:spPr>
              <a:xfrm>
                <a:off x="5655917" y="2262969"/>
                <a:ext cx="108011" cy="108011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3518" extrusionOk="0">
                    <a:moveTo>
                      <a:pt x="1752" y="1"/>
                    </a:moveTo>
                    <a:lnTo>
                      <a:pt x="1404" y="31"/>
                    </a:lnTo>
                    <a:lnTo>
                      <a:pt x="770" y="287"/>
                    </a:lnTo>
                    <a:lnTo>
                      <a:pt x="288" y="770"/>
                    </a:lnTo>
                    <a:lnTo>
                      <a:pt x="31" y="1404"/>
                    </a:lnTo>
                    <a:lnTo>
                      <a:pt x="1" y="1751"/>
                    </a:lnTo>
                    <a:lnTo>
                      <a:pt x="31" y="2114"/>
                    </a:lnTo>
                    <a:lnTo>
                      <a:pt x="288" y="2732"/>
                    </a:lnTo>
                    <a:lnTo>
                      <a:pt x="770" y="3215"/>
                    </a:lnTo>
                    <a:lnTo>
                      <a:pt x="1404" y="3487"/>
                    </a:lnTo>
                    <a:lnTo>
                      <a:pt x="1752" y="3517"/>
                    </a:lnTo>
                    <a:lnTo>
                      <a:pt x="2114" y="3487"/>
                    </a:lnTo>
                    <a:lnTo>
                      <a:pt x="2733" y="3215"/>
                    </a:lnTo>
                    <a:lnTo>
                      <a:pt x="3215" y="2732"/>
                    </a:lnTo>
                    <a:lnTo>
                      <a:pt x="3487" y="2114"/>
                    </a:lnTo>
                    <a:lnTo>
                      <a:pt x="3517" y="1751"/>
                    </a:lnTo>
                    <a:lnTo>
                      <a:pt x="3487" y="1404"/>
                    </a:lnTo>
                    <a:lnTo>
                      <a:pt x="3215" y="770"/>
                    </a:lnTo>
                    <a:lnTo>
                      <a:pt x="2733" y="287"/>
                    </a:lnTo>
                    <a:lnTo>
                      <a:pt x="2114" y="31"/>
                    </a:lnTo>
                    <a:lnTo>
                      <a:pt x="17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73"/>
              <p:cNvSpPr/>
              <p:nvPr/>
            </p:nvSpPr>
            <p:spPr>
              <a:xfrm>
                <a:off x="5692053" y="2299105"/>
                <a:ext cx="35738" cy="35707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3" extrusionOk="0">
                    <a:moveTo>
                      <a:pt x="454" y="1"/>
                    </a:moveTo>
                    <a:lnTo>
                      <a:pt x="258" y="91"/>
                    </a:lnTo>
                    <a:lnTo>
                      <a:pt x="92" y="257"/>
                    </a:lnTo>
                    <a:lnTo>
                      <a:pt x="1" y="454"/>
                    </a:lnTo>
                    <a:lnTo>
                      <a:pt x="1" y="574"/>
                    </a:lnTo>
                    <a:lnTo>
                      <a:pt x="1" y="695"/>
                    </a:lnTo>
                    <a:lnTo>
                      <a:pt x="92" y="906"/>
                    </a:lnTo>
                    <a:lnTo>
                      <a:pt x="258" y="1072"/>
                    </a:lnTo>
                    <a:lnTo>
                      <a:pt x="454" y="1148"/>
                    </a:lnTo>
                    <a:lnTo>
                      <a:pt x="575" y="1163"/>
                    </a:lnTo>
                    <a:lnTo>
                      <a:pt x="695" y="1148"/>
                    </a:lnTo>
                    <a:lnTo>
                      <a:pt x="907" y="1072"/>
                    </a:lnTo>
                    <a:lnTo>
                      <a:pt x="1073" y="906"/>
                    </a:lnTo>
                    <a:lnTo>
                      <a:pt x="1148" y="695"/>
                    </a:lnTo>
                    <a:lnTo>
                      <a:pt x="1163" y="574"/>
                    </a:lnTo>
                    <a:lnTo>
                      <a:pt x="1148" y="454"/>
                    </a:lnTo>
                    <a:lnTo>
                      <a:pt x="1073" y="257"/>
                    </a:lnTo>
                    <a:lnTo>
                      <a:pt x="907" y="91"/>
                    </a:lnTo>
                    <a:lnTo>
                      <a:pt x="6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73"/>
              <p:cNvSpPr/>
              <p:nvPr/>
            </p:nvSpPr>
            <p:spPr>
              <a:xfrm>
                <a:off x="5366305" y="2262969"/>
                <a:ext cx="108011" cy="108011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3518" extrusionOk="0">
                    <a:moveTo>
                      <a:pt x="1752" y="1"/>
                    </a:moveTo>
                    <a:lnTo>
                      <a:pt x="1404" y="31"/>
                    </a:lnTo>
                    <a:lnTo>
                      <a:pt x="771" y="287"/>
                    </a:lnTo>
                    <a:lnTo>
                      <a:pt x="288" y="770"/>
                    </a:lnTo>
                    <a:lnTo>
                      <a:pt x="31" y="1404"/>
                    </a:lnTo>
                    <a:lnTo>
                      <a:pt x="1" y="1751"/>
                    </a:lnTo>
                    <a:lnTo>
                      <a:pt x="31" y="2114"/>
                    </a:lnTo>
                    <a:lnTo>
                      <a:pt x="288" y="2732"/>
                    </a:lnTo>
                    <a:lnTo>
                      <a:pt x="771" y="3215"/>
                    </a:lnTo>
                    <a:lnTo>
                      <a:pt x="1404" y="3487"/>
                    </a:lnTo>
                    <a:lnTo>
                      <a:pt x="1752" y="3517"/>
                    </a:lnTo>
                    <a:lnTo>
                      <a:pt x="2114" y="3487"/>
                    </a:lnTo>
                    <a:lnTo>
                      <a:pt x="2733" y="3215"/>
                    </a:lnTo>
                    <a:lnTo>
                      <a:pt x="3216" y="2732"/>
                    </a:lnTo>
                    <a:lnTo>
                      <a:pt x="3487" y="2114"/>
                    </a:lnTo>
                    <a:lnTo>
                      <a:pt x="3517" y="1751"/>
                    </a:lnTo>
                    <a:lnTo>
                      <a:pt x="3487" y="1404"/>
                    </a:lnTo>
                    <a:lnTo>
                      <a:pt x="3216" y="770"/>
                    </a:lnTo>
                    <a:lnTo>
                      <a:pt x="2733" y="287"/>
                    </a:lnTo>
                    <a:lnTo>
                      <a:pt x="2114" y="31"/>
                    </a:lnTo>
                    <a:lnTo>
                      <a:pt x="17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73"/>
              <p:cNvSpPr/>
              <p:nvPr/>
            </p:nvSpPr>
            <p:spPr>
              <a:xfrm>
                <a:off x="5402472" y="2299105"/>
                <a:ext cx="35707" cy="35707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163" extrusionOk="0">
                    <a:moveTo>
                      <a:pt x="453" y="1"/>
                    </a:moveTo>
                    <a:lnTo>
                      <a:pt x="257" y="91"/>
                    </a:lnTo>
                    <a:lnTo>
                      <a:pt x="91" y="257"/>
                    </a:lnTo>
                    <a:lnTo>
                      <a:pt x="0" y="454"/>
                    </a:lnTo>
                    <a:lnTo>
                      <a:pt x="0" y="574"/>
                    </a:lnTo>
                    <a:lnTo>
                      <a:pt x="0" y="695"/>
                    </a:lnTo>
                    <a:lnTo>
                      <a:pt x="91" y="906"/>
                    </a:lnTo>
                    <a:lnTo>
                      <a:pt x="257" y="1072"/>
                    </a:lnTo>
                    <a:lnTo>
                      <a:pt x="453" y="1148"/>
                    </a:lnTo>
                    <a:lnTo>
                      <a:pt x="574" y="1163"/>
                    </a:lnTo>
                    <a:lnTo>
                      <a:pt x="694" y="1148"/>
                    </a:lnTo>
                    <a:lnTo>
                      <a:pt x="906" y="1072"/>
                    </a:lnTo>
                    <a:lnTo>
                      <a:pt x="1072" y="906"/>
                    </a:lnTo>
                    <a:lnTo>
                      <a:pt x="1147" y="695"/>
                    </a:lnTo>
                    <a:lnTo>
                      <a:pt x="1162" y="574"/>
                    </a:lnTo>
                    <a:lnTo>
                      <a:pt x="1147" y="454"/>
                    </a:lnTo>
                    <a:lnTo>
                      <a:pt x="1072" y="257"/>
                    </a:lnTo>
                    <a:lnTo>
                      <a:pt x="906" y="91"/>
                    </a:lnTo>
                    <a:lnTo>
                      <a:pt x="69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73"/>
              <p:cNvSpPr/>
              <p:nvPr/>
            </p:nvSpPr>
            <p:spPr>
              <a:xfrm>
                <a:off x="5473363" y="2335272"/>
                <a:ext cx="182127" cy="143196"/>
              </a:xfrm>
              <a:custGeom>
                <a:avLst/>
                <a:gdLst/>
                <a:ahLst/>
                <a:cxnLst/>
                <a:rect l="l" t="t" r="r" b="b"/>
                <a:pathLst>
                  <a:path w="5932" h="4664" extrusionOk="0">
                    <a:moveTo>
                      <a:pt x="2928" y="0"/>
                    </a:moveTo>
                    <a:lnTo>
                      <a:pt x="2400" y="30"/>
                    </a:lnTo>
                    <a:lnTo>
                      <a:pt x="1676" y="211"/>
                    </a:lnTo>
                    <a:lnTo>
                      <a:pt x="1238" y="423"/>
                    </a:lnTo>
                    <a:lnTo>
                      <a:pt x="1042" y="558"/>
                    </a:lnTo>
                    <a:lnTo>
                      <a:pt x="815" y="709"/>
                    </a:lnTo>
                    <a:lnTo>
                      <a:pt x="438" y="1102"/>
                    </a:lnTo>
                    <a:lnTo>
                      <a:pt x="166" y="1539"/>
                    </a:lnTo>
                    <a:lnTo>
                      <a:pt x="15" y="2053"/>
                    </a:lnTo>
                    <a:lnTo>
                      <a:pt x="0" y="2324"/>
                    </a:lnTo>
                    <a:lnTo>
                      <a:pt x="15" y="2566"/>
                    </a:lnTo>
                    <a:lnTo>
                      <a:pt x="136" y="3019"/>
                    </a:lnTo>
                    <a:lnTo>
                      <a:pt x="347" y="3441"/>
                    </a:lnTo>
                    <a:lnTo>
                      <a:pt x="664" y="3803"/>
                    </a:lnTo>
                    <a:lnTo>
                      <a:pt x="1057" y="4135"/>
                    </a:lnTo>
                    <a:lnTo>
                      <a:pt x="1525" y="4377"/>
                    </a:lnTo>
                    <a:lnTo>
                      <a:pt x="2053" y="4558"/>
                    </a:lnTo>
                    <a:lnTo>
                      <a:pt x="2626" y="4649"/>
                    </a:lnTo>
                    <a:lnTo>
                      <a:pt x="2928" y="4664"/>
                    </a:lnTo>
                    <a:lnTo>
                      <a:pt x="3230" y="4649"/>
                    </a:lnTo>
                    <a:lnTo>
                      <a:pt x="3804" y="4558"/>
                    </a:lnTo>
                    <a:lnTo>
                      <a:pt x="4347" y="4377"/>
                    </a:lnTo>
                    <a:lnTo>
                      <a:pt x="4830" y="4135"/>
                    </a:lnTo>
                    <a:lnTo>
                      <a:pt x="5237" y="3803"/>
                    </a:lnTo>
                    <a:lnTo>
                      <a:pt x="5569" y="3441"/>
                    </a:lnTo>
                    <a:lnTo>
                      <a:pt x="5796" y="3019"/>
                    </a:lnTo>
                    <a:lnTo>
                      <a:pt x="5917" y="2566"/>
                    </a:lnTo>
                    <a:lnTo>
                      <a:pt x="5932" y="2324"/>
                    </a:lnTo>
                    <a:lnTo>
                      <a:pt x="5917" y="2053"/>
                    </a:lnTo>
                    <a:lnTo>
                      <a:pt x="5781" y="1539"/>
                    </a:lnTo>
                    <a:lnTo>
                      <a:pt x="5509" y="1087"/>
                    </a:lnTo>
                    <a:lnTo>
                      <a:pt x="5132" y="709"/>
                    </a:lnTo>
                    <a:lnTo>
                      <a:pt x="4905" y="558"/>
                    </a:lnTo>
                    <a:lnTo>
                      <a:pt x="4709" y="423"/>
                    </a:lnTo>
                    <a:lnTo>
                      <a:pt x="4241" y="211"/>
                    </a:lnTo>
                    <a:lnTo>
                      <a:pt x="3456" y="30"/>
                    </a:lnTo>
                    <a:lnTo>
                      <a:pt x="292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0" name="Google Shape;1550;p73"/>
            <p:cNvSpPr/>
            <p:nvPr/>
          </p:nvSpPr>
          <p:spPr>
            <a:xfrm>
              <a:off x="5043832" y="1815300"/>
              <a:ext cx="1044433" cy="1019020"/>
            </a:xfrm>
            <a:custGeom>
              <a:avLst/>
              <a:gdLst/>
              <a:ahLst/>
              <a:cxnLst/>
              <a:rect l="l" t="t" r="r" b="b"/>
              <a:pathLst>
                <a:path w="23591" h="23017" extrusionOk="0">
                  <a:moveTo>
                    <a:pt x="2084" y="378"/>
                  </a:moveTo>
                  <a:lnTo>
                    <a:pt x="2084" y="2083"/>
                  </a:lnTo>
                  <a:lnTo>
                    <a:pt x="378" y="2083"/>
                  </a:lnTo>
                  <a:lnTo>
                    <a:pt x="378" y="378"/>
                  </a:lnTo>
                  <a:close/>
                  <a:moveTo>
                    <a:pt x="23229" y="378"/>
                  </a:moveTo>
                  <a:lnTo>
                    <a:pt x="23229" y="2083"/>
                  </a:lnTo>
                  <a:lnTo>
                    <a:pt x="21523" y="2083"/>
                  </a:lnTo>
                  <a:lnTo>
                    <a:pt x="21523" y="378"/>
                  </a:lnTo>
                  <a:close/>
                  <a:moveTo>
                    <a:pt x="2084" y="20964"/>
                  </a:moveTo>
                  <a:lnTo>
                    <a:pt x="2084" y="22655"/>
                  </a:lnTo>
                  <a:lnTo>
                    <a:pt x="378" y="22655"/>
                  </a:lnTo>
                  <a:lnTo>
                    <a:pt x="378" y="20964"/>
                  </a:lnTo>
                  <a:close/>
                  <a:moveTo>
                    <a:pt x="23229" y="20964"/>
                  </a:moveTo>
                  <a:lnTo>
                    <a:pt x="23229" y="22655"/>
                  </a:lnTo>
                  <a:lnTo>
                    <a:pt x="21523" y="22655"/>
                  </a:lnTo>
                  <a:lnTo>
                    <a:pt x="21523" y="20964"/>
                  </a:lnTo>
                  <a:close/>
                  <a:moveTo>
                    <a:pt x="19033" y="378"/>
                  </a:moveTo>
                  <a:lnTo>
                    <a:pt x="19033" y="2461"/>
                  </a:lnTo>
                  <a:lnTo>
                    <a:pt x="21146" y="2461"/>
                  </a:lnTo>
                  <a:lnTo>
                    <a:pt x="21146" y="4528"/>
                  </a:lnTo>
                  <a:lnTo>
                    <a:pt x="23229" y="4528"/>
                  </a:lnTo>
                  <a:lnTo>
                    <a:pt x="23229" y="18519"/>
                  </a:lnTo>
                  <a:lnTo>
                    <a:pt x="21146" y="18519"/>
                  </a:lnTo>
                  <a:lnTo>
                    <a:pt x="21146" y="20602"/>
                  </a:lnTo>
                  <a:lnTo>
                    <a:pt x="19033" y="20602"/>
                  </a:lnTo>
                  <a:lnTo>
                    <a:pt x="19033" y="22685"/>
                  </a:lnTo>
                  <a:lnTo>
                    <a:pt x="4544" y="22685"/>
                  </a:lnTo>
                  <a:lnTo>
                    <a:pt x="4544" y="20602"/>
                  </a:lnTo>
                  <a:lnTo>
                    <a:pt x="2431" y="20602"/>
                  </a:lnTo>
                  <a:lnTo>
                    <a:pt x="2431" y="18519"/>
                  </a:lnTo>
                  <a:lnTo>
                    <a:pt x="363" y="18519"/>
                  </a:lnTo>
                  <a:lnTo>
                    <a:pt x="363" y="4513"/>
                  </a:lnTo>
                  <a:lnTo>
                    <a:pt x="2431" y="4513"/>
                  </a:lnTo>
                  <a:lnTo>
                    <a:pt x="2431" y="2430"/>
                  </a:lnTo>
                  <a:lnTo>
                    <a:pt x="4544" y="2430"/>
                  </a:lnTo>
                  <a:lnTo>
                    <a:pt x="4544" y="378"/>
                  </a:lnTo>
                  <a:close/>
                  <a:moveTo>
                    <a:pt x="1" y="1"/>
                  </a:moveTo>
                  <a:lnTo>
                    <a:pt x="1" y="2430"/>
                  </a:lnTo>
                  <a:lnTo>
                    <a:pt x="2084" y="2430"/>
                  </a:lnTo>
                  <a:lnTo>
                    <a:pt x="2084" y="4136"/>
                  </a:lnTo>
                  <a:lnTo>
                    <a:pt x="1" y="4136"/>
                  </a:lnTo>
                  <a:lnTo>
                    <a:pt x="1" y="18881"/>
                  </a:lnTo>
                  <a:lnTo>
                    <a:pt x="2084" y="18881"/>
                  </a:lnTo>
                  <a:lnTo>
                    <a:pt x="2084" y="20587"/>
                  </a:lnTo>
                  <a:lnTo>
                    <a:pt x="1" y="20587"/>
                  </a:lnTo>
                  <a:lnTo>
                    <a:pt x="1" y="23017"/>
                  </a:lnTo>
                  <a:lnTo>
                    <a:pt x="2431" y="23017"/>
                  </a:lnTo>
                  <a:lnTo>
                    <a:pt x="2431" y="20949"/>
                  </a:lnTo>
                  <a:lnTo>
                    <a:pt x="4197" y="20949"/>
                  </a:lnTo>
                  <a:lnTo>
                    <a:pt x="4197" y="23017"/>
                  </a:lnTo>
                  <a:lnTo>
                    <a:pt x="19410" y="23017"/>
                  </a:lnTo>
                  <a:lnTo>
                    <a:pt x="19410" y="20949"/>
                  </a:lnTo>
                  <a:lnTo>
                    <a:pt x="21176" y="20949"/>
                  </a:lnTo>
                  <a:lnTo>
                    <a:pt x="21176" y="23017"/>
                  </a:lnTo>
                  <a:lnTo>
                    <a:pt x="23591" y="23017"/>
                  </a:lnTo>
                  <a:lnTo>
                    <a:pt x="23591" y="20587"/>
                  </a:lnTo>
                  <a:lnTo>
                    <a:pt x="21508" y="20587"/>
                  </a:lnTo>
                  <a:lnTo>
                    <a:pt x="21508" y="18881"/>
                  </a:lnTo>
                  <a:lnTo>
                    <a:pt x="23591" y="18881"/>
                  </a:lnTo>
                  <a:lnTo>
                    <a:pt x="23591" y="4136"/>
                  </a:lnTo>
                  <a:lnTo>
                    <a:pt x="21508" y="4136"/>
                  </a:lnTo>
                  <a:lnTo>
                    <a:pt x="21508" y="2430"/>
                  </a:lnTo>
                  <a:lnTo>
                    <a:pt x="23591" y="2430"/>
                  </a:lnTo>
                  <a:lnTo>
                    <a:pt x="23591" y="1"/>
                  </a:lnTo>
                  <a:lnTo>
                    <a:pt x="21146" y="1"/>
                  </a:lnTo>
                  <a:lnTo>
                    <a:pt x="21146" y="2083"/>
                  </a:lnTo>
                  <a:lnTo>
                    <a:pt x="19395" y="2083"/>
                  </a:lnTo>
                  <a:lnTo>
                    <a:pt x="19395" y="1"/>
                  </a:lnTo>
                  <a:lnTo>
                    <a:pt x="4167" y="1"/>
                  </a:lnTo>
                  <a:lnTo>
                    <a:pt x="4167" y="2083"/>
                  </a:lnTo>
                  <a:lnTo>
                    <a:pt x="2416" y="2083"/>
                  </a:lnTo>
                  <a:lnTo>
                    <a:pt x="2416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1" name="Google Shape;1551;p73"/>
          <p:cNvGrpSpPr/>
          <p:nvPr/>
        </p:nvGrpSpPr>
        <p:grpSpPr>
          <a:xfrm>
            <a:off x="7031932" y="1891500"/>
            <a:ext cx="1044433" cy="1019020"/>
            <a:chOff x="7031932" y="1815300"/>
            <a:chExt cx="1044433" cy="1019020"/>
          </a:xfrm>
        </p:grpSpPr>
        <p:grpSp>
          <p:nvGrpSpPr>
            <p:cNvPr id="1552" name="Google Shape;1552;p73"/>
            <p:cNvGrpSpPr/>
            <p:nvPr/>
          </p:nvGrpSpPr>
          <p:grpSpPr>
            <a:xfrm>
              <a:off x="7249938" y="2047258"/>
              <a:ext cx="608431" cy="613068"/>
              <a:chOff x="7249938" y="2047258"/>
              <a:chExt cx="608431" cy="613068"/>
            </a:xfrm>
          </p:grpSpPr>
          <p:sp>
            <p:nvSpPr>
              <p:cNvPr id="1553" name="Google Shape;1553;p73"/>
              <p:cNvSpPr/>
              <p:nvPr/>
            </p:nvSpPr>
            <p:spPr>
              <a:xfrm>
                <a:off x="7249938" y="2048179"/>
                <a:ext cx="608431" cy="612146"/>
              </a:xfrm>
              <a:custGeom>
                <a:avLst/>
                <a:gdLst/>
                <a:ahLst/>
                <a:cxnLst/>
                <a:rect l="l" t="t" r="r" b="b"/>
                <a:pathLst>
                  <a:path w="19817" h="19938" extrusionOk="0">
                    <a:moveTo>
                      <a:pt x="5705" y="0"/>
                    </a:moveTo>
                    <a:lnTo>
                      <a:pt x="4754" y="182"/>
                    </a:lnTo>
                    <a:lnTo>
                      <a:pt x="3849" y="529"/>
                    </a:lnTo>
                    <a:lnTo>
                      <a:pt x="3019" y="1027"/>
                    </a:lnTo>
                    <a:lnTo>
                      <a:pt x="2657" y="1359"/>
                    </a:lnTo>
                    <a:lnTo>
                      <a:pt x="2189" y="1796"/>
                    </a:lnTo>
                    <a:lnTo>
                      <a:pt x="1389" y="2793"/>
                    </a:lnTo>
                    <a:lnTo>
                      <a:pt x="770" y="3879"/>
                    </a:lnTo>
                    <a:lnTo>
                      <a:pt x="332" y="5041"/>
                    </a:lnTo>
                    <a:lnTo>
                      <a:pt x="76" y="6249"/>
                    </a:lnTo>
                    <a:lnTo>
                      <a:pt x="0" y="7501"/>
                    </a:lnTo>
                    <a:lnTo>
                      <a:pt x="121" y="8739"/>
                    </a:lnTo>
                    <a:lnTo>
                      <a:pt x="438" y="9977"/>
                    </a:lnTo>
                    <a:lnTo>
                      <a:pt x="694" y="10580"/>
                    </a:lnTo>
                    <a:lnTo>
                      <a:pt x="4241" y="18655"/>
                    </a:lnTo>
                    <a:lnTo>
                      <a:pt x="4377" y="18927"/>
                    </a:lnTo>
                    <a:lnTo>
                      <a:pt x="4769" y="19410"/>
                    </a:lnTo>
                    <a:lnTo>
                      <a:pt x="5283" y="19742"/>
                    </a:lnTo>
                    <a:lnTo>
                      <a:pt x="5886" y="19923"/>
                    </a:lnTo>
                    <a:lnTo>
                      <a:pt x="6203" y="19938"/>
                    </a:lnTo>
                    <a:lnTo>
                      <a:pt x="13674" y="19938"/>
                    </a:lnTo>
                    <a:lnTo>
                      <a:pt x="13976" y="19923"/>
                    </a:lnTo>
                    <a:lnTo>
                      <a:pt x="14580" y="19742"/>
                    </a:lnTo>
                    <a:lnTo>
                      <a:pt x="15093" y="19410"/>
                    </a:lnTo>
                    <a:lnTo>
                      <a:pt x="15500" y="18927"/>
                    </a:lnTo>
                    <a:lnTo>
                      <a:pt x="15651" y="18655"/>
                    </a:lnTo>
                    <a:lnTo>
                      <a:pt x="19138" y="10565"/>
                    </a:lnTo>
                    <a:lnTo>
                      <a:pt x="19379" y="9962"/>
                    </a:lnTo>
                    <a:lnTo>
                      <a:pt x="19696" y="8724"/>
                    </a:lnTo>
                    <a:lnTo>
                      <a:pt x="19817" y="7486"/>
                    </a:lnTo>
                    <a:lnTo>
                      <a:pt x="19741" y="6249"/>
                    </a:lnTo>
                    <a:lnTo>
                      <a:pt x="19485" y="5041"/>
                    </a:lnTo>
                    <a:lnTo>
                      <a:pt x="19032" y="3879"/>
                    </a:lnTo>
                    <a:lnTo>
                      <a:pt x="18413" y="2808"/>
                    </a:lnTo>
                    <a:lnTo>
                      <a:pt x="17628" y="1812"/>
                    </a:lnTo>
                    <a:lnTo>
                      <a:pt x="17161" y="1374"/>
                    </a:lnTo>
                    <a:lnTo>
                      <a:pt x="17145" y="1359"/>
                    </a:lnTo>
                    <a:lnTo>
                      <a:pt x="16768" y="1042"/>
                    </a:lnTo>
                    <a:lnTo>
                      <a:pt x="15938" y="529"/>
                    </a:lnTo>
                    <a:lnTo>
                      <a:pt x="15033" y="182"/>
                    </a:lnTo>
                    <a:lnTo>
                      <a:pt x="14082" y="16"/>
                    </a:lnTo>
                    <a:lnTo>
                      <a:pt x="135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73"/>
              <p:cNvSpPr/>
              <p:nvPr/>
            </p:nvSpPr>
            <p:spPr>
              <a:xfrm>
                <a:off x="7428777" y="2325725"/>
                <a:ext cx="248874" cy="334596"/>
              </a:xfrm>
              <a:custGeom>
                <a:avLst/>
                <a:gdLst/>
                <a:ahLst/>
                <a:cxnLst/>
                <a:rect l="l" t="t" r="r" b="b"/>
                <a:pathLst>
                  <a:path w="8106" h="10898" extrusionOk="0">
                    <a:moveTo>
                      <a:pt x="8106" y="1"/>
                    </a:moveTo>
                    <a:lnTo>
                      <a:pt x="1" y="16"/>
                    </a:lnTo>
                    <a:lnTo>
                      <a:pt x="1" y="10853"/>
                    </a:lnTo>
                    <a:lnTo>
                      <a:pt x="167" y="10883"/>
                    </a:lnTo>
                    <a:lnTo>
                      <a:pt x="348" y="10898"/>
                    </a:lnTo>
                    <a:lnTo>
                      <a:pt x="7970" y="10898"/>
                    </a:lnTo>
                    <a:lnTo>
                      <a:pt x="8106" y="10883"/>
                    </a:lnTo>
                    <a:lnTo>
                      <a:pt x="81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73"/>
              <p:cNvSpPr/>
              <p:nvPr/>
            </p:nvSpPr>
            <p:spPr>
              <a:xfrm>
                <a:off x="7383829" y="2047258"/>
                <a:ext cx="338311" cy="364715"/>
              </a:xfrm>
              <a:custGeom>
                <a:avLst/>
                <a:gdLst/>
                <a:ahLst/>
                <a:cxnLst/>
                <a:rect l="l" t="t" r="r" b="b"/>
                <a:pathLst>
                  <a:path w="11019" h="11879" extrusionOk="0">
                    <a:moveTo>
                      <a:pt x="1812" y="0"/>
                    </a:moveTo>
                    <a:lnTo>
                      <a:pt x="1344" y="15"/>
                    </a:lnTo>
                    <a:lnTo>
                      <a:pt x="439" y="181"/>
                    </a:lnTo>
                    <a:lnTo>
                      <a:pt x="1" y="332"/>
                    </a:lnTo>
                    <a:lnTo>
                      <a:pt x="1" y="6535"/>
                    </a:lnTo>
                    <a:lnTo>
                      <a:pt x="31" y="7003"/>
                    </a:lnTo>
                    <a:lnTo>
                      <a:pt x="242" y="7894"/>
                    </a:lnTo>
                    <a:lnTo>
                      <a:pt x="665" y="8724"/>
                    </a:lnTo>
                    <a:lnTo>
                      <a:pt x="1254" y="9418"/>
                    </a:lnTo>
                    <a:lnTo>
                      <a:pt x="1631" y="9720"/>
                    </a:lnTo>
                    <a:lnTo>
                      <a:pt x="3774" y="11305"/>
                    </a:lnTo>
                    <a:lnTo>
                      <a:pt x="3970" y="11440"/>
                    </a:lnTo>
                    <a:lnTo>
                      <a:pt x="4393" y="11667"/>
                    </a:lnTo>
                    <a:lnTo>
                      <a:pt x="4831" y="11803"/>
                    </a:lnTo>
                    <a:lnTo>
                      <a:pt x="5299" y="11878"/>
                    </a:lnTo>
                    <a:lnTo>
                      <a:pt x="5751" y="11878"/>
                    </a:lnTo>
                    <a:lnTo>
                      <a:pt x="6204" y="11803"/>
                    </a:lnTo>
                    <a:lnTo>
                      <a:pt x="6657" y="11667"/>
                    </a:lnTo>
                    <a:lnTo>
                      <a:pt x="7064" y="11440"/>
                    </a:lnTo>
                    <a:lnTo>
                      <a:pt x="7276" y="11305"/>
                    </a:lnTo>
                    <a:lnTo>
                      <a:pt x="9419" y="9720"/>
                    </a:lnTo>
                    <a:lnTo>
                      <a:pt x="9781" y="9418"/>
                    </a:lnTo>
                    <a:lnTo>
                      <a:pt x="10385" y="8724"/>
                    </a:lnTo>
                    <a:lnTo>
                      <a:pt x="10792" y="7894"/>
                    </a:lnTo>
                    <a:lnTo>
                      <a:pt x="11004" y="7003"/>
                    </a:lnTo>
                    <a:lnTo>
                      <a:pt x="11019" y="6535"/>
                    </a:lnTo>
                    <a:lnTo>
                      <a:pt x="11019" y="332"/>
                    </a:lnTo>
                    <a:lnTo>
                      <a:pt x="10596" y="181"/>
                    </a:lnTo>
                    <a:lnTo>
                      <a:pt x="9675" y="15"/>
                    </a:lnTo>
                    <a:lnTo>
                      <a:pt x="92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73"/>
              <p:cNvSpPr/>
              <p:nvPr/>
            </p:nvSpPr>
            <p:spPr>
              <a:xfrm>
                <a:off x="7444097" y="2163557"/>
                <a:ext cx="36168" cy="72304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2355" extrusionOk="0">
                    <a:moveTo>
                      <a:pt x="589" y="0"/>
                    </a:moveTo>
                    <a:lnTo>
                      <a:pt x="468" y="16"/>
                    </a:lnTo>
                    <a:lnTo>
                      <a:pt x="257" y="106"/>
                    </a:lnTo>
                    <a:lnTo>
                      <a:pt x="106" y="272"/>
                    </a:lnTo>
                    <a:lnTo>
                      <a:pt x="15" y="468"/>
                    </a:lnTo>
                    <a:lnTo>
                      <a:pt x="0" y="589"/>
                    </a:lnTo>
                    <a:lnTo>
                      <a:pt x="0" y="1766"/>
                    </a:lnTo>
                    <a:lnTo>
                      <a:pt x="15" y="1887"/>
                    </a:lnTo>
                    <a:lnTo>
                      <a:pt x="106" y="2083"/>
                    </a:lnTo>
                    <a:lnTo>
                      <a:pt x="257" y="2249"/>
                    </a:lnTo>
                    <a:lnTo>
                      <a:pt x="468" y="2340"/>
                    </a:lnTo>
                    <a:lnTo>
                      <a:pt x="589" y="2355"/>
                    </a:lnTo>
                    <a:lnTo>
                      <a:pt x="709" y="2340"/>
                    </a:lnTo>
                    <a:lnTo>
                      <a:pt x="921" y="2249"/>
                    </a:lnTo>
                    <a:lnTo>
                      <a:pt x="1072" y="2083"/>
                    </a:lnTo>
                    <a:lnTo>
                      <a:pt x="1162" y="1887"/>
                    </a:lnTo>
                    <a:lnTo>
                      <a:pt x="1177" y="1766"/>
                    </a:lnTo>
                    <a:lnTo>
                      <a:pt x="1177" y="589"/>
                    </a:lnTo>
                    <a:lnTo>
                      <a:pt x="1162" y="468"/>
                    </a:lnTo>
                    <a:lnTo>
                      <a:pt x="1072" y="272"/>
                    </a:lnTo>
                    <a:lnTo>
                      <a:pt x="921" y="106"/>
                    </a:lnTo>
                    <a:lnTo>
                      <a:pt x="709" y="16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73"/>
              <p:cNvSpPr/>
              <p:nvPr/>
            </p:nvSpPr>
            <p:spPr>
              <a:xfrm>
                <a:off x="7626191" y="2163557"/>
                <a:ext cx="35707" cy="72304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2355" extrusionOk="0">
                    <a:moveTo>
                      <a:pt x="589" y="0"/>
                    </a:moveTo>
                    <a:lnTo>
                      <a:pt x="468" y="16"/>
                    </a:lnTo>
                    <a:lnTo>
                      <a:pt x="257" y="106"/>
                    </a:lnTo>
                    <a:lnTo>
                      <a:pt x="91" y="272"/>
                    </a:lnTo>
                    <a:lnTo>
                      <a:pt x="0" y="468"/>
                    </a:lnTo>
                    <a:lnTo>
                      <a:pt x="0" y="589"/>
                    </a:lnTo>
                    <a:lnTo>
                      <a:pt x="0" y="1766"/>
                    </a:lnTo>
                    <a:lnTo>
                      <a:pt x="0" y="1887"/>
                    </a:lnTo>
                    <a:lnTo>
                      <a:pt x="91" y="2083"/>
                    </a:lnTo>
                    <a:lnTo>
                      <a:pt x="257" y="2249"/>
                    </a:lnTo>
                    <a:lnTo>
                      <a:pt x="468" y="2340"/>
                    </a:lnTo>
                    <a:lnTo>
                      <a:pt x="589" y="2355"/>
                    </a:lnTo>
                    <a:lnTo>
                      <a:pt x="695" y="2340"/>
                    </a:lnTo>
                    <a:lnTo>
                      <a:pt x="906" y="2249"/>
                    </a:lnTo>
                    <a:lnTo>
                      <a:pt x="1072" y="2083"/>
                    </a:lnTo>
                    <a:lnTo>
                      <a:pt x="1163" y="1887"/>
                    </a:lnTo>
                    <a:lnTo>
                      <a:pt x="1163" y="1766"/>
                    </a:lnTo>
                    <a:lnTo>
                      <a:pt x="1163" y="589"/>
                    </a:lnTo>
                    <a:lnTo>
                      <a:pt x="1163" y="468"/>
                    </a:lnTo>
                    <a:lnTo>
                      <a:pt x="1072" y="272"/>
                    </a:lnTo>
                    <a:lnTo>
                      <a:pt x="906" y="106"/>
                    </a:lnTo>
                    <a:lnTo>
                      <a:pt x="695" y="16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73"/>
              <p:cNvSpPr/>
              <p:nvPr/>
            </p:nvSpPr>
            <p:spPr>
              <a:xfrm>
                <a:off x="7487633" y="2383660"/>
                <a:ext cx="132113" cy="168250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5480" extrusionOk="0">
                    <a:moveTo>
                      <a:pt x="2159" y="0"/>
                    </a:moveTo>
                    <a:lnTo>
                      <a:pt x="2038" y="16"/>
                    </a:lnTo>
                    <a:lnTo>
                      <a:pt x="1827" y="106"/>
                    </a:lnTo>
                    <a:lnTo>
                      <a:pt x="1661" y="272"/>
                    </a:lnTo>
                    <a:lnTo>
                      <a:pt x="1570" y="468"/>
                    </a:lnTo>
                    <a:lnTo>
                      <a:pt x="1570" y="589"/>
                    </a:lnTo>
                    <a:lnTo>
                      <a:pt x="1570" y="2551"/>
                    </a:lnTo>
                    <a:lnTo>
                      <a:pt x="1555" y="2808"/>
                    </a:lnTo>
                    <a:lnTo>
                      <a:pt x="1359" y="3245"/>
                    </a:lnTo>
                    <a:lnTo>
                      <a:pt x="1208" y="3442"/>
                    </a:lnTo>
                    <a:lnTo>
                      <a:pt x="167" y="4483"/>
                    </a:lnTo>
                    <a:lnTo>
                      <a:pt x="91" y="4574"/>
                    </a:lnTo>
                    <a:lnTo>
                      <a:pt x="1" y="4785"/>
                    </a:lnTo>
                    <a:lnTo>
                      <a:pt x="1" y="5011"/>
                    </a:lnTo>
                    <a:lnTo>
                      <a:pt x="91" y="5223"/>
                    </a:lnTo>
                    <a:lnTo>
                      <a:pt x="167" y="5313"/>
                    </a:lnTo>
                    <a:lnTo>
                      <a:pt x="257" y="5389"/>
                    </a:lnTo>
                    <a:lnTo>
                      <a:pt x="469" y="5479"/>
                    </a:lnTo>
                    <a:lnTo>
                      <a:pt x="695" y="5479"/>
                    </a:lnTo>
                    <a:lnTo>
                      <a:pt x="906" y="5389"/>
                    </a:lnTo>
                    <a:lnTo>
                      <a:pt x="997" y="5313"/>
                    </a:lnTo>
                    <a:lnTo>
                      <a:pt x="2038" y="4272"/>
                    </a:lnTo>
                    <a:lnTo>
                      <a:pt x="2099" y="4211"/>
                    </a:lnTo>
                    <a:lnTo>
                      <a:pt x="2174" y="4136"/>
                    </a:lnTo>
                    <a:lnTo>
                      <a:pt x="2234" y="4211"/>
                    </a:lnTo>
                    <a:lnTo>
                      <a:pt x="2310" y="4272"/>
                    </a:lnTo>
                    <a:lnTo>
                      <a:pt x="3336" y="5313"/>
                    </a:lnTo>
                    <a:lnTo>
                      <a:pt x="3427" y="5389"/>
                    </a:lnTo>
                    <a:lnTo>
                      <a:pt x="3638" y="5479"/>
                    </a:lnTo>
                    <a:lnTo>
                      <a:pt x="3864" y="5479"/>
                    </a:lnTo>
                    <a:lnTo>
                      <a:pt x="4076" y="5389"/>
                    </a:lnTo>
                    <a:lnTo>
                      <a:pt x="4166" y="5313"/>
                    </a:lnTo>
                    <a:lnTo>
                      <a:pt x="4242" y="5223"/>
                    </a:lnTo>
                    <a:lnTo>
                      <a:pt x="4302" y="5011"/>
                    </a:lnTo>
                    <a:lnTo>
                      <a:pt x="4302" y="4785"/>
                    </a:lnTo>
                    <a:lnTo>
                      <a:pt x="4212" y="4574"/>
                    </a:lnTo>
                    <a:lnTo>
                      <a:pt x="4136" y="4483"/>
                    </a:lnTo>
                    <a:lnTo>
                      <a:pt x="3095" y="3442"/>
                    </a:lnTo>
                    <a:lnTo>
                      <a:pt x="2929" y="3245"/>
                    </a:lnTo>
                    <a:lnTo>
                      <a:pt x="2748" y="2808"/>
                    </a:lnTo>
                    <a:lnTo>
                      <a:pt x="2733" y="2551"/>
                    </a:lnTo>
                    <a:lnTo>
                      <a:pt x="2733" y="589"/>
                    </a:lnTo>
                    <a:lnTo>
                      <a:pt x="2733" y="468"/>
                    </a:lnTo>
                    <a:lnTo>
                      <a:pt x="2642" y="272"/>
                    </a:lnTo>
                    <a:lnTo>
                      <a:pt x="2476" y="106"/>
                    </a:lnTo>
                    <a:lnTo>
                      <a:pt x="2265" y="16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9" name="Google Shape;1559;p73"/>
            <p:cNvSpPr/>
            <p:nvPr/>
          </p:nvSpPr>
          <p:spPr>
            <a:xfrm>
              <a:off x="7031932" y="1815300"/>
              <a:ext cx="1044433" cy="1019020"/>
            </a:xfrm>
            <a:custGeom>
              <a:avLst/>
              <a:gdLst/>
              <a:ahLst/>
              <a:cxnLst/>
              <a:rect l="l" t="t" r="r" b="b"/>
              <a:pathLst>
                <a:path w="23591" h="23017" extrusionOk="0">
                  <a:moveTo>
                    <a:pt x="2084" y="378"/>
                  </a:moveTo>
                  <a:lnTo>
                    <a:pt x="2084" y="2083"/>
                  </a:lnTo>
                  <a:lnTo>
                    <a:pt x="378" y="2083"/>
                  </a:lnTo>
                  <a:lnTo>
                    <a:pt x="378" y="378"/>
                  </a:lnTo>
                  <a:close/>
                  <a:moveTo>
                    <a:pt x="23229" y="378"/>
                  </a:moveTo>
                  <a:lnTo>
                    <a:pt x="23229" y="2083"/>
                  </a:lnTo>
                  <a:lnTo>
                    <a:pt x="21523" y="2083"/>
                  </a:lnTo>
                  <a:lnTo>
                    <a:pt x="21523" y="378"/>
                  </a:lnTo>
                  <a:close/>
                  <a:moveTo>
                    <a:pt x="2084" y="20964"/>
                  </a:moveTo>
                  <a:lnTo>
                    <a:pt x="2084" y="22655"/>
                  </a:lnTo>
                  <a:lnTo>
                    <a:pt x="378" y="22655"/>
                  </a:lnTo>
                  <a:lnTo>
                    <a:pt x="378" y="20964"/>
                  </a:lnTo>
                  <a:close/>
                  <a:moveTo>
                    <a:pt x="23229" y="20964"/>
                  </a:moveTo>
                  <a:lnTo>
                    <a:pt x="23229" y="22655"/>
                  </a:lnTo>
                  <a:lnTo>
                    <a:pt x="21523" y="22655"/>
                  </a:lnTo>
                  <a:lnTo>
                    <a:pt x="21523" y="20964"/>
                  </a:lnTo>
                  <a:close/>
                  <a:moveTo>
                    <a:pt x="19033" y="378"/>
                  </a:moveTo>
                  <a:lnTo>
                    <a:pt x="19033" y="2461"/>
                  </a:lnTo>
                  <a:lnTo>
                    <a:pt x="21146" y="2461"/>
                  </a:lnTo>
                  <a:lnTo>
                    <a:pt x="21146" y="4528"/>
                  </a:lnTo>
                  <a:lnTo>
                    <a:pt x="23229" y="4528"/>
                  </a:lnTo>
                  <a:lnTo>
                    <a:pt x="23229" y="18519"/>
                  </a:lnTo>
                  <a:lnTo>
                    <a:pt x="21146" y="18519"/>
                  </a:lnTo>
                  <a:lnTo>
                    <a:pt x="21146" y="20602"/>
                  </a:lnTo>
                  <a:lnTo>
                    <a:pt x="19033" y="20602"/>
                  </a:lnTo>
                  <a:lnTo>
                    <a:pt x="19033" y="22685"/>
                  </a:lnTo>
                  <a:lnTo>
                    <a:pt x="4544" y="22685"/>
                  </a:lnTo>
                  <a:lnTo>
                    <a:pt x="4544" y="20602"/>
                  </a:lnTo>
                  <a:lnTo>
                    <a:pt x="2431" y="20602"/>
                  </a:lnTo>
                  <a:lnTo>
                    <a:pt x="2431" y="18519"/>
                  </a:lnTo>
                  <a:lnTo>
                    <a:pt x="363" y="18519"/>
                  </a:lnTo>
                  <a:lnTo>
                    <a:pt x="363" y="4513"/>
                  </a:lnTo>
                  <a:lnTo>
                    <a:pt x="2431" y="4513"/>
                  </a:lnTo>
                  <a:lnTo>
                    <a:pt x="2431" y="2430"/>
                  </a:lnTo>
                  <a:lnTo>
                    <a:pt x="4544" y="2430"/>
                  </a:lnTo>
                  <a:lnTo>
                    <a:pt x="4544" y="378"/>
                  </a:lnTo>
                  <a:close/>
                  <a:moveTo>
                    <a:pt x="1" y="1"/>
                  </a:moveTo>
                  <a:lnTo>
                    <a:pt x="1" y="2430"/>
                  </a:lnTo>
                  <a:lnTo>
                    <a:pt x="2084" y="2430"/>
                  </a:lnTo>
                  <a:lnTo>
                    <a:pt x="2084" y="4136"/>
                  </a:lnTo>
                  <a:lnTo>
                    <a:pt x="1" y="4136"/>
                  </a:lnTo>
                  <a:lnTo>
                    <a:pt x="1" y="18881"/>
                  </a:lnTo>
                  <a:lnTo>
                    <a:pt x="2084" y="18881"/>
                  </a:lnTo>
                  <a:lnTo>
                    <a:pt x="2084" y="20587"/>
                  </a:lnTo>
                  <a:lnTo>
                    <a:pt x="1" y="20587"/>
                  </a:lnTo>
                  <a:lnTo>
                    <a:pt x="1" y="23017"/>
                  </a:lnTo>
                  <a:lnTo>
                    <a:pt x="2431" y="23017"/>
                  </a:lnTo>
                  <a:lnTo>
                    <a:pt x="2431" y="20949"/>
                  </a:lnTo>
                  <a:lnTo>
                    <a:pt x="4197" y="20949"/>
                  </a:lnTo>
                  <a:lnTo>
                    <a:pt x="4197" y="23017"/>
                  </a:lnTo>
                  <a:lnTo>
                    <a:pt x="19410" y="23017"/>
                  </a:lnTo>
                  <a:lnTo>
                    <a:pt x="19410" y="20949"/>
                  </a:lnTo>
                  <a:lnTo>
                    <a:pt x="21176" y="20949"/>
                  </a:lnTo>
                  <a:lnTo>
                    <a:pt x="21176" y="23017"/>
                  </a:lnTo>
                  <a:lnTo>
                    <a:pt x="23591" y="23017"/>
                  </a:lnTo>
                  <a:lnTo>
                    <a:pt x="23591" y="20587"/>
                  </a:lnTo>
                  <a:lnTo>
                    <a:pt x="21508" y="20587"/>
                  </a:lnTo>
                  <a:lnTo>
                    <a:pt x="21508" y="18881"/>
                  </a:lnTo>
                  <a:lnTo>
                    <a:pt x="23591" y="18881"/>
                  </a:lnTo>
                  <a:lnTo>
                    <a:pt x="23591" y="4136"/>
                  </a:lnTo>
                  <a:lnTo>
                    <a:pt x="21508" y="4136"/>
                  </a:lnTo>
                  <a:lnTo>
                    <a:pt x="21508" y="2430"/>
                  </a:lnTo>
                  <a:lnTo>
                    <a:pt x="23591" y="2430"/>
                  </a:lnTo>
                  <a:lnTo>
                    <a:pt x="23591" y="1"/>
                  </a:lnTo>
                  <a:lnTo>
                    <a:pt x="21146" y="1"/>
                  </a:lnTo>
                  <a:lnTo>
                    <a:pt x="21146" y="2083"/>
                  </a:lnTo>
                  <a:lnTo>
                    <a:pt x="19395" y="2083"/>
                  </a:lnTo>
                  <a:lnTo>
                    <a:pt x="19395" y="1"/>
                  </a:lnTo>
                  <a:lnTo>
                    <a:pt x="4167" y="1"/>
                  </a:lnTo>
                  <a:lnTo>
                    <a:pt x="4167" y="2083"/>
                  </a:lnTo>
                  <a:lnTo>
                    <a:pt x="2416" y="2083"/>
                  </a:lnTo>
                  <a:lnTo>
                    <a:pt x="2416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560" name="Google Shape;1560;p73"/>
          <p:cNvCxnSpPr>
            <a:stCxn id="1561" idx="3"/>
            <a:endCxn id="1562" idx="1"/>
          </p:cNvCxnSpPr>
          <p:nvPr/>
        </p:nvCxnSpPr>
        <p:spPr>
          <a:xfrm>
            <a:off x="2459700" y="3169500"/>
            <a:ext cx="2484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3" name="Google Shape;1563;p73"/>
          <p:cNvCxnSpPr>
            <a:stCxn id="1562" idx="3"/>
            <a:endCxn id="1564" idx="1"/>
          </p:cNvCxnSpPr>
          <p:nvPr/>
        </p:nvCxnSpPr>
        <p:spPr>
          <a:xfrm>
            <a:off x="4447799" y="3169500"/>
            <a:ext cx="2484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5" name="Google Shape;1565;p73"/>
          <p:cNvCxnSpPr>
            <a:stCxn id="1564" idx="3"/>
            <a:endCxn id="1566" idx="1"/>
          </p:cNvCxnSpPr>
          <p:nvPr/>
        </p:nvCxnSpPr>
        <p:spPr>
          <a:xfrm>
            <a:off x="6435899" y="3169500"/>
            <a:ext cx="2484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7" name="Google Shape;1567;p73"/>
          <p:cNvSpPr txBox="1">
            <a:spLocks noGrp="1"/>
          </p:cNvSpPr>
          <p:nvPr>
            <p:ph type="subTitle" idx="1"/>
          </p:nvPr>
        </p:nvSpPr>
        <p:spPr>
          <a:xfrm>
            <a:off x="720000" y="3386250"/>
            <a:ext cx="1739700" cy="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chemeClr val="dk1"/>
                </a:solidFill>
              </a:rPr>
              <a:t>Venus has a beautiful name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61" name="Google Shape;1561;p73"/>
          <p:cNvSpPr txBox="1">
            <a:spLocks noGrp="1"/>
          </p:cNvSpPr>
          <p:nvPr>
            <p:ph type="title"/>
          </p:nvPr>
        </p:nvSpPr>
        <p:spPr>
          <a:xfrm>
            <a:off x="720000" y="2952750"/>
            <a:ext cx="17397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2022</a:t>
            </a:r>
            <a:endParaRPr/>
          </a:p>
        </p:txBody>
      </p:sp>
      <p:sp>
        <p:nvSpPr>
          <p:cNvPr id="1568" name="Google Shape;1568;p73"/>
          <p:cNvSpPr txBox="1">
            <a:spLocks noGrp="1"/>
          </p:cNvSpPr>
          <p:nvPr>
            <p:ph type="subTitle" idx="3"/>
          </p:nvPr>
        </p:nvSpPr>
        <p:spPr>
          <a:xfrm>
            <a:off x="4696201" y="3386250"/>
            <a:ext cx="1739700" cy="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Jupiter is the biggest planet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4" name="Google Shape;1564;p73"/>
          <p:cNvSpPr txBox="1">
            <a:spLocks noGrp="1"/>
          </p:cNvSpPr>
          <p:nvPr>
            <p:ph type="title" idx="4"/>
          </p:nvPr>
        </p:nvSpPr>
        <p:spPr>
          <a:xfrm>
            <a:off x="4696199" y="2952750"/>
            <a:ext cx="17397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2024</a:t>
            </a:r>
            <a:endParaRPr/>
          </a:p>
        </p:txBody>
      </p:sp>
      <p:sp>
        <p:nvSpPr>
          <p:cNvPr id="1569" name="Google Shape;1569;p73"/>
          <p:cNvSpPr txBox="1">
            <a:spLocks noGrp="1"/>
          </p:cNvSpPr>
          <p:nvPr>
            <p:ph type="subTitle" idx="5"/>
          </p:nvPr>
        </p:nvSpPr>
        <p:spPr>
          <a:xfrm>
            <a:off x="2708100" y="3386250"/>
            <a:ext cx="1739700" cy="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/>
              <a:t>Mercury is the smallest planet </a:t>
            </a:r>
            <a:endParaRPr sz="140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73"/>
          <p:cNvSpPr txBox="1">
            <a:spLocks noGrp="1"/>
          </p:cNvSpPr>
          <p:nvPr>
            <p:ph type="title" idx="6"/>
          </p:nvPr>
        </p:nvSpPr>
        <p:spPr>
          <a:xfrm>
            <a:off x="2708099" y="2952750"/>
            <a:ext cx="17397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2023</a:t>
            </a:r>
            <a:endParaRPr/>
          </a:p>
        </p:txBody>
      </p:sp>
      <p:sp>
        <p:nvSpPr>
          <p:cNvPr id="1570" name="Google Shape;1570;p73"/>
          <p:cNvSpPr txBox="1">
            <a:spLocks noGrp="1"/>
          </p:cNvSpPr>
          <p:nvPr>
            <p:ph type="subTitle" idx="7"/>
          </p:nvPr>
        </p:nvSpPr>
        <p:spPr>
          <a:xfrm>
            <a:off x="6684301" y="3386250"/>
            <a:ext cx="1739700" cy="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/>
              <a:t>Mars is actually a very cold place</a:t>
            </a:r>
            <a:endParaRPr sz="1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73"/>
          <p:cNvSpPr txBox="1">
            <a:spLocks noGrp="1"/>
          </p:cNvSpPr>
          <p:nvPr>
            <p:ph type="title" idx="8"/>
          </p:nvPr>
        </p:nvSpPr>
        <p:spPr>
          <a:xfrm>
            <a:off x="6684298" y="2952750"/>
            <a:ext cx="17397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2025</a:t>
            </a:r>
            <a:endParaRPr/>
          </a:p>
        </p:txBody>
      </p:sp>
      <p:sp>
        <p:nvSpPr>
          <p:cNvPr id="1571" name="Google Shape;1571;p73"/>
          <p:cNvSpPr txBox="1">
            <a:spLocks noGrp="1"/>
          </p:cNvSpPr>
          <p:nvPr>
            <p:ph type="title" idx="2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WHAT’S IN THE FUTURE?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6" name="Google Shape;1616;p75"/>
          <p:cNvGrpSpPr/>
          <p:nvPr/>
        </p:nvGrpSpPr>
        <p:grpSpPr>
          <a:xfrm>
            <a:off x="720000" y="1623588"/>
            <a:ext cx="3661122" cy="2438769"/>
            <a:chOff x="720000" y="1623588"/>
            <a:chExt cx="3661122" cy="2438769"/>
          </a:xfrm>
        </p:grpSpPr>
        <p:sp>
          <p:nvSpPr>
            <p:cNvPr id="1617" name="Google Shape;1617;p75"/>
            <p:cNvSpPr/>
            <p:nvPr/>
          </p:nvSpPr>
          <p:spPr>
            <a:xfrm>
              <a:off x="1703041" y="3083179"/>
              <a:ext cx="1168878" cy="965551"/>
            </a:xfrm>
            <a:custGeom>
              <a:avLst/>
              <a:gdLst/>
              <a:ahLst/>
              <a:cxnLst/>
              <a:rect l="l" t="t" r="r" b="b"/>
              <a:pathLst>
                <a:path w="32285" h="26669" extrusionOk="0">
                  <a:moveTo>
                    <a:pt x="28194" y="0"/>
                  </a:moveTo>
                  <a:lnTo>
                    <a:pt x="1" y="4392"/>
                  </a:lnTo>
                  <a:lnTo>
                    <a:pt x="23515" y="26669"/>
                  </a:lnTo>
                  <a:lnTo>
                    <a:pt x="32284" y="26669"/>
                  </a:lnTo>
                  <a:lnTo>
                    <a:pt x="281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75"/>
            <p:cNvSpPr/>
            <p:nvPr/>
          </p:nvSpPr>
          <p:spPr>
            <a:xfrm>
              <a:off x="733650" y="3244914"/>
              <a:ext cx="1800511" cy="803823"/>
            </a:xfrm>
            <a:custGeom>
              <a:avLst/>
              <a:gdLst/>
              <a:ahLst/>
              <a:cxnLst/>
              <a:rect l="l" t="t" r="r" b="b"/>
              <a:pathLst>
                <a:path w="49731" h="22202" extrusionOk="0">
                  <a:moveTo>
                    <a:pt x="26307" y="0"/>
                  </a:moveTo>
                  <a:lnTo>
                    <a:pt x="0" y="4091"/>
                  </a:lnTo>
                  <a:lnTo>
                    <a:pt x="0" y="22202"/>
                  </a:lnTo>
                  <a:lnTo>
                    <a:pt x="49731" y="2220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75"/>
            <p:cNvSpPr/>
            <p:nvPr/>
          </p:nvSpPr>
          <p:spPr>
            <a:xfrm>
              <a:off x="782275" y="3072788"/>
              <a:ext cx="890715" cy="298908"/>
            </a:xfrm>
            <a:custGeom>
              <a:avLst/>
              <a:gdLst/>
              <a:ahLst/>
              <a:cxnLst/>
              <a:rect l="l" t="t" r="r" b="b"/>
              <a:pathLst>
                <a:path w="24602" h="8256" extrusionOk="0">
                  <a:moveTo>
                    <a:pt x="19938" y="0"/>
                  </a:moveTo>
                  <a:lnTo>
                    <a:pt x="1" y="8256"/>
                  </a:lnTo>
                  <a:lnTo>
                    <a:pt x="24602" y="4438"/>
                  </a:lnTo>
                  <a:lnTo>
                    <a:pt x="199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75"/>
            <p:cNvSpPr/>
            <p:nvPr/>
          </p:nvSpPr>
          <p:spPr>
            <a:xfrm>
              <a:off x="733650" y="2343264"/>
              <a:ext cx="759581" cy="1033870"/>
            </a:xfrm>
            <a:custGeom>
              <a:avLst/>
              <a:gdLst/>
              <a:ahLst/>
              <a:cxnLst/>
              <a:rect l="l" t="t" r="r" b="b"/>
              <a:pathLst>
                <a:path w="20980" h="28556" extrusionOk="0">
                  <a:moveTo>
                    <a:pt x="0" y="1"/>
                  </a:moveTo>
                  <a:lnTo>
                    <a:pt x="0" y="28556"/>
                  </a:lnTo>
                  <a:lnTo>
                    <a:pt x="20979" y="19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75"/>
            <p:cNvSpPr/>
            <p:nvPr/>
          </p:nvSpPr>
          <p:spPr>
            <a:xfrm>
              <a:off x="746757" y="2337253"/>
              <a:ext cx="1884687" cy="719683"/>
            </a:xfrm>
            <a:custGeom>
              <a:avLst/>
              <a:gdLst/>
              <a:ahLst/>
              <a:cxnLst/>
              <a:rect l="l" t="t" r="r" b="b"/>
              <a:pathLst>
                <a:path w="52056" h="19878" extrusionOk="0">
                  <a:moveTo>
                    <a:pt x="1" y="1"/>
                  </a:moveTo>
                  <a:lnTo>
                    <a:pt x="20995" y="19878"/>
                  </a:lnTo>
                  <a:lnTo>
                    <a:pt x="52055" y="70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75"/>
            <p:cNvSpPr/>
            <p:nvPr/>
          </p:nvSpPr>
          <p:spPr>
            <a:xfrm>
              <a:off x="733650" y="1637817"/>
              <a:ext cx="1913651" cy="940968"/>
            </a:xfrm>
            <a:custGeom>
              <a:avLst/>
              <a:gdLst/>
              <a:ahLst/>
              <a:cxnLst/>
              <a:rect l="l" t="t" r="r" b="b"/>
              <a:pathLst>
                <a:path w="52856" h="25990" extrusionOk="0">
                  <a:moveTo>
                    <a:pt x="0" y="0"/>
                  </a:moveTo>
                  <a:lnTo>
                    <a:pt x="0" y="18881"/>
                  </a:lnTo>
                  <a:lnTo>
                    <a:pt x="52855" y="25990"/>
                  </a:lnTo>
                  <a:lnTo>
                    <a:pt x="488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75"/>
            <p:cNvSpPr/>
            <p:nvPr/>
          </p:nvSpPr>
          <p:spPr>
            <a:xfrm>
              <a:off x="2913457" y="3444375"/>
              <a:ext cx="1454065" cy="604370"/>
            </a:xfrm>
            <a:custGeom>
              <a:avLst/>
              <a:gdLst/>
              <a:ahLst/>
              <a:cxnLst/>
              <a:rect l="l" t="t" r="r" b="b"/>
              <a:pathLst>
                <a:path w="40162" h="16693" extrusionOk="0">
                  <a:moveTo>
                    <a:pt x="40162" y="0"/>
                  </a:moveTo>
                  <a:lnTo>
                    <a:pt x="0" y="16693"/>
                  </a:lnTo>
                  <a:lnTo>
                    <a:pt x="40162" y="16693"/>
                  </a:lnTo>
                  <a:lnTo>
                    <a:pt x="401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75"/>
            <p:cNvSpPr/>
            <p:nvPr/>
          </p:nvSpPr>
          <p:spPr>
            <a:xfrm>
              <a:off x="1517809" y="2597904"/>
              <a:ext cx="1203816" cy="632827"/>
            </a:xfrm>
            <a:custGeom>
              <a:avLst/>
              <a:gdLst/>
              <a:ahLst/>
              <a:cxnLst/>
              <a:rect l="l" t="t" r="r" b="b"/>
              <a:pathLst>
                <a:path w="33250" h="17479" extrusionOk="0">
                  <a:moveTo>
                    <a:pt x="31273" y="1"/>
                  </a:moveTo>
                  <a:lnTo>
                    <a:pt x="0" y="12965"/>
                  </a:lnTo>
                  <a:lnTo>
                    <a:pt x="4755" y="17478"/>
                  </a:lnTo>
                  <a:lnTo>
                    <a:pt x="33250" y="13026"/>
                  </a:lnTo>
                  <a:lnTo>
                    <a:pt x="31273" y="1"/>
                  </a:lnTo>
                  <a:close/>
                </a:path>
              </a:pathLst>
            </a:custGeom>
            <a:solidFill>
              <a:srgbClr val="F6E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75"/>
            <p:cNvSpPr/>
            <p:nvPr/>
          </p:nvSpPr>
          <p:spPr>
            <a:xfrm>
              <a:off x="2737494" y="2826874"/>
              <a:ext cx="1630022" cy="1218588"/>
            </a:xfrm>
            <a:custGeom>
              <a:avLst/>
              <a:gdLst/>
              <a:ahLst/>
              <a:cxnLst/>
              <a:rect l="l" t="t" r="r" b="b"/>
              <a:pathLst>
                <a:path w="45022" h="33658" extrusionOk="0">
                  <a:moveTo>
                    <a:pt x="45022" y="1"/>
                  </a:moveTo>
                  <a:lnTo>
                    <a:pt x="0" y="7019"/>
                  </a:lnTo>
                  <a:lnTo>
                    <a:pt x="4075" y="33657"/>
                  </a:lnTo>
                  <a:lnTo>
                    <a:pt x="45022" y="16633"/>
                  </a:lnTo>
                  <a:lnTo>
                    <a:pt x="450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75"/>
            <p:cNvSpPr/>
            <p:nvPr/>
          </p:nvSpPr>
          <p:spPr>
            <a:xfrm>
              <a:off x="2683402" y="1886990"/>
              <a:ext cx="1684112" cy="924024"/>
            </a:xfrm>
            <a:custGeom>
              <a:avLst/>
              <a:gdLst/>
              <a:ahLst/>
              <a:cxnLst/>
              <a:rect l="l" t="t" r="r" b="b"/>
              <a:pathLst>
                <a:path w="46516" h="25522" extrusionOk="0">
                  <a:moveTo>
                    <a:pt x="46516" y="0"/>
                  </a:moveTo>
                  <a:lnTo>
                    <a:pt x="0" y="19258"/>
                  </a:lnTo>
                  <a:lnTo>
                    <a:pt x="46516" y="25522"/>
                  </a:lnTo>
                  <a:lnTo>
                    <a:pt x="465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75"/>
            <p:cNvSpPr/>
            <p:nvPr/>
          </p:nvSpPr>
          <p:spPr>
            <a:xfrm>
              <a:off x="2516707" y="1637817"/>
              <a:ext cx="1850800" cy="940968"/>
            </a:xfrm>
            <a:custGeom>
              <a:avLst/>
              <a:gdLst/>
              <a:ahLst/>
              <a:cxnLst/>
              <a:rect l="l" t="t" r="r" b="b"/>
              <a:pathLst>
                <a:path w="51120" h="25990" extrusionOk="0">
                  <a:moveTo>
                    <a:pt x="1" y="0"/>
                  </a:moveTo>
                  <a:lnTo>
                    <a:pt x="3985" y="25990"/>
                  </a:lnTo>
                  <a:lnTo>
                    <a:pt x="51120" y="6460"/>
                  </a:lnTo>
                  <a:lnTo>
                    <a:pt x="511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75"/>
            <p:cNvSpPr/>
            <p:nvPr/>
          </p:nvSpPr>
          <p:spPr>
            <a:xfrm>
              <a:off x="2662619" y="2595188"/>
              <a:ext cx="1663909" cy="472149"/>
            </a:xfrm>
            <a:custGeom>
              <a:avLst/>
              <a:gdLst/>
              <a:ahLst/>
              <a:cxnLst/>
              <a:rect l="l" t="t" r="r" b="b"/>
              <a:pathLst>
                <a:path w="45958" h="13041" extrusionOk="0">
                  <a:moveTo>
                    <a:pt x="1" y="0"/>
                  </a:moveTo>
                  <a:lnTo>
                    <a:pt x="2008" y="13040"/>
                  </a:lnTo>
                  <a:lnTo>
                    <a:pt x="45958" y="61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75"/>
            <p:cNvSpPr/>
            <p:nvPr/>
          </p:nvSpPr>
          <p:spPr>
            <a:xfrm>
              <a:off x="2400340" y="2278780"/>
              <a:ext cx="254123" cy="308213"/>
            </a:xfrm>
            <a:custGeom>
              <a:avLst/>
              <a:gdLst/>
              <a:ahLst/>
              <a:cxnLst/>
              <a:rect l="l" t="t" r="r" b="b"/>
              <a:pathLst>
                <a:path w="7019" h="8513" extrusionOk="0">
                  <a:moveTo>
                    <a:pt x="5720" y="1"/>
                  </a:moveTo>
                  <a:lnTo>
                    <a:pt x="5464" y="423"/>
                  </a:lnTo>
                  <a:lnTo>
                    <a:pt x="4981" y="1193"/>
                  </a:lnTo>
                  <a:lnTo>
                    <a:pt x="4528" y="1963"/>
                  </a:lnTo>
                  <a:lnTo>
                    <a:pt x="3970" y="2914"/>
                  </a:lnTo>
                  <a:lnTo>
                    <a:pt x="3049" y="4317"/>
                  </a:lnTo>
                  <a:lnTo>
                    <a:pt x="2370" y="5223"/>
                  </a:lnTo>
                  <a:lnTo>
                    <a:pt x="1992" y="5645"/>
                  </a:lnTo>
                  <a:lnTo>
                    <a:pt x="1162" y="6521"/>
                  </a:lnTo>
                  <a:lnTo>
                    <a:pt x="302" y="7306"/>
                  </a:lnTo>
                  <a:lnTo>
                    <a:pt x="0" y="7562"/>
                  </a:lnTo>
                  <a:lnTo>
                    <a:pt x="7018" y="8513"/>
                  </a:lnTo>
                  <a:lnTo>
                    <a:pt x="7018" y="8513"/>
                  </a:lnTo>
                  <a:lnTo>
                    <a:pt x="5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75"/>
            <p:cNvSpPr/>
            <p:nvPr/>
          </p:nvSpPr>
          <p:spPr>
            <a:xfrm>
              <a:off x="2385025" y="2259663"/>
              <a:ext cx="277620" cy="336091"/>
            </a:xfrm>
            <a:custGeom>
              <a:avLst/>
              <a:gdLst/>
              <a:ahLst/>
              <a:cxnLst/>
              <a:rect l="l" t="t" r="r" b="b"/>
              <a:pathLst>
                <a:path w="7668" h="9283" extrusionOk="0">
                  <a:moveTo>
                    <a:pt x="6264" y="0"/>
                  </a:moveTo>
                  <a:lnTo>
                    <a:pt x="5706" y="861"/>
                  </a:lnTo>
                  <a:lnTo>
                    <a:pt x="5223" y="1630"/>
                  </a:lnTo>
                  <a:lnTo>
                    <a:pt x="4770" y="2400"/>
                  </a:lnTo>
                  <a:lnTo>
                    <a:pt x="4196" y="3366"/>
                  </a:lnTo>
                  <a:lnTo>
                    <a:pt x="3291" y="4740"/>
                  </a:lnTo>
                  <a:lnTo>
                    <a:pt x="2627" y="5615"/>
                  </a:lnTo>
                  <a:lnTo>
                    <a:pt x="2265" y="6037"/>
                  </a:lnTo>
                  <a:lnTo>
                    <a:pt x="1450" y="6898"/>
                  </a:lnTo>
                  <a:lnTo>
                    <a:pt x="604" y="7683"/>
                  </a:lnTo>
                  <a:lnTo>
                    <a:pt x="1" y="8226"/>
                  </a:lnTo>
                  <a:lnTo>
                    <a:pt x="801" y="8347"/>
                  </a:lnTo>
                  <a:lnTo>
                    <a:pt x="7185" y="9207"/>
                  </a:lnTo>
                  <a:lnTo>
                    <a:pt x="7668" y="9282"/>
                  </a:lnTo>
                  <a:lnTo>
                    <a:pt x="7592" y="8799"/>
                  </a:lnTo>
                  <a:lnTo>
                    <a:pt x="6053" y="1057"/>
                  </a:lnTo>
                  <a:lnTo>
                    <a:pt x="7245" y="8830"/>
                  </a:lnTo>
                  <a:lnTo>
                    <a:pt x="861" y="7969"/>
                  </a:lnTo>
                  <a:lnTo>
                    <a:pt x="1736" y="7169"/>
                  </a:lnTo>
                  <a:lnTo>
                    <a:pt x="2566" y="6309"/>
                  </a:lnTo>
                  <a:lnTo>
                    <a:pt x="3095" y="5690"/>
                  </a:lnTo>
                  <a:lnTo>
                    <a:pt x="4015" y="4407"/>
                  </a:lnTo>
                  <a:lnTo>
                    <a:pt x="5238" y="2400"/>
                  </a:lnTo>
                  <a:lnTo>
                    <a:pt x="6053" y="1057"/>
                  </a:lnTo>
                  <a:lnTo>
                    <a:pt x="62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75"/>
            <p:cNvSpPr/>
            <p:nvPr/>
          </p:nvSpPr>
          <p:spPr>
            <a:xfrm>
              <a:off x="1486671" y="3065692"/>
              <a:ext cx="201662" cy="198910"/>
            </a:xfrm>
            <a:custGeom>
              <a:avLst/>
              <a:gdLst/>
              <a:ahLst/>
              <a:cxnLst/>
              <a:rect l="l" t="t" r="r" b="b"/>
              <a:pathLst>
                <a:path w="5570" h="5494" extrusionOk="0">
                  <a:moveTo>
                    <a:pt x="528" y="0"/>
                  </a:moveTo>
                  <a:lnTo>
                    <a:pt x="151" y="151"/>
                  </a:lnTo>
                  <a:lnTo>
                    <a:pt x="136" y="257"/>
                  </a:lnTo>
                  <a:lnTo>
                    <a:pt x="61" y="604"/>
                  </a:lnTo>
                  <a:lnTo>
                    <a:pt x="30" y="891"/>
                  </a:lnTo>
                  <a:lnTo>
                    <a:pt x="0" y="1298"/>
                  </a:lnTo>
                  <a:lnTo>
                    <a:pt x="45" y="2128"/>
                  </a:lnTo>
                  <a:lnTo>
                    <a:pt x="181" y="2988"/>
                  </a:lnTo>
                  <a:lnTo>
                    <a:pt x="438" y="3909"/>
                  </a:lnTo>
                  <a:lnTo>
                    <a:pt x="604" y="4407"/>
                  </a:lnTo>
                  <a:lnTo>
                    <a:pt x="755" y="4830"/>
                  </a:lnTo>
                  <a:lnTo>
                    <a:pt x="936" y="5328"/>
                  </a:lnTo>
                  <a:lnTo>
                    <a:pt x="996" y="5494"/>
                  </a:lnTo>
                  <a:lnTo>
                    <a:pt x="5569" y="4784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75"/>
            <p:cNvSpPr/>
            <p:nvPr/>
          </p:nvSpPr>
          <p:spPr>
            <a:xfrm>
              <a:off x="1480118" y="3056930"/>
              <a:ext cx="222950" cy="213682"/>
            </a:xfrm>
            <a:custGeom>
              <a:avLst/>
              <a:gdLst/>
              <a:ahLst/>
              <a:cxnLst/>
              <a:rect l="l" t="t" r="r" b="b"/>
              <a:pathLst>
                <a:path w="6158" h="5902" extrusionOk="0">
                  <a:moveTo>
                    <a:pt x="740" y="1"/>
                  </a:moveTo>
                  <a:lnTo>
                    <a:pt x="513" y="91"/>
                  </a:lnTo>
                  <a:lnTo>
                    <a:pt x="347" y="167"/>
                  </a:lnTo>
                  <a:lnTo>
                    <a:pt x="166" y="242"/>
                  </a:lnTo>
                  <a:lnTo>
                    <a:pt x="121" y="453"/>
                  </a:lnTo>
                  <a:lnTo>
                    <a:pt x="60" y="816"/>
                  </a:lnTo>
                  <a:lnTo>
                    <a:pt x="30" y="1117"/>
                  </a:lnTo>
                  <a:lnTo>
                    <a:pt x="0" y="1525"/>
                  </a:lnTo>
                  <a:lnTo>
                    <a:pt x="30" y="2370"/>
                  </a:lnTo>
                  <a:lnTo>
                    <a:pt x="181" y="3261"/>
                  </a:lnTo>
                  <a:lnTo>
                    <a:pt x="438" y="4196"/>
                  </a:lnTo>
                  <a:lnTo>
                    <a:pt x="619" y="4694"/>
                  </a:lnTo>
                  <a:lnTo>
                    <a:pt x="770" y="5132"/>
                  </a:lnTo>
                  <a:lnTo>
                    <a:pt x="951" y="5615"/>
                  </a:lnTo>
                  <a:lnTo>
                    <a:pt x="1072" y="5902"/>
                  </a:lnTo>
                  <a:lnTo>
                    <a:pt x="1374" y="5872"/>
                  </a:lnTo>
                  <a:lnTo>
                    <a:pt x="5403" y="5238"/>
                  </a:lnTo>
                  <a:lnTo>
                    <a:pt x="6158" y="5132"/>
                  </a:lnTo>
                  <a:lnTo>
                    <a:pt x="5599" y="4604"/>
                  </a:lnTo>
                  <a:lnTo>
                    <a:pt x="664" y="438"/>
                  </a:lnTo>
                  <a:lnTo>
                    <a:pt x="5343" y="4876"/>
                  </a:lnTo>
                  <a:lnTo>
                    <a:pt x="1313" y="5494"/>
                  </a:lnTo>
                  <a:lnTo>
                    <a:pt x="1132" y="5042"/>
                  </a:lnTo>
                  <a:lnTo>
                    <a:pt x="996" y="4574"/>
                  </a:lnTo>
                  <a:lnTo>
                    <a:pt x="845" y="4151"/>
                  </a:lnTo>
                  <a:lnTo>
                    <a:pt x="604" y="3306"/>
                  </a:lnTo>
                  <a:lnTo>
                    <a:pt x="453" y="2446"/>
                  </a:lnTo>
                  <a:lnTo>
                    <a:pt x="393" y="1570"/>
                  </a:lnTo>
                  <a:lnTo>
                    <a:pt x="423" y="1133"/>
                  </a:lnTo>
                  <a:lnTo>
                    <a:pt x="468" y="816"/>
                  </a:lnTo>
                  <a:lnTo>
                    <a:pt x="498" y="514"/>
                  </a:lnTo>
                  <a:lnTo>
                    <a:pt x="664" y="438"/>
                  </a:lnTo>
                  <a:lnTo>
                    <a:pt x="7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75"/>
            <p:cNvSpPr/>
            <p:nvPr/>
          </p:nvSpPr>
          <p:spPr>
            <a:xfrm>
              <a:off x="3079029" y="2233993"/>
              <a:ext cx="548107" cy="369400"/>
            </a:xfrm>
            <a:custGeom>
              <a:avLst/>
              <a:gdLst/>
              <a:ahLst/>
              <a:cxnLst/>
              <a:rect l="l" t="t" r="r" b="b"/>
              <a:pathLst>
                <a:path w="15139" h="10203" extrusionOk="0">
                  <a:moveTo>
                    <a:pt x="11939" y="0"/>
                  </a:moveTo>
                  <a:lnTo>
                    <a:pt x="0" y="4935"/>
                  </a:lnTo>
                  <a:lnTo>
                    <a:pt x="408" y="5101"/>
                  </a:lnTo>
                  <a:lnTo>
                    <a:pt x="664" y="5207"/>
                  </a:lnTo>
                  <a:lnTo>
                    <a:pt x="1178" y="5328"/>
                  </a:lnTo>
                  <a:lnTo>
                    <a:pt x="1449" y="5358"/>
                  </a:lnTo>
                  <a:lnTo>
                    <a:pt x="1464" y="5358"/>
                  </a:lnTo>
                  <a:lnTo>
                    <a:pt x="1479" y="5373"/>
                  </a:lnTo>
                  <a:lnTo>
                    <a:pt x="1857" y="5539"/>
                  </a:lnTo>
                  <a:lnTo>
                    <a:pt x="2219" y="5720"/>
                  </a:lnTo>
                  <a:lnTo>
                    <a:pt x="2415" y="5811"/>
                  </a:lnTo>
                  <a:lnTo>
                    <a:pt x="2596" y="5901"/>
                  </a:lnTo>
                  <a:lnTo>
                    <a:pt x="3457" y="6279"/>
                  </a:lnTo>
                  <a:lnTo>
                    <a:pt x="5283" y="6882"/>
                  </a:lnTo>
                  <a:lnTo>
                    <a:pt x="6279" y="7109"/>
                  </a:lnTo>
                  <a:lnTo>
                    <a:pt x="6868" y="7245"/>
                  </a:lnTo>
                  <a:lnTo>
                    <a:pt x="7833" y="7622"/>
                  </a:lnTo>
                  <a:lnTo>
                    <a:pt x="8241" y="7878"/>
                  </a:lnTo>
                  <a:lnTo>
                    <a:pt x="8860" y="8346"/>
                  </a:lnTo>
                  <a:lnTo>
                    <a:pt x="9841" y="9312"/>
                  </a:lnTo>
                  <a:lnTo>
                    <a:pt x="10218" y="9840"/>
                  </a:lnTo>
                  <a:lnTo>
                    <a:pt x="10263" y="9886"/>
                  </a:lnTo>
                  <a:lnTo>
                    <a:pt x="10309" y="9901"/>
                  </a:lnTo>
                  <a:lnTo>
                    <a:pt x="10641" y="10037"/>
                  </a:lnTo>
                  <a:lnTo>
                    <a:pt x="11275" y="10188"/>
                  </a:lnTo>
                  <a:lnTo>
                    <a:pt x="11576" y="10203"/>
                  </a:lnTo>
                  <a:lnTo>
                    <a:pt x="11833" y="10188"/>
                  </a:lnTo>
                  <a:lnTo>
                    <a:pt x="12301" y="10097"/>
                  </a:lnTo>
                  <a:lnTo>
                    <a:pt x="12739" y="9886"/>
                  </a:lnTo>
                  <a:lnTo>
                    <a:pt x="13131" y="9599"/>
                  </a:lnTo>
                  <a:lnTo>
                    <a:pt x="13297" y="9418"/>
                  </a:lnTo>
                  <a:lnTo>
                    <a:pt x="13312" y="9388"/>
                  </a:lnTo>
                  <a:lnTo>
                    <a:pt x="13327" y="9373"/>
                  </a:lnTo>
                  <a:lnTo>
                    <a:pt x="13780" y="8588"/>
                  </a:lnTo>
                  <a:lnTo>
                    <a:pt x="14474" y="7245"/>
                  </a:lnTo>
                  <a:lnTo>
                    <a:pt x="14942" y="6113"/>
                  </a:lnTo>
                  <a:lnTo>
                    <a:pt x="15138" y="5101"/>
                  </a:lnTo>
                  <a:lnTo>
                    <a:pt x="15108" y="4392"/>
                  </a:lnTo>
                  <a:lnTo>
                    <a:pt x="15002" y="3924"/>
                  </a:lnTo>
                  <a:lnTo>
                    <a:pt x="14701" y="3230"/>
                  </a:lnTo>
                  <a:lnTo>
                    <a:pt x="14037" y="2264"/>
                  </a:lnTo>
                  <a:lnTo>
                    <a:pt x="13025" y="1162"/>
                  </a:lnTo>
                  <a:lnTo>
                    <a:pt x="12391" y="543"/>
                  </a:lnTo>
                  <a:lnTo>
                    <a:pt x="12210" y="332"/>
                  </a:lnTo>
                  <a:lnTo>
                    <a:pt x="12029" y="106"/>
                  </a:lnTo>
                  <a:lnTo>
                    <a:pt x="119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75"/>
            <p:cNvSpPr/>
            <p:nvPr/>
          </p:nvSpPr>
          <p:spPr>
            <a:xfrm>
              <a:off x="3062628" y="2225231"/>
              <a:ext cx="572148" cy="385800"/>
            </a:xfrm>
            <a:custGeom>
              <a:avLst/>
              <a:gdLst/>
              <a:ahLst/>
              <a:cxnLst/>
              <a:rect l="l" t="t" r="r" b="b"/>
              <a:pathLst>
                <a:path w="15803" h="10656" extrusionOk="0">
                  <a:moveTo>
                    <a:pt x="12346" y="468"/>
                  </a:moveTo>
                  <a:lnTo>
                    <a:pt x="12527" y="695"/>
                  </a:lnTo>
                  <a:lnTo>
                    <a:pt x="12724" y="921"/>
                  </a:lnTo>
                  <a:lnTo>
                    <a:pt x="13373" y="1540"/>
                  </a:lnTo>
                  <a:lnTo>
                    <a:pt x="14354" y="2627"/>
                  </a:lnTo>
                  <a:lnTo>
                    <a:pt x="15018" y="3593"/>
                  </a:lnTo>
                  <a:lnTo>
                    <a:pt x="15365" y="4498"/>
                  </a:lnTo>
                  <a:lnTo>
                    <a:pt x="15425" y="5404"/>
                  </a:lnTo>
                  <a:lnTo>
                    <a:pt x="15214" y="6385"/>
                  </a:lnTo>
                  <a:lnTo>
                    <a:pt x="14761" y="7487"/>
                  </a:lnTo>
                  <a:lnTo>
                    <a:pt x="14082" y="8769"/>
                  </a:lnTo>
                  <a:lnTo>
                    <a:pt x="13659" y="9524"/>
                  </a:lnTo>
                  <a:lnTo>
                    <a:pt x="13478" y="9705"/>
                  </a:lnTo>
                  <a:lnTo>
                    <a:pt x="13086" y="9992"/>
                  </a:lnTo>
                  <a:lnTo>
                    <a:pt x="12678" y="10173"/>
                  </a:lnTo>
                  <a:lnTo>
                    <a:pt x="12241" y="10264"/>
                  </a:lnTo>
                  <a:lnTo>
                    <a:pt x="12029" y="10279"/>
                  </a:lnTo>
                  <a:lnTo>
                    <a:pt x="11743" y="10264"/>
                  </a:lnTo>
                  <a:lnTo>
                    <a:pt x="11154" y="10128"/>
                  </a:lnTo>
                  <a:lnTo>
                    <a:pt x="10852" y="9992"/>
                  </a:lnTo>
                  <a:lnTo>
                    <a:pt x="10656" y="9690"/>
                  </a:lnTo>
                  <a:lnTo>
                    <a:pt x="10188" y="9147"/>
                  </a:lnTo>
                  <a:lnTo>
                    <a:pt x="9403" y="8422"/>
                  </a:lnTo>
                  <a:lnTo>
                    <a:pt x="8830" y="8000"/>
                  </a:lnTo>
                  <a:lnTo>
                    <a:pt x="8588" y="7834"/>
                  </a:lnTo>
                  <a:lnTo>
                    <a:pt x="8105" y="7577"/>
                  </a:lnTo>
                  <a:lnTo>
                    <a:pt x="7336" y="7305"/>
                  </a:lnTo>
                  <a:lnTo>
                    <a:pt x="6792" y="7185"/>
                  </a:lnTo>
                  <a:lnTo>
                    <a:pt x="5841" y="6973"/>
                  </a:lnTo>
                  <a:lnTo>
                    <a:pt x="4030" y="6370"/>
                  </a:lnTo>
                  <a:lnTo>
                    <a:pt x="3140" y="5977"/>
                  </a:lnTo>
                  <a:lnTo>
                    <a:pt x="2581" y="5706"/>
                  </a:lnTo>
                  <a:lnTo>
                    <a:pt x="2038" y="5449"/>
                  </a:lnTo>
                  <a:lnTo>
                    <a:pt x="2008" y="5434"/>
                  </a:lnTo>
                  <a:lnTo>
                    <a:pt x="1978" y="5434"/>
                  </a:lnTo>
                  <a:lnTo>
                    <a:pt x="1691" y="5404"/>
                  </a:lnTo>
                  <a:lnTo>
                    <a:pt x="1193" y="5268"/>
                  </a:lnTo>
                  <a:lnTo>
                    <a:pt x="951" y="5177"/>
                  </a:lnTo>
                  <a:lnTo>
                    <a:pt x="12346" y="468"/>
                  </a:lnTo>
                  <a:close/>
                  <a:moveTo>
                    <a:pt x="12482" y="1"/>
                  </a:moveTo>
                  <a:lnTo>
                    <a:pt x="12226" y="106"/>
                  </a:lnTo>
                  <a:lnTo>
                    <a:pt x="831" y="4830"/>
                  </a:lnTo>
                  <a:lnTo>
                    <a:pt x="1" y="5162"/>
                  </a:lnTo>
                  <a:lnTo>
                    <a:pt x="831" y="5525"/>
                  </a:lnTo>
                  <a:lnTo>
                    <a:pt x="1087" y="5630"/>
                  </a:lnTo>
                  <a:lnTo>
                    <a:pt x="1631" y="5766"/>
                  </a:lnTo>
                  <a:lnTo>
                    <a:pt x="1902" y="5781"/>
                  </a:lnTo>
                  <a:lnTo>
                    <a:pt x="2264" y="5932"/>
                  </a:lnTo>
                  <a:lnTo>
                    <a:pt x="2612" y="6128"/>
                  </a:lnTo>
                  <a:lnTo>
                    <a:pt x="2808" y="6219"/>
                  </a:lnTo>
                  <a:lnTo>
                    <a:pt x="2989" y="6309"/>
                  </a:lnTo>
                  <a:lnTo>
                    <a:pt x="3849" y="6702"/>
                  </a:lnTo>
                  <a:lnTo>
                    <a:pt x="5706" y="7321"/>
                  </a:lnTo>
                  <a:lnTo>
                    <a:pt x="6717" y="7532"/>
                  </a:lnTo>
                  <a:lnTo>
                    <a:pt x="7275" y="7668"/>
                  </a:lnTo>
                  <a:lnTo>
                    <a:pt x="8211" y="8045"/>
                  </a:lnTo>
                  <a:lnTo>
                    <a:pt x="8588" y="8286"/>
                  </a:lnTo>
                  <a:lnTo>
                    <a:pt x="9207" y="8739"/>
                  </a:lnTo>
                  <a:lnTo>
                    <a:pt x="10173" y="9690"/>
                  </a:lnTo>
                  <a:lnTo>
                    <a:pt x="10535" y="10203"/>
                  </a:lnTo>
                  <a:lnTo>
                    <a:pt x="10596" y="10294"/>
                  </a:lnTo>
                  <a:lnTo>
                    <a:pt x="10686" y="10339"/>
                  </a:lnTo>
                  <a:lnTo>
                    <a:pt x="11033" y="10475"/>
                  </a:lnTo>
                  <a:lnTo>
                    <a:pt x="11697" y="10641"/>
                  </a:lnTo>
                  <a:lnTo>
                    <a:pt x="12029" y="10656"/>
                  </a:lnTo>
                  <a:lnTo>
                    <a:pt x="12301" y="10641"/>
                  </a:lnTo>
                  <a:lnTo>
                    <a:pt x="12814" y="10535"/>
                  </a:lnTo>
                  <a:lnTo>
                    <a:pt x="13297" y="10309"/>
                  </a:lnTo>
                  <a:lnTo>
                    <a:pt x="13735" y="9977"/>
                  </a:lnTo>
                  <a:lnTo>
                    <a:pt x="13931" y="9766"/>
                  </a:lnTo>
                  <a:lnTo>
                    <a:pt x="13946" y="9735"/>
                  </a:lnTo>
                  <a:lnTo>
                    <a:pt x="13976" y="9690"/>
                  </a:lnTo>
                  <a:lnTo>
                    <a:pt x="14414" y="8905"/>
                  </a:lnTo>
                  <a:lnTo>
                    <a:pt x="15123" y="7547"/>
                  </a:lnTo>
                  <a:lnTo>
                    <a:pt x="15591" y="6370"/>
                  </a:lnTo>
                  <a:lnTo>
                    <a:pt x="15803" y="5328"/>
                  </a:lnTo>
                  <a:lnTo>
                    <a:pt x="15757" y="4604"/>
                  </a:lnTo>
                  <a:lnTo>
                    <a:pt x="15652" y="4121"/>
                  </a:lnTo>
                  <a:lnTo>
                    <a:pt x="15350" y="3412"/>
                  </a:lnTo>
                  <a:lnTo>
                    <a:pt x="14671" y="2400"/>
                  </a:lnTo>
                  <a:lnTo>
                    <a:pt x="13644" y="1268"/>
                  </a:lnTo>
                  <a:lnTo>
                    <a:pt x="12995" y="634"/>
                  </a:lnTo>
                  <a:lnTo>
                    <a:pt x="12814" y="438"/>
                  </a:lnTo>
                  <a:lnTo>
                    <a:pt x="12346" y="468"/>
                  </a:lnTo>
                  <a:lnTo>
                    <a:pt x="12346" y="468"/>
                  </a:lnTo>
                  <a:lnTo>
                    <a:pt x="1248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75"/>
            <p:cNvSpPr/>
            <p:nvPr/>
          </p:nvSpPr>
          <p:spPr>
            <a:xfrm>
              <a:off x="2657152" y="2419768"/>
              <a:ext cx="502200" cy="235550"/>
            </a:xfrm>
            <a:custGeom>
              <a:avLst/>
              <a:gdLst/>
              <a:ahLst/>
              <a:cxnLst/>
              <a:rect l="l" t="t" r="r" b="b"/>
              <a:pathLst>
                <a:path w="13871" h="6506" extrusionOk="0">
                  <a:moveTo>
                    <a:pt x="11215" y="1"/>
                  </a:moveTo>
                  <a:lnTo>
                    <a:pt x="1" y="4634"/>
                  </a:lnTo>
                  <a:lnTo>
                    <a:pt x="13871" y="6506"/>
                  </a:lnTo>
                  <a:lnTo>
                    <a:pt x="13795" y="6219"/>
                  </a:lnTo>
                  <a:lnTo>
                    <a:pt x="13675" y="5766"/>
                  </a:lnTo>
                  <a:lnTo>
                    <a:pt x="13539" y="5313"/>
                  </a:lnTo>
                  <a:lnTo>
                    <a:pt x="13237" y="4317"/>
                  </a:lnTo>
                  <a:lnTo>
                    <a:pt x="12950" y="2778"/>
                  </a:lnTo>
                  <a:lnTo>
                    <a:pt x="12905" y="1721"/>
                  </a:lnTo>
                  <a:lnTo>
                    <a:pt x="12950" y="1193"/>
                  </a:lnTo>
                  <a:lnTo>
                    <a:pt x="12965" y="1057"/>
                  </a:lnTo>
                  <a:lnTo>
                    <a:pt x="12845" y="997"/>
                  </a:lnTo>
                  <a:lnTo>
                    <a:pt x="11984" y="514"/>
                  </a:lnTo>
                  <a:lnTo>
                    <a:pt x="11290" y="61"/>
                  </a:lnTo>
                  <a:lnTo>
                    <a:pt x="112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75"/>
            <p:cNvSpPr/>
            <p:nvPr/>
          </p:nvSpPr>
          <p:spPr>
            <a:xfrm>
              <a:off x="2631482" y="2411585"/>
              <a:ext cx="539346" cy="251371"/>
            </a:xfrm>
            <a:custGeom>
              <a:avLst/>
              <a:gdLst/>
              <a:ahLst/>
              <a:cxnLst/>
              <a:rect l="l" t="t" r="r" b="b"/>
              <a:pathLst>
                <a:path w="14897" h="6943" extrusionOk="0">
                  <a:moveTo>
                    <a:pt x="11954" y="0"/>
                  </a:moveTo>
                  <a:lnTo>
                    <a:pt x="11773" y="76"/>
                  </a:lnTo>
                  <a:lnTo>
                    <a:pt x="1298" y="4407"/>
                  </a:lnTo>
                  <a:lnTo>
                    <a:pt x="0" y="4935"/>
                  </a:lnTo>
                  <a:lnTo>
                    <a:pt x="1389" y="5132"/>
                  </a:lnTo>
                  <a:lnTo>
                    <a:pt x="14323" y="6867"/>
                  </a:lnTo>
                  <a:lnTo>
                    <a:pt x="14897" y="6943"/>
                  </a:lnTo>
                  <a:lnTo>
                    <a:pt x="14731" y="6369"/>
                  </a:lnTo>
                  <a:lnTo>
                    <a:pt x="14595" y="5917"/>
                  </a:lnTo>
                  <a:lnTo>
                    <a:pt x="14474" y="5464"/>
                  </a:lnTo>
                  <a:lnTo>
                    <a:pt x="14172" y="4468"/>
                  </a:lnTo>
                  <a:lnTo>
                    <a:pt x="13886" y="2958"/>
                  </a:lnTo>
                  <a:lnTo>
                    <a:pt x="13840" y="1932"/>
                  </a:lnTo>
                  <a:lnTo>
                    <a:pt x="13886" y="1389"/>
                  </a:lnTo>
                  <a:lnTo>
                    <a:pt x="13901" y="1147"/>
                  </a:lnTo>
                  <a:lnTo>
                    <a:pt x="13674" y="1026"/>
                  </a:lnTo>
                  <a:lnTo>
                    <a:pt x="12814" y="559"/>
                  </a:lnTo>
                  <a:lnTo>
                    <a:pt x="11909" y="438"/>
                  </a:lnTo>
                  <a:lnTo>
                    <a:pt x="12693" y="951"/>
                  </a:lnTo>
                  <a:lnTo>
                    <a:pt x="13493" y="1389"/>
                  </a:lnTo>
                  <a:lnTo>
                    <a:pt x="13448" y="1947"/>
                  </a:lnTo>
                  <a:lnTo>
                    <a:pt x="13493" y="3004"/>
                  </a:lnTo>
                  <a:lnTo>
                    <a:pt x="13780" y="4543"/>
                  </a:lnTo>
                  <a:lnTo>
                    <a:pt x="14082" y="5600"/>
                  </a:lnTo>
                  <a:lnTo>
                    <a:pt x="14233" y="6052"/>
                  </a:lnTo>
                  <a:lnTo>
                    <a:pt x="14354" y="6505"/>
                  </a:lnTo>
                  <a:lnTo>
                    <a:pt x="1434" y="4769"/>
                  </a:lnTo>
                  <a:lnTo>
                    <a:pt x="11909" y="438"/>
                  </a:lnTo>
                  <a:lnTo>
                    <a:pt x="1195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75"/>
            <p:cNvSpPr/>
            <p:nvPr/>
          </p:nvSpPr>
          <p:spPr>
            <a:xfrm>
              <a:off x="2607441" y="1671670"/>
              <a:ext cx="1118590" cy="915299"/>
            </a:xfrm>
            <a:custGeom>
              <a:avLst/>
              <a:gdLst/>
              <a:ahLst/>
              <a:cxnLst/>
              <a:rect l="l" t="t" r="r" b="b"/>
              <a:pathLst>
                <a:path w="30896" h="25281" extrusionOk="0">
                  <a:moveTo>
                    <a:pt x="29491" y="1"/>
                  </a:moveTo>
                  <a:lnTo>
                    <a:pt x="29431" y="46"/>
                  </a:lnTo>
                  <a:lnTo>
                    <a:pt x="28933" y="408"/>
                  </a:lnTo>
                  <a:lnTo>
                    <a:pt x="27846" y="967"/>
                  </a:lnTo>
                  <a:lnTo>
                    <a:pt x="26639" y="1329"/>
                  </a:lnTo>
                  <a:lnTo>
                    <a:pt x="25311" y="1510"/>
                  </a:lnTo>
                  <a:lnTo>
                    <a:pt x="24586" y="1525"/>
                  </a:lnTo>
                  <a:lnTo>
                    <a:pt x="23756" y="1510"/>
                  </a:lnTo>
                  <a:lnTo>
                    <a:pt x="22051" y="1344"/>
                  </a:lnTo>
                  <a:lnTo>
                    <a:pt x="21206" y="1253"/>
                  </a:lnTo>
                  <a:lnTo>
                    <a:pt x="20330" y="1148"/>
                  </a:lnTo>
                  <a:lnTo>
                    <a:pt x="18579" y="982"/>
                  </a:lnTo>
                  <a:lnTo>
                    <a:pt x="17689" y="967"/>
                  </a:lnTo>
                  <a:lnTo>
                    <a:pt x="17387" y="967"/>
                  </a:lnTo>
                  <a:lnTo>
                    <a:pt x="16632" y="1087"/>
                  </a:lnTo>
                  <a:lnTo>
                    <a:pt x="15319" y="1450"/>
                  </a:lnTo>
                  <a:lnTo>
                    <a:pt x="14263" y="1978"/>
                  </a:lnTo>
                  <a:lnTo>
                    <a:pt x="13433" y="2657"/>
                  </a:lnTo>
                  <a:lnTo>
                    <a:pt x="13116" y="3065"/>
                  </a:lnTo>
                  <a:lnTo>
                    <a:pt x="12950" y="3276"/>
                  </a:lnTo>
                  <a:lnTo>
                    <a:pt x="12693" y="3774"/>
                  </a:lnTo>
                  <a:lnTo>
                    <a:pt x="12512" y="4317"/>
                  </a:lnTo>
                  <a:lnTo>
                    <a:pt x="12407" y="4906"/>
                  </a:lnTo>
                  <a:lnTo>
                    <a:pt x="12376" y="5208"/>
                  </a:lnTo>
                  <a:lnTo>
                    <a:pt x="12361" y="5540"/>
                  </a:lnTo>
                  <a:lnTo>
                    <a:pt x="12376" y="6204"/>
                  </a:lnTo>
                  <a:lnTo>
                    <a:pt x="12437" y="6566"/>
                  </a:lnTo>
                  <a:lnTo>
                    <a:pt x="12452" y="6657"/>
                  </a:lnTo>
                  <a:lnTo>
                    <a:pt x="12467" y="6762"/>
                  </a:lnTo>
                  <a:lnTo>
                    <a:pt x="12497" y="6868"/>
                  </a:lnTo>
                  <a:lnTo>
                    <a:pt x="12482" y="6943"/>
                  </a:lnTo>
                  <a:lnTo>
                    <a:pt x="12437" y="6958"/>
                  </a:lnTo>
                  <a:lnTo>
                    <a:pt x="12376" y="6974"/>
                  </a:lnTo>
                  <a:lnTo>
                    <a:pt x="12165" y="6974"/>
                  </a:lnTo>
                  <a:lnTo>
                    <a:pt x="11999" y="6943"/>
                  </a:lnTo>
                  <a:lnTo>
                    <a:pt x="11833" y="6913"/>
                  </a:lnTo>
                  <a:lnTo>
                    <a:pt x="11259" y="6913"/>
                  </a:lnTo>
                  <a:lnTo>
                    <a:pt x="10520" y="7064"/>
                  </a:lnTo>
                  <a:lnTo>
                    <a:pt x="10112" y="7185"/>
                  </a:lnTo>
                  <a:lnTo>
                    <a:pt x="9494" y="7441"/>
                  </a:lnTo>
                  <a:lnTo>
                    <a:pt x="8890" y="7698"/>
                  </a:lnTo>
                  <a:lnTo>
                    <a:pt x="8437" y="7909"/>
                  </a:lnTo>
                  <a:lnTo>
                    <a:pt x="7984" y="8090"/>
                  </a:lnTo>
                  <a:lnTo>
                    <a:pt x="7577" y="8241"/>
                  </a:lnTo>
                  <a:lnTo>
                    <a:pt x="6762" y="8483"/>
                  </a:lnTo>
                  <a:lnTo>
                    <a:pt x="5932" y="8634"/>
                  </a:lnTo>
                  <a:lnTo>
                    <a:pt x="5071" y="8709"/>
                  </a:lnTo>
                  <a:lnTo>
                    <a:pt x="4634" y="8724"/>
                  </a:lnTo>
                  <a:lnTo>
                    <a:pt x="3924" y="8694"/>
                  </a:lnTo>
                  <a:lnTo>
                    <a:pt x="3200" y="8604"/>
                  </a:lnTo>
                  <a:lnTo>
                    <a:pt x="3155" y="8981"/>
                  </a:lnTo>
                  <a:lnTo>
                    <a:pt x="3079" y="8951"/>
                  </a:lnTo>
                  <a:lnTo>
                    <a:pt x="3140" y="9041"/>
                  </a:lnTo>
                  <a:lnTo>
                    <a:pt x="3230" y="9177"/>
                  </a:lnTo>
                  <a:lnTo>
                    <a:pt x="3275" y="9268"/>
                  </a:lnTo>
                  <a:lnTo>
                    <a:pt x="3321" y="9328"/>
                  </a:lnTo>
                  <a:lnTo>
                    <a:pt x="3502" y="9524"/>
                  </a:lnTo>
                  <a:lnTo>
                    <a:pt x="3713" y="9720"/>
                  </a:lnTo>
                  <a:lnTo>
                    <a:pt x="4090" y="10007"/>
                  </a:lnTo>
                  <a:lnTo>
                    <a:pt x="4468" y="10203"/>
                  </a:lnTo>
                  <a:lnTo>
                    <a:pt x="4619" y="10279"/>
                  </a:lnTo>
                  <a:lnTo>
                    <a:pt x="4936" y="10475"/>
                  </a:lnTo>
                  <a:lnTo>
                    <a:pt x="5253" y="10656"/>
                  </a:lnTo>
                  <a:lnTo>
                    <a:pt x="5464" y="10807"/>
                  </a:lnTo>
                  <a:lnTo>
                    <a:pt x="5675" y="10928"/>
                  </a:lnTo>
                  <a:lnTo>
                    <a:pt x="5570" y="10883"/>
                  </a:lnTo>
                  <a:lnTo>
                    <a:pt x="5434" y="10867"/>
                  </a:lnTo>
                  <a:lnTo>
                    <a:pt x="5373" y="10867"/>
                  </a:lnTo>
                  <a:lnTo>
                    <a:pt x="5298" y="10883"/>
                  </a:lnTo>
                  <a:lnTo>
                    <a:pt x="5147" y="10958"/>
                  </a:lnTo>
                  <a:lnTo>
                    <a:pt x="5056" y="11018"/>
                  </a:lnTo>
                  <a:lnTo>
                    <a:pt x="4528" y="11441"/>
                  </a:lnTo>
                  <a:lnTo>
                    <a:pt x="3472" y="12407"/>
                  </a:lnTo>
                  <a:lnTo>
                    <a:pt x="2943" y="12965"/>
                  </a:lnTo>
                  <a:lnTo>
                    <a:pt x="2279" y="13705"/>
                  </a:lnTo>
                  <a:lnTo>
                    <a:pt x="981" y="15350"/>
                  </a:lnTo>
                  <a:lnTo>
                    <a:pt x="363" y="16240"/>
                  </a:lnTo>
                  <a:lnTo>
                    <a:pt x="197" y="16497"/>
                  </a:lnTo>
                  <a:lnTo>
                    <a:pt x="46" y="16723"/>
                  </a:lnTo>
                  <a:lnTo>
                    <a:pt x="0" y="16769"/>
                  </a:lnTo>
                  <a:lnTo>
                    <a:pt x="1253" y="25281"/>
                  </a:lnTo>
                  <a:lnTo>
                    <a:pt x="12512" y="20617"/>
                  </a:lnTo>
                  <a:lnTo>
                    <a:pt x="12241" y="20406"/>
                  </a:lnTo>
                  <a:lnTo>
                    <a:pt x="11893" y="20134"/>
                  </a:lnTo>
                  <a:lnTo>
                    <a:pt x="11622" y="19863"/>
                  </a:lnTo>
                  <a:lnTo>
                    <a:pt x="11259" y="19485"/>
                  </a:lnTo>
                  <a:lnTo>
                    <a:pt x="10641" y="18670"/>
                  </a:lnTo>
                  <a:lnTo>
                    <a:pt x="10384" y="18248"/>
                  </a:lnTo>
                  <a:lnTo>
                    <a:pt x="10761" y="18701"/>
                  </a:lnTo>
                  <a:lnTo>
                    <a:pt x="11622" y="19500"/>
                  </a:lnTo>
                  <a:lnTo>
                    <a:pt x="12105" y="19848"/>
                  </a:lnTo>
                  <a:lnTo>
                    <a:pt x="12512" y="20134"/>
                  </a:lnTo>
                  <a:lnTo>
                    <a:pt x="12920" y="20376"/>
                  </a:lnTo>
                  <a:lnTo>
                    <a:pt x="12995" y="20406"/>
                  </a:lnTo>
                  <a:lnTo>
                    <a:pt x="24918" y="15471"/>
                  </a:lnTo>
                  <a:lnTo>
                    <a:pt x="24783" y="15275"/>
                  </a:lnTo>
                  <a:lnTo>
                    <a:pt x="24300" y="14565"/>
                  </a:lnTo>
                  <a:lnTo>
                    <a:pt x="23439" y="13026"/>
                  </a:lnTo>
                  <a:lnTo>
                    <a:pt x="23047" y="12256"/>
                  </a:lnTo>
                  <a:lnTo>
                    <a:pt x="22564" y="11290"/>
                  </a:lnTo>
                  <a:lnTo>
                    <a:pt x="21749" y="9856"/>
                  </a:lnTo>
                  <a:lnTo>
                    <a:pt x="21115" y="8951"/>
                  </a:lnTo>
                  <a:lnTo>
                    <a:pt x="20753" y="8513"/>
                  </a:lnTo>
                  <a:lnTo>
                    <a:pt x="20677" y="8453"/>
                  </a:lnTo>
                  <a:lnTo>
                    <a:pt x="20617" y="8407"/>
                  </a:lnTo>
                  <a:lnTo>
                    <a:pt x="20904" y="8226"/>
                  </a:lnTo>
                  <a:lnTo>
                    <a:pt x="21447" y="7924"/>
                  </a:lnTo>
                  <a:lnTo>
                    <a:pt x="21990" y="7728"/>
                  </a:lnTo>
                  <a:lnTo>
                    <a:pt x="22549" y="7638"/>
                  </a:lnTo>
                  <a:lnTo>
                    <a:pt x="22820" y="7623"/>
                  </a:lnTo>
                  <a:lnTo>
                    <a:pt x="23137" y="7638"/>
                  </a:lnTo>
                  <a:lnTo>
                    <a:pt x="23741" y="7728"/>
                  </a:lnTo>
                  <a:lnTo>
                    <a:pt x="24647" y="7985"/>
                  </a:lnTo>
                  <a:lnTo>
                    <a:pt x="25266" y="8211"/>
                  </a:lnTo>
                  <a:lnTo>
                    <a:pt x="25930" y="8453"/>
                  </a:lnTo>
                  <a:lnTo>
                    <a:pt x="27001" y="8770"/>
                  </a:lnTo>
                  <a:lnTo>
                    <a:pt x="27756" y="8905"/>
                  </a:lnTo>
                  <a:lnTo>
                    <a:pt x="28148" y="8936"/>
                  </a:lnTo>
                  <a:lnTo>
                    <a:pt x="28178" y="8936"/>
                  </a:lnTo>
                  <a:lnTo>
                    <a:pt x="28601" y="8875"/>
                  </a:lnTo>
                  <a:lnTo>
                    <a:pt x="29341" y="8619"/>
                  </a:lnTo>
                  <a:lnTo>
                    <a:pt x="29688" y="8453"/>
                  </a:lnTo>
                  <a:lnTo>
                    <a:pt x="30216" y="8226"/>
                  </a:lnTo>
                  <a:lnTo>
                    <a:pt x="30729" y="8060"/>
                  </a:lnTo>
                  <a:lnTo>
                    <a:pt x="30865" y="8015"/>
                  </a:lnTo>
                  <a:lnTo>
                    <a:pt x="30880" y="7894"/>
                  </a:lnTo>
                  <a:lnTo>
                    <a:pt x="30895" y="7773"/>
                  </a:lnTo>
                  <a:lnTo>
                    <a:pt x="30835" y="7592"/>
                  </a:lnTo>
                  <a:lnTo>
                    <a:pt x="30789" y="7517"/>
                  </a:lnTo>
                  <a:lnTo>
                    <a:pt x="30684" y="7411"/>
                  </a:lnTo>
                  <a:lnTo>
                    <a:pt x="30442" y="7336"/>
                  </a:lnTo>
                  <a:lnTo>
                    <a:pt x="29959" y="7336"/>
                  </a:lnTo>
                  <a:lnTo>
                    <a:pt x="29310" y="7291"/>
                  </a:lnTo>
                  <a:lnTo>
                    <a:pt x="28088" y="7034"/>
                  </a:lnTo>
                  <a:lnTo>
                    <a:pt x="27424" y="6838"/>
                  </a:lnTo>
                  <a:lnTo>
                    <a:pt x="27031" y="6702"/>
                  </a:lnTo>
                  <a:lnTo>
                    <a:pt x="26307" y="6370"/>
                  </a:lnTo>
                  <a:lnTo>
                    <a:pt x="25296" y="5781"/>
                  </a:lnTo>
                  <a:lnTo>
                    <a:pt x="24586" y="5283"/>
                  </a:lnTo>
                  <a:lnTo>
                    <a:pt x="24481" y="5223"/>
                  </a:lnTo>
                  <a:lnTo>
                    <a:pt x="24164" y="5012"/>
                  </a:lnTo>
                  <a:lnTo>
                    <a:pt x="23500" y="4679"/>
                  </a:lnTo>
                  <a:lnTo>
                    <a:pt x="22836" y="4468"/>
                  </a:lnTo>
                  <a:lnTo>
                    <a:pt x="22172" y="4347"/>
                  </a:lnTo>
                  <a:lnTo>
                    <a:pt x="21523" y="4347"/>
                  </a:lnTo>
                  <a:lnTo>
                    <a:pt x="20934" y="4438"/>
                  </a:lnTo>
                  <a:lnTo>
                    <a:pt x="20375" y="4604"/>
                  </a:lnTo>
                  <a:lnTo>
                    <a:pt x="19817" y="4876"/>
                  </a:lnTo>
                  <a:lnTo>
                    <a:pt x="19289" y="5208"/>
                  </a:lnTo>
                  <a:lnTo>
                    <a:pt x="18806" y="5630"/>
                  </a:lnTo>
                  <a:lnTo>
                    <a:pt x="18338" y="6128"/>
                  </a:lnTo>
                  <a:lnTo>
                    <a:pt x="17930" y="6687"/>
                  </a:lnTo>
                  <a:lnTo>
                    <a:pt x="17734" y="7004"/>
                  </a:lnTo>
                  <a:lnTo>
                    <a:pt x="17115" y="6883"/>
                  </a:lnTo>
                  <a:lnTo>
                    <a:pt x="17010" y="6868"/>
                  </a:lnTo>
                  <a:lnTo>
                    <a:pt x="17131" y="6325"/>
                  </a:lnTo>
                  <a:lnTo>
                    <a:pt x="17432" y="5434"/>
                  </a:lnTo>
                  <a:lnTo>
                    <a:pt x="17810" y="4725"/>
                  </a:lnTo>
                  <a:lnTo>
                    <a:pt x="18278" y="4181"/>
                  </a:lnTo>
                  <a:lnTo>
                    <a:pt x="18806" y="3789"/>
                  </a:lnTo>
                  <a:lnTo>
                    <a:pt x="19410" y="3532"/>
                  </a:lnTo>
                  <a:lnTo>
                    <a:pt x="20089" y="3366"/>
                  </a:lnTo>
                  <a:lnTo>
                    <a:pt x="20828" y="3306"/>
                  </a:lnTo>
                  <a:lnTo>
                    <a:pt x="21930" y="3306"/>
                  </a:lnTo>
                  <a:lnTo>
                    <a:pt x="22670" y="3366"/>
                  </a:lnTo>
                  <a:lnTo>
                    <a:pt x="23485" y="3397"/>
                  </a:lnTo>
                  <a:lnTo>
                    <a:pt x="24284" y="3412"/>
                  </a:lnTo>
                  <a:lnTo>
                    <a:pt x="24994" y="3412"/>
                  </a:lnTo>
                  <a:lnTo>
                    <a:pt x="26096" y="3261"/>
                  </a:lnTo>
                  <a:lnTo>
                    <a:pt x="26835" y="3065"/>
                  </a:lnTo>
                  <a:lnTo>
                    <a:pt x="27560" y="2763"/>
                  </a:lnTo>
                  <a:lnTo>
                    <a:pt x="28254" y="2340"/>
                  </a:lnTo>
                  <a:lnTo>
                    <a:pt x="28933" y="1752"/>
                  </a:lnTo>
                  <a:lnTo>
                    <a:pt x="29567" y="982"/>
                  </a:lnTo>
                  <a:lnTo>
                    <a:pt x="29869" y="529"/>
                  </a:lnTo>
                  <a:lnTo>
                    <a:pt x="29914" y="438"/>
                  </a:lnTo>
                  <a:lnTo>
                    <a:pt x="29884" y="348"/>
                  </a:lnTo>
                  <a:lnTo>
                    <a:pt x="29869" y="318"/>
                  </a:lnTo>
                  <a:lnTo>
                    <a:pt x="29869" y="288"/>
                  </a:lnTo>
                  <a:lnTo>
                    <a:pt x="29824" y="182"/>
                  </a:lnTo>
                  <a:lnTo>
                    <a:pt x="29718" y="61"/>
                  </a:lnTo>
                  <a:lnTo>
                    <a:pt x="296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75"/>
            <p:cNvSpPr/>
            <p:nvPr/>
          </p:nvSpPr>
          <p:spPr>
            <a:xfrm>
              <a:off x="2601431" y="1665659"/>
              <a:ext cx="1134411" cy="932243"/>
            </a:xfrm>
            <a:custGeom>
              <a:avLst/>
              <a:gdLst/>
              <a:ahLst/>
              <a:cxnLst/>
              <a:rect l="l" t="t" r="r" b="b"/>
              <a:pathLst>
                <a:path w="31333" h="25749" extrusionOk="0">
                  <a:moveTo>
                    <a:pt x="3336" y="8981"/>
                  </a:moveTo>
                  <a:lnTo>
                    <a:pt x="3346" y="8994"/>
                  </a:lnTo>
                  <a:lnTo>
                    <a:pt x="3346" y="8994"/>
                  </a:lnTo>
                  <a:lnTo>
                    <a:pt x="3348" y="8982"/>
                  </a:lnTo>
                  <a:lnTo>
                    <a:pt x="3348" y="8982"/>
                  </a:lnTo>
                  <a:lnTo>
                    <a:pt x="3336" y="8981"/>
                  </a:lnTo>
                  <a:close/>
                  <a:moveTo>
                    <a:pt x="29597" y="1"/>
                  </a:moveTo>
                  <a:lnTo>
                    <a:pt x="29491" y="91"/>
                  </a:lnTo>
                  <a:lnTo>
                    <a:pt x="28993" y="454"/>
                  </a:lnTo>
                  <a:lnTo>
                    <a:pt x="27937" y="997"/>
                  </a:lnTo>
                  <a:lnTo>
                    <a:pt x="26775" y="1359"/>
                  </a:lnTo>
                  <a:lnTo>
                    <a:pt x="25462" y="1525"/>
                  </a:lnTo>
                  <a:lnTo>
                    <a:pt x="24752" y="1540"/>
                  </a:lnTo>
                  <a:lnTo>
                    <a:pt x="23922" y="1525"/>
                  </a:lnTo>
                  <a:lnTo>
                    <a:pt x="22262" y="1374"/>
                  </a:lnTo>
                  <a:lnTo>
                    <a:pt x="21387" y="1253"/>
                  </a:lnTo>
                  <a:lnTo>
                    <a:pt x="20526" y="1148"/>
                  </a:lnTo>
                  <a:lnTo>
                    <a:pt x="18730" y="997"/>
                  </a:lnTo>
                  <a:lnTo>
                    <a:pt x="17840" y="982"/>
                  </a:lnTo>
                  <a:lnTo>
                    <a:pt x="17538" y="982"/>
                  </a:lnTo>
                  <a:lnTo>
                    <a:pt x="16768" y="1103"/>
                  </a:lnTo>
                  <a:lnTo>
                    <a:pt x="15425" y="1480"/>
                  </a:lnTo>
                  <a:lnTo>
                    <a:pt x="14323" y="2023"/>
                  </a:lnTo>
                  <a:lnTo>
                    <a:pt x="13463" y="2717"/>
                  </a:lnTo>
                  <a:lnTo>
                    <a:pt x="13131" y="3155"/>
                  </a:lnTo>
                  <a:lnTo>
                    <a:pt x="12965" y="3382"/>
                  </a:lnTo>
                  <a:lnTo>
                    <a:pt x="12708" y="3895"/>
                  </a:lnTo>
                  <a:lnTo>
                    <a:pt x="12512" y="4468"/>
                  </a:lnTo>
                  <a:lnTo>
                    <a:pt x="12407" y="5072"/>
                  </a:lnTo>
                  <a:lnTo>
                    <a:pt x="12376" y="5389"/>
                  </a:lnTo>
                  <a:lnTo>
                    <a:pt x="12346" y="5736"/>
                  </a:lnTo>
                  <a:lnTo>
                    <a:pt x="12376" y="6430"/>
                  </a:lnTo>
                  <a:lnTo>
                    <a:pt x="12437" y="6792"/>
                  </a:lnTo>
                  <a:lnTo>
                    <a:pt x="12452" y="6898"/>
                  </a:lnTo>
                  <a:lnTo>
                    <a:pt x="12467" y="7004"/>
                  </a:lnTo>
                  <a:lnTo>
                    <a:pt x="12346" y="6989"/>
                  </a:lnTo>
                  <a:lnTo>
                    <a:pt x="12225" y="6958"/>
                  </a:lnTo>
                  <a:lnTo>
                    <a:pt x="12059" y="6928"/>
                  </a:lnTo>
                  <a:lnTo>
                    <a:pt x="11441" y="6928"/>
                  </a:lnTo>
                  <a:lnTo>
                    <a:pt x="10656" y="7079"/>
                  </a:lnTo>
                  <a:lnTo>
                    <a:pt x="10248" y="7200"/>
                  </a:lnTo>
                  <a:lnTo>
                    <a:pt x="9599" y="7457"/>
                  </a:lnTo>
                  <a:lnTo>
                    <a:pt x="8996" y="7713"/>
                  </a:lnTo>
                  <a:lnTo>
                    <a:pt x="8543" y="7909"/>
                  </a:lnTo>
                  <a:lnTo>
                    <a:pt x="8090" y="8090"/>
                  </a:lnTo>
                  <a:lnTo>
                    <a:pt x="7698" y="8226"/>
                  </a:lnTo>
                  <a:lnTo>
                    <a:pt x="6898" y="8453"/>
                  </a:lnTo>
                  <a:lnTo>
                    <a:pt x="6068" y="8604"/>
                  </a:lnTo>
                  <a:lnTo>
                    <a:pt x="5237" y="8694"/>
                  </a:lnTo>
                  <a:lnTo>
                    <a:pt x="4830" y="8694"/>
                  </a:lnTo>
                  <a:lnTo>
                    <a:pt x="4121" y="8679"/>
                  </a:lnTo>
                  <a:lnTo>
                    <a:pt x="3411" y="8588"/>
                  </a:lnTo>
                  <a:lnTo>
                    <a:pt x="3348" y="8982"/>
                  </a:lnTo>
                  <a:lnTo>
                    <a:pt x="3348" y="8982"/>
                  </a:lnTo>
                  <a:lnTo>
                    <a:pt x="4075" y="9071"/>
                  </a:lnTo>
                  <a:lnTo>
                    <a:pt x="4815" y="9087"/>
                  </a:lnTo>
                  <a:lnTo>
                    <a:pt x="5253" y="9087"/>
                  </a:lnTo>
                  <a:lnTo>
                    <a:pt x="6113" y="9011"/>
                  </a:lnTo>
                  <a:lnTo>
                    <a:pt x="6973" y="8845"/>
                  </a:lnTo>
                  <a:lnTo>
                    <a:pt x="7803" y="8619"/>
                  </a:lnTo>
                  <a:lnTo>
                    <a:pt x="8226" y="8468"/>
                  </a:lnTo>
                  <a:lnTo>
                    <a:pt x="9282" y="8000"/>
                  </a:lnTo>
                  <a:lnTo>
                    <a:pt x="10369" y="7577"/>
                  </a:lnTo>
                  <a:lnTo>
                    <a:pt x="10716" y="7472"/>
                  </a:lnTo>
                  <a:lnTo>
                    <a:pt x="11441" y="7336"/>
                  </a:lnTo>
                  <a:lnTo>
                    <a:pt x="11803" y="7321"/>
                  </a:lnTo>
                  <a:lnTo>
                    <a:pt x="11863" y="7321"/>
                  </a:lnTo>
                  <a:lnTo>
                    <a:pt x="12150" y="7351"/>
                  </a:lnTo>
                  <a:lnTo>
                    <a:pt x="12482" y="7396"/>
                  </a:lnTo>
                  <a:lnTo>
                    <a:pt x="12603" y="7381"/>
                  </a:lnTo>
                  <a:lnTo>
                    <a:pt x="12693" y="7351"/>
                  </a:lnTo>
                  <a:lnTo>
                    <a:pt x="12784" y="7306"/>
                  </a:lnTo>
                  <a:lnTo>
                    <a:pt x="12859" y="7185"/>
                  </a:lnTo>
                  <a:lnTo>
                    <a:pt x="12829" y="6958"/>
                  </a:lnTo>
                  <a:lnTo>
                    <a:pt x="12784" y="6747"/>
                  </a:lnTo>
                  <a:lnTo>
                    <a:pt x="12708" y="6098"/>
                  </a:lnTo>
                  <a:lnTo>
                    <a:pt x="12739" y="5434"/>
                  </a:lnTo>
                  <a:lnTo>
                    <a:pt x="12799" y="4876"/>
                  </a:lnTo>
                  <a:lnTo>
                    <a:pt x="13025" y="4091"/>
                  </a:lnTo>
                  <a:lnTo>
                    <a:pt x="13267" y="3608"/>
                  </a:lnTo>
                  <a:lnTo>
                    <a:pt x="13433" y="3382"/>
                  </a:lnTo>
                  <a:lnTo>
                    <a:pt x="13614" y="3140"/>
                  </a:lnTo>
                  <a:lnTo>
                    <a:pt x="14037" y="2717"/>
                  </a:lnTo>
                  <a:lnTo>
                    <a:pt x="14746" y="2204"/>
                  </a:lnTo>
                  <a:lnTo>
                    <a:pt x="15848" y="1736"/>
                  </a:lnTo>
                  <a:lnTo>
                    <a:pt x="16995" y="1435"/>
                  </a:lnTo>
                  <a:lnTo>
                    <a:pt x="17583" y="1359"/>
                  </a:lnTo>
                  <a:lnTo>
                    <a:pt x="17840" y="1359"/>
                  </a:lnTo>
                  <a:lnTo>
                    <a:pt x="18715" y="1374"/>
                  </a:lnTo>
                  <a:lnTo>
                    <a:pt x="20451" y="1525"/>
                  </a:lnTo>
                  <a:lnTo>
                    <a:pt x="22187" y="1752"/>
                  </a:lnTo>
                  <a:lnTo>
                    <a:pt x="23907" y="1902"/>
                  </a:lnTo>
                  <a:lnTo>
                    <a:pt x="24752" y="1918"/>
                  </a:lnTo>
                  <a:lnTo>
                    <a:pt x="25401" y="1918"/>
                  </a:lnTo>
                  <a:lnTo>
                    <a:pt x="26669" y="1767"/>
                  </a:lnTo>
                  <a:lnTo>
                    <a:pt x="27922" y="1404"/>
                  </a:lnTo>
                  <a:lnTo>
                    <a:pt x="29129" y="816"/>
                  </a:lnTo>
                  <a:lnTo>
                    <a:pt x="29718" y="393"/>
                  </a:lnTo>
                  <a:lnTo>
                    <a:pt x="29597" y="1"/>
                  </a:lnTo>
                  <a:close/>
                  <a:moveTo>
                    <a:pt x="29914" y="1"/>
                  </a:moveTo>
                  <a:lnTo>
                    <a:pt x="29718" y="393"/>
                  </a:lnTo>
                  <a:lnTo>
                    <a:pt x="29733" y="393"/>
                  </a:lnTo>
                  <a:lnTo>
                    <a:pt x="29763" y="408"/>
                  </a:lnTo>
                  <a:lnTo>
                    <a:pt x="29839" y="514"/>
                  </a:lnTo>
                  <a:lnTo>
                    <a:pt x="29899" y="635"/>
                  </a:lnTo>
                  <a:lnTo>
                    <a:pt x="29612" y="1072"/>
                  </a:lnTo>
                  <a:lnTo>
                    <a:pt x="29024" y="1782"/>
                  </a:lnTo>
                  <a:lnTo>
                    <a:pt x="28390" y="2340"/>
                  </a:lnTo>
                  <a:lnTo>
                    <a:pt x="27726" y="2763"/>
                  </a:lnTo>
                  <a:lnTo>
                    <a:pt x="27031" y="3065"/>
                  </a:lnTo>
                  <a:lnTo>
                    <a:pt x="26307" y="3261"/>
                  </a:lnTo>
                  <a:lnTo>
                    <a:pt x="25220" y="3412"/>
                  </a:lnTo>
                  <a:lnTo>
                    <a:pt x="24481" y="3427"/>
                  </a:lnTo>
                  <a:lnTo>
                    <a:pt x="22926" y="3366"/>
                  </a:lnTo>
                  <a:lnTo>
                    <a:pt x="21432" y="3321"/>
                  </a:lnTo>
                  <a:lnTo>
                    <a:pt x="21040" y="3321"/>
                  </a:lnTo>
                  <a:lnTo>
                    <a:pt x="20300" y="3382"/>
                  </a:lnTo>
                  <a:lnTo>
                    <a:pt x="19591" y="3532"/>
                  </a:lnTo>
                  <a:lnTo>
                    <a:pt x="18957" y="3804"/>
                  </a:lnTo>
                  <a:lnTo>
                    <a:pt x="18383" y="4227"/>
                  </a:lnTo>
                  <a:lnTo>
                    <a:pt x="17870" y="4815"/>
                  </a:lnTo>
                  <a:lnTo>
                    <a:pt x="17447" y="5600"/>
                  </a:lnTo>
                  <a:lnTo>
                    <a:pt x="17115" y="6611"/>
                  </a:lnTo>
                  <a:lnTo>
                    <a:pt x="16995" y="7230"/>
                  </a:lnTo>
                  <a:lnTo>
                    <a:pt x="17508" y="7321"/>
                  </a:lnTo>
                  <a:lnTo>
                    <a:pt x="18036" y="7426"/>
                  </a:lnTo>
                  <a:lnTo>
                    <a:pt x="18217" y="7124"/>
                  </a:lnTo>
                  <a:lnTo>
                    <a:pt x="18625" y="6551"/>
                  </a:lnTo>
                  <a:lnTo>
                    <a:pt x="19062" y="6053"/>
                  </a:lnTo>
                  <a:lnTo>
                    <a:pt x="19545" y="5630"/>
                  </a:lnTo>
                  <a:lnTo>
                    <a:pt x="20059" y="5283"/>
                  </a:lnTo>
                  <a:lnTo>
                    <a:pt x="20602" y="5012"/>
                  </a:lnTo>
                  <a:lnTo>
                    <a:pt x="21160" y="4830"/>
                  </a:lnTo>
                  <a:lnTo>
                    <a:pt x="21734" y="4740"/>
                  </a:lnTo>
                  <a:lnTo>
                    <a:pt x="22036" y="4725"/>
                  </a:lnTo>
                  <a:lnTo>
                    <a:pt x="22338" y="4740"/>
                  </a:lnTo>
                  <a:lnTo>
                    <a:pt x="22971" y="4845"/>
                  </a:lnTo>
                  <a:lnTo>
                    <a:pt x="23620" y="5057"/>
                  </a:lnTo>
                  <a:lnTo>
                    <a:pt x="24254" y="5389"/>
                  </a:lnTo>
                  <a:lnTo>
                    <a:pt x="24586" y="5600"/>
                  </a:lnTo>
                  <a:lnTo>
                    <a:pt x="25326" y="6113"/>
                  </a:lnTo>
                  <a:lnTo>
                    <a:pt x="26382" y="6762"/>
                  </a:lnTo>
                  <a:lnTo>
                    <a:pt x="27137" y="7094"/>
                  </a:lnTo>
                  <a:lnTo>
                    <a:pt x="27560" y="7245"/>
                  </a:lnTo>
                  <a:lnTo>
                    <a:pt x="28209" y="7441"/>
                  </a:lnTo>
                  <a:lnTo>
                    <a:pt x="29446" y="7713"/>
                  </a:lnTo>
                  <a:lnTo>
                    <a:pt x="30125" y="7773"/>
                  </a:lnTo>
                  <a:lnTo>
                    <a:pt x="30171" y="7773"/>
                  </a:lnTo>
                  <a:lnTo>
                    <a:pt x="30322" y="7758"/>
                  </a:lnTo>
                  <a:lnTo>
                    <a:pt x="30503" y="7743"/>
                  </a:lnTo>
                  <a:lnTo>
                    <a:pt x="30669" y="7758"/>
                  </a:lnTo>
                  <a:lnTo>
                    <a:pt x="30835" y="7849"/>
                  </a:lnTo>
                  <a:lnTo>
                    <a:pt x="30880" y="7985"/>
                  </a:lnTo>
                  <a:lnTo>
                    <a:pt x="30880" y="8090"/>
                  </a:lnTo>
                  <a:lnTo>
                    <a:pt x="30246" y="8302"/>
                  </a:lnTo>
                  <a:lnTo>
                    <a:pt x="29341" y="8724"/>
                  </a:lnTo>
                  <a:lnTo>
                    <a:pt x="28692" y="8936"/>
                  </a:lnTo>
                  <a:lnTo>
                    <a:pt x="28359" y="8981"/>
                  </a:lnTo>
                  <a:lnTo>
                    <a:pt x="27967" y="8936"/>
                  </a:lnTo>
                  <a:lnTo>
                    <a:pt x="27212" y="8800"/>
                  </a:lnTo>
                  <a:lnTo>
                    <a:pt x="26171" y="8498"/>
                  </a:lnTo>
                  <a:lnTo>
                    <a:pt x="24888" y="8030"/>
                  </a:lnTo>
                  <a:lnTo>
                    <a:pt x="23952" y="7758"/>
                  </a:lnTo>
                  <a:lnTo>
                    <a:pt x="23334" y="7668"/>
                  </a:lnTo>
                  <a:lnTo>
                    <a:pt x="23017" y="7653"/>
                  </a:lnTo>
                  <a:lnTo>
                    <a:pt x="22730" y="7668"/>
                  </a:lnTo>
                  <a:lnTo>
                    <a:pt x="22171" y="7758"/>
                  </a:lnTo>
                  <a:lnTo>
                    <a:pt x="21598" y="7955"/>
                  </a:lnTo>
                  <a:lnTo>
                    <a:pt x="20994" y="8287"/>
                  </a:lnTo>
                  <a:lnTo>
                    <a:pt x="20677" y="8498"/>
                  </a:lnTo>
                  <a:lnTo>
                    <a:pt x="20602" y="8453"/>
                  </a:lnTo>
                  <a:lnTo>
                    <a:pt x="20541" y="8407"/>
                  </a:lnTo>
                  <a:lnTo>
                    <a:pt x="20315" y="8241"/>
                  </a:lnTo>
                  <a:lnTo>
                    <a:pt x="20074" y="8090"/>
                  </a:lnTo>
                  <a:lnTo>
                    <a:pt x="19817" y="7955"/>
                  </a:lnTo>
                  <a:lnTo>
                    <a:pt x="19560" y="7819"/>
                  </a:lnTo>
                  <a:lnTo>
                    <a:pt x="19274" y="7728"/>
                  </a:lnTo>
                  <a:lnTo>
                    <a:pt x="19002" y="7638"/>
                  </a:lnTo>
                  <a:lnTo>
                    <a:pt x="18972" y="7653"/>
                  </a:lnTo>
                  <a:lnTo>
                    <a:pt x="19002" y="7653"/>
                  </a:lnTo>
                  <a:lnTo>
                    <a:pt x="19244" y="7773"/>
                  </a:lnTo>
                  <a:lnTo>
                    <a:pt x="19485" y="7939"/>
                  </a:lnTo>
                  <a:lnTo>
                    <a:pt x="19742" y="8090"/>
                  </a:lnTo>
                  <a:lnTo>
                    <a:pt x="19983" y="8256"/>
                  </a:lnTo>
                  <a:lnTo>
                    <a:pt x="20209" y="8422"/>
                  </a:lnTo>
                  <a:lnTo>
                    <a:pt x="20451" y="8604"/>
                  </a:lnTo>
                  <a:lnTo>
                    <a:pt x="20557" y="8679"/>
                  </a:lnTo>
                  <a:lnTo>
                    <a:pt x="20662" y="8754"/>
                  </a:lnTo>
                  <a:lnTo>
                    <a:pt x="20738" y="8800"/>
                  </a:lnTo>
                  <a:lnTo>
                    <a:pt x="20813" y="8860"/>
                  </a:lnTo>
                  <a:lnTo>
                    <a:pt x="21130" y="9253"/>
                  </a:lnTo>
                  <a:lnTo>
                    <a:pt x="21704" y="10052"/>
                  </a:lnTo>
                  <a:lnTo>
                    <a:pt x="22443" y="11335"/>
                  </a:lnTo>
                  <a:lnTo>
                    <a:pt x="23334" y="13086"/>
                  </a:lnTo>
                  <a:lnTo>
                    <a:pt x="24284" y="14822"/>
                  </a:lnTo>
                  <a:lnTo>
                    <a:pt x="24843" y="15637"/>
                  </a:lnTo>
                  <a:lnTo>
                    <a:pt x="13267" y="20406"/>
                  </a:lnTo>
                  <a:lnTo>
                    <a:pt x="12859" y="20180"/>
                  </a:lnTo>
                  <a:lnTo>
                    <a:pt x="12467" y="19908"/>
                  </a:lnTo>
                  <a:lnTo>
                    <a:pt x="11924" y="19500"/>
                  </a:lnTo>
                  <a:lnTo>
                    <a:pt x="10988" y="18595"/>
                  </a:lnTo>
                  <a:lnTo>
                    <a:pt x="10203" y="17569"/>
                  </a:lnTo>
                  <a:lnTo>
                    <a:pt x="9539" y="16437"/>
                  </a:lnTo>
                  <a:lnTo>
                    <a:pt x="9237" y="15833"/>
                  </a:lnTo>
                  <a:lnTo>
                    <a:pt x="9237" y="15818"/>
                  </a:lnTo>
                  <a:lnTo>
                    <a:pt x="9222" y="15803"/>
                  </a:lnTo>
                  <a:lnTo>
                    <a:pt x="9207" y="15818"/>
                  </a:lnTo>
                  <a:lnTo>
                    <a:pt x="9207" y="15833"/>
                  </a:lnTo>
                  <a:lnTo>
                    <a:pt x="9690" y="17040"/>
                  </a:lnTo>
                  <a:lnTo>
                    <a:pt x="10535" y="18685"/>
                  </a:lnTo>
                  <a:lnTo>
                    <a:pt x="11275" y="19712"/>
                  </a:lnTo>
                  <a:lnTo>
                    <a:pt x="11727" y="20210"/>
                  </a:lnTo>
                  <a:lnTo>
                    <a:pt x="12029" y="20481"/>
                  </a:lnTo>
                  <a:lnTo>
                    <a:pt x="12376" y="20768"/>
                  </a:lnTo>
                  <a:lnTo>
                    <a:pt x="1615" y="25221"/>
                  </a:lnTo>
                  <a:lnTo>
                    <a:pt x="347" y="16980"/>
                  </a:lnTo>
                  <a:lnTo>
                    <a:pt x="498" y="16754"/>
                  </a:lnTo>
                  <a:lnTo>
                    <a:pt x="679" y="16527"/>
                  </a:lnTo>
                  <a:lnTo>
                    <a:pt x="1268" y="15667"/>
                  </a:lnTo>
                  <a:lnTo>
                    <a:pt x="2551" y="14037"/>
                  </a:lnTo>
                  <a:lnTo>
                    <a:pt x="3245" y="13267"/>
                  </a:lnTo>
                  <a:lnTo>
                    <a:pt x="3728" y="12739"/>
                  </a:lnTo>
                  <a:lnTo>
                    <a:pt x="4770" y="11788"/>
                  </a:lnTo>
                  <a:lnTo>
                    <a:pt x="5328" y="11350"/>
                  </a:lnTo>
                  <a:lnTo>
                    <a:pt x="5419" y="11305"/>
                  </a:lnTo>
                  <a:lnTo>
                    <a:pt x="5509" y="11260"/>
                  </a:lnTo>
                  <a:lnTo>
                    <a:pt x="5539" y="11245"/>
                  </a:lnTo>
                  <a:lnTo>
                    <a:pt x="5585" y="11245"/>
                  </a:lnTo>
                  <a:lnTo>
                    <a:pt x="5736" y="11275"/>
                  </a:lnTo>
                  <a:lnTo>
                    <a:pt x="5886" y="11335"/>
                  </a:lnTo>
                  <a:lnTo>
                    <a:pt x="6203" y="11471"/>
                  </a:lnTo>
                  <a:lnTo>
                    <a:pt x="6837" y="11652"/>
                  </a:lnTo>
                  <a:lnTo>
                    <a:pt x="7169" y="11713"/>
                  </a:lnTo>
                  <a:lnTo>
                    <a:pt x="7577" y="11788"/>
                  </a:lnTo>
                  <a:lnTo>
                    <a:pt x="8422" y="11909"/>
                  </a:lnTo>
                  <a:lnTo>
                    <a:pt x="8845" y="11924"/>
                  </a:lnTo>
                  <a:lnTo>
                    <a:pt x="9131" y="11909"/>
                  </a:lnTo>
                  <a:lnTo>
                    <a:pt x="9433" y="11879"/>
                  </a:lnTo>
                  <a:lnTo>
                    <a:pt x="9705" y="11833"/>
                  </a:lnTo>
                  <a:lnTo>
                    <a:pt x="10263" y="11682"/>
                  </a:lnTo>
                  <a:lnTo>
                    <a:pt x="10776" y="11441"/>
                  </a:lnTo>
                  <a:lnTo>
                    <a:pt x="11244" y="11109"/>
                  </a:lnTo>
                  <a:lnTo>
                    <a:pt x="11425" y="10898"/>
                  </a:lnTo>
                  <a:lnTo>
                    <a:pt x="10943" y="11184"/>
                  </a:lnTo>
                  <a:lnTo>
                    <a:pt x="9916" y="11607"/>
                  </a:lnTo>
                  <a:lnTo>
                    <a:pt x="9373" y="11713"/>
                  </a:lnTo>
                  <a:lnTo>
                    <a:pt x="9056" y="11758"/>
                  </a:lnTo>
                  <a:lnTo>
                    <a:pt x="8739" y="11773"/>
                  </a:lnTo>
                  <a:lnTo>
                    <a:pt x="8286" y="11758"/>
                  </a:lnTo>
                  <a:lnTo>
                    <a:pt x="7411" y="11592"/>
                  </a:lnTo>
                  <a:lnTo>
                    <a:pt x="7003" y="11456"/>
                  </a:lnTo>
                  <a:lnTo>
                    <a:pt x="6430" y="11215"/>
                  </a:lnTo>
                  <a:lnTo>
                    <a:pt x="5403" y="10626"/>
                  </a:lnTo>
                  <a:lnTo>
                    <a:pt x="4890" y="10324"/>
                  </a:lnTo>
                  <a:lnTo>
                    <a:pt x="4438" y="10068"/>
                  </a:lnTo>
                  <a:lnTo>
                    <a:pt x="4015" y="9766"/>
                  </a:lnTo>
                  <a:lnTo>
                    <a:pt x="3819" y="9585"/>
                  </a:lnTo>
                  <a:lnTo>
                    <a:pt x="3638" y="9388"/>
                  </a:lnTo>
                  <a:lnTo>
                    <a:pt x="3487" y="9162"/>
                  </a:lnTo>
                  <a:lnTo>
                    <a:pt x="3346" y="8994"/>
                  </a:lnTo>
                  <a:lnTo>
                    <a:pt x="3346" y="8994"/>
                  </a:lnTo>
                  <a:lnTo>
                    <a:pt x="3291" y="9343"/>
                  </a:lnTo>
                  <a:lnTo>
                    <a:pt x="3170" y="9283"/>
                  </a:lnTo>
                  <a:lnTo>
                    <a:pt x="3109" y="9237"/>
                  </a:lnTo>
                  <a:lnTo>
                    <a:pt x="3170" y="9343"/>
                  </a:lnTo>
                  <a:lnTo>
                    <a:pt x="3245" y="9434"/>
                  </a:lnTo>
                  <a:lnTo>
                    <a:pt x="3306" y="9539"/>
                  </a:lnTo>
                  <a:lnTo>
                    <a:pt x="3351" y="9600"/>
                  </a:lnTo>
                  <a:lnTo>
                    <a:pt x="3547" y="9826"/>
                  </a:lnTo>
                  <a:lnTo>
                    <a:pt x="3773" y="10037"/>
                  </a:lnTo>
                  <a:lnTo>
                    <a:pt x="4166" y="10339"/>
                  </a:lnTo>
                  <a:lnTo>
                    <a:pt x="4558" y="10551"/>
                  </a:lnTo>
                  <a:lnTo>
                    <a:pt x="4634" y="10581"/>
                  </a:lnTo>
                  <a:lnTo>
                    <a:pt x="4709" y="10626"/>
                  </a:lnTo>
                  <a:lnTo>
                    <a:pt x="4981" y="10777"/>
                  </a:lnTo>
                  <a:lnTo>
                    <a:pt x="5253" y="10943"/>
                  </a:lnTo>
                  <a:lnTo>
                    <a:pt x="5177" y="10988"/>
                  </a:lnTo>
                  <a:lnTo>
                    <a:pt x="5132" y="11033"/>
                  </a:lnTo>
                  <a:lnTo>
                    <a:pt x="4588" y="11456"/>
                  </a:lnTo>
                  <a:lnTo>
                    <a:pt x="3532" y="12437"/>
                  </a:lnTo>
                  <a:lnTo>
                    <a:pt x="2989" y="12996"/>
                  </a:lnTo>
                  <a:lnTo>
                    <a:pt x="2325" y="13735"/>
                  </a:lnTo>
                  <a:lnTo>
                    <a:pt x="1027" y="15395"/>
                  </a:lnTo>
                  <a:lnTo>
                    <a:pt x="393" y="16301"/>
                  </a:lnTo>
                  <a:lnTo>
                    <a:pt x="242" y="16512"/>
                  </a:lnTo>
                  <a:lnTo>
                    <a:pt x="76" y="16769"/>
                  </a:lnTo>
                  <a:lnTo>
                    <a:pt x="0" y="16889"/>
                  </a:lnTo>
                  <a:lnTo>
                    <a:pt x="15" y="17040"/>
                  </a:lnTo>
                  <a:lnTo>
                    <a:pt x="1283" y="25281"/>
                  </a:lnTo>
                  <a:lnTo>
                    <a:pt x="1359" y="25749"/>
                  </a:lnTo>
                  <a:lnTo>
                    <a:pt x="1811" y="25568"/>
                  </a:lnTo>
                  <a:lnTo>
                    <a:pt x="12557" y="21100"/>
                  </a:lnTo>
                  <a:lnTo>
                    <a:pt x="13161" y="20859"/>
                  </a:lnTo>
                  <a:lnTo>
                    <a:pt x="12648" y="20466"/>
                  </a:lnTo>
                  <a:lnTo>
                    <a:pt x="12573" y="20406"/>
                  </a:lnTo>
                  <a:lnTo>
                    <a:pt x="12527" y="20346"/>
                  </a:lnTo>
                  <a:lnTo>
                    <a:pt x="12814" y="20557"/>
                  </a:lnTo>
                  <a:lnTo>
                    <a:pt x="13131" y="20723"/>
                  </a:lnTo>
                  <a:lnTo>
                    <a:pt x="13282" y="20829"/>
                  </a:lnTo>
                  <a:lnTo>
                    <a:pt x="13448" y="20753"/>
                  </a:lnTo>
                  <a:lnTo>
                    <a:pt x="25054" y="15939"/>
                  </a:lnTo>
                  <a:lnTo>
                    <a:pt x="25477" y="15742"/>
                  </a:lnTo>
                  <a:lnTo>
                    <a:pt x="25205" y="15350"/>
                  </a:lnTo>
                  <a:lnTo>
                    <a:pt x="24707" y="14641"/>
                  </a:lnTo>
                  <a:lnTo>
                    <a:pt x="23862" y="13116"/>
                  </a:lnTo>
                  <a:lnTo>
                    <a:pt x="23485" y="12347"/>
                  </a:lnTo>
                  <a:lnTo>
                    <a:pt x="23002" y="11381"/>
                  </a:lnTo>
                  <a:lnTo>
                    <a:pt x="22171" y="9947"/>
                  </a:lnTo>
                  <a:lnTo>
                    <a:pt x="21538" y="9041"/>
                  </a:lnTo>
                  <a:lnTo>
                    <a:pt x="21175" y="8604"/>
                  </a:lnTo>
                  <a:lnTo>
                    <a:pt x="21658" y="8317"/>
                  </a:lnTo>
                  <a:lnTo>
                    <a:pt x="22353" y="8060"/>
                  </a:lnTo>
                  <a:lnTo>
                    <a:pt x="22836" y="7985"/>
                  </a:lnTo>
                  <a:lnTo>
                    <a:pt x="23062" y="7970"/>
                  </a:lnTo>
                  <a:lnTo>
                    <a:pt x="23364" y="7985"/>
                  </a:lnTo>
                  <a:lnTo>
                    <a:pt x="23937" y="8075"/>
                  </a:lnTo>
                  <a:lnTo>
                    <a:pt x="24828" y="8332"/>
                  </a:lnTo>
                  <a:lnTo>
                    <a:pt x="25447" y="8558"/>
                  </a:lnTo>
                  <a:lnTo>
                    <a:pt x="26096" y="8800"/>
                  </a:lnTo>
                  <a:lnTo>
                    <a:pt x="27182" y="9117"/>
                  </a:lnTo>
                  <a:lnTo>
                    <a:pt x="27967" y="9268"/>
                  </a:lnTo>
                  <a:lnTo>
                    <a:pt x="28375" y="9298"/>
                  </a:lnTo>
                  <a:lnTo>
                    <a:pt x="28450" y="9298"/>
                  </a:lnTo>
                  <a:lnTo>
                    <a:pt x="28888" y="9237"/>
                  </a:lnTo>
                  <a:lnTo>
                    <a:pt x="29657" y="8951"/>
                  </a:lnTo>
                  <a:lnTo>
                    <a:pt x="30035" y="8785"/>
                  </a:lnTo>
                  <a:lnTo>
                    <a:pt x="30533" y="8558"/>
                  </a:lnTo>
                  <a:lnTo>
                    <a:pt x="31031" y="8407"/>
                  </a:lnTo>
                  <a:lnTo>
                    <a:pt x="31272" y="8347"/>
                  </a:lnTo>
                  <a:lnTo>
                    <a:pt x="31318" y="8090"/>
                  </a:lnTo>
                  <a:lnTo>
                    <a:pt x="31333" y="7909"/>
                  </a:lnTo>
                  <a:lnTo>
                    <a:pt x="31242" y="7638"/>
                  </a:lnTo>
                  <a:lnTo>
                    <a:pt x="31182" y="7562"/>
                  </a:lnTo>
                  <a:lnTo>
                    <a:pt x="31046" y="7426"/>
                  </a:lnTo>
                  <a:lnTo>
                    <a:pt x="30714" y="7336"/>
                  </a:lnTo>
                  <a:lnTo>
                    <a:pt x="30201" y="7336"/>
                  </a:lnTo>
                  <a:lnTo>
                    <a:pt x="29582" y="7290"/>
                  </a:lnTo>
                  <a:lnTo>
                    <a:pt x="28375" y="7034"/>
                  </a:lnTo>
                  <a:lnTo>
                    <a:pt x="27726" y="6823"/>
                  </a:lnTo>
                  <a:lnTo>
                    <a:pt x="27348" y="6687"/>
                  </a:lnTo>
                  <a:lnTo>
                    <a:pt x="26639" y="6370"/>
                  </a:lnTo>
                  <a:lnTo>
                    <a:pt x="25628" y="5781"/>
                  </a:lnTo>
                  <a:lnTo>
                    <a:pt x="24933" y="5298"/>
                  </a:lnTo>
                  <a:lnTo>
                    <a:pt x="24843" y="5238"/>
                  </a:lnTo>
                  <a:lnTo>
                    <a:pt x="24511" y="5012"/>
                  </a:lnTo>
                  <a:lnTo>
                    <a:pt x="23832" y="4664"/>
                  </a:lnTo>
                  <a:lnTo>
                    <a:pt x="23122" y="4438"/>
                  </a:lnTo>
                  <a:lnTo>
                    <a:pt x="22428" y="4332"/>
                  </a:lnTo>
                  <a:lnTo>
                    <a:pt x="22066" y="4317"/>
                  </a:lnTo>
                  <a:lnTo>
                    <a:pt x="21764" y="4317"/>
                  </a:lnTo>
                  <a:lnTo>
                    <a:pt x="21160" y="4408"/>
                  </a:lnTo>
                  <a:lnTo>
                    <a:pt x="20572" y="4589"/>
                  </a:lnTo>
                  <a:lnTo>
                    <a:pt x="20013" y="4845"/>
                  </a:lnTo>
                  <a:lnTo>
                    <a:pt x="19485" y="5178"/>
                  </a:lnTo>
                  <a:lnTo>
                    <a:pt x="18987" y="5600"/>
                  </a:lnTo>
                  <a:lnTo>
                    <a:pt x="18504" y="6083"/>
                  </a:lnTo>
                  <a:lnTo>
                    <a:pt x="18081" y="6657"/>
                  </a:lnTo>
                  <a:lnTo>
                    <a:pt x="17885" y="6958"/>
                  </a:lnTo>
                  <a:lnTo>
                    <a:pt x="17689" y="6913"/>
                  </a:lnTo>
                  <a:lnTo>
                    <a:pt x="17478" y="6883"/>
                  </a:lnTo>
                  <a:lnTo>
                    <a:pt x="17598" y="6400"/>
                  </a:lnTo>
                  <a:lnTo>
                    <a:pt x="17900" y="5585"/>
                  </a:lnTo>
                  <a:lnTo>
                    <a:pt x="18278" y="4936"/>
                  </a:lnTo>
                  <a:lnTo>
                    <a:pt x="18715" y="4453"/>
                  </a:lnTo>
                  <a:lnTo>
                    <a:pt x="19213" y="4106"/>
                  </a:lnTo>
                  <a:lnTo>
                    <a:pt x="19787" y="3864"/>
                  </a:lnTo>
                  <a:lnTo>
                    <a:pt x="20421" y="3729"/>
                  </a:lnTo>
                  <a:lnTo>
                    <a:pt x="21115" y="3668"/>
                  </a:lnTo>
                  <a:lnTo>
                    <a:pt x="21477" y="3653"/>
                  </a:lnTo>
                  <a:lnTo>
                    <a:pt x="22187" y="3668"/>
                  </a:lnTo>
                  <a:lnTo>
                    <a:pt x="22941" y="3714"/>
                  </a:lnTo>
                  <a:lnTo>
                    <a:pt x="23726" y="3759"/>
                  </a:lnTo>
                  <a:lnTo>
                    <a:pt x="24541" y="3774"/>
                  </a:lnTo>
                  <a:lnTo>
                    <a:pt x="25281" y="3759"/>
                  </a:lnTo>
                  <a:lnTo>
                    <a:pt x="26413" y="3608"/>
                  </a:lnTo>
                  <a:lnTo>
                    <a:pt x="27167" y="3412"/>
                  </a:lnTo>
                  <a:lnTo>
                    <a:pt x="27907" y="3095"/>
                  </a:lnTo>
                  <a:lnTo>
                    <a:pt x="28631" y="2642"/>
                  </a:lnTo>
                  <a:lnTo>
                    <a:pt x="29325" y="2038"/>
                  </a:lnTo>
                  <a:lnTo>
                    <a:pt x="29974" y="1269"/>
                  </a:lnTo>
                  <a:lnTo>
                    <a:pt x="30276" y="786"/>
                  </a:lnTo>
                  <a:lnTo>
                    <a:pt x="30382" y="620"/>
                  </a:lnTo>
                  <a:lnTo>
                    <a:pt x="30291" y="423"/>
                  </a:lnTo>
                  <a:lnTo>
                    <a:pt x="30291" y="408"/>
                  </a:lnTo>
                  <a:lnTo>
                    <a:pt x="30276" y="393"/>
                  </a:lnTo>
                  <a:lnTo>
                    <a:pt x="30216" y="257"/>
                  </a:lnTo>
                  <a:lnTo>
                    <a:pt x="30080" y="91"/>
                  </a:lnTo>
                  <a:lnTo>
                    <a:pt x="299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75"/>
            <p:cNvSpPr/>
            <p:nvPr/>
          </p:nvSpPr>
          <p:spPr>
            <a:xfrm>
              <a:off x="2038022" y="2117589"/>
              <a:ext cx="323528" cy="396191"/>
            </a:xfrm>
            <a:custGeom>
              <a:avLst/>
              <a:gdLst/>
              <a:ahLst/>
              <a:cxnLst/>
              <a:rect l="l" t="t" r="r" b="b"/>
              <a:pathLst>
                <a:path w="8936" h="10943" extrusionOk="0">
                  <a:moveTo>
                    <a:pt x="8875" y="0"/>
                  </a:moveTo>
                  <a:lnTo>
                    <a:pt x="8453" y="136"/>
                  </a:lnTo>
                  <a:lnTo>
                    <a:pt x="7804" y="347"/>
                  </a:lnTo>
                  <a:lnTo>
                    <a:pt x="6626" y="876"/>
                  </a:lnTo>
                  <a:lnTo>
                    <a:pt x="5585" y="1525"/>
                  </a:lnTo>
                  <a:lnTo>
                    <a:pt x="4664" y="2294"/>
                  </a:lnTo>
                  <a:lnTo>
                    <a:pt x="3880" y="3170"/>
                  </a:lnTo>
                  <a:lnTo>
                    <a:pt x="3231" y="4151"/>
                  </a:lnTo>
                  <a:lnTo>
                    <a:pt x="2717" y="5268"/>
                  </a:lnTo>
                  <a:lnTo>
                    <a:pt x="2340" y="6475"/>
                  </a:lnTo>
                  <a:lnTo>
                    <a:pt x="2204" y="7139"/>
                  </a:lnTo>
                  <a:lnTo>
                    <a:pt x="2159" y="7516"/>
                  </a:lnTo>
                  <a:lnTo>
                    <a:pt x="2129" y="7864"/>
                  </a:lnTo>
                  <a:lnTo>
                    <a:pt x="2114" y="8150"/>
                  </a:lnTo>
                  <a:lnTo>
                    <a:pt x="2023" y="8694"/>
                  </a:lnTo>
                  <a:lnTo>
                    <a:pt x="1918" y="8950"/>
                  </a:lnTo>
                  <a:lnTo>
                    <a:pt x="1812" y="9162"/>
                  </a:lnTo>
                  <a:lnTo>
                    <a:pt x="1525" y="9554"/>
                  </a:lnTo>
                  <a:lnTo>
                    <a:pt x="1178" y="9901"/>
                  </a:lnTo>
                  <a:lnTo>
                    <a:pt x="740" y="10233"/>
                  </a:lnTo>
                  <a:lnTo>
                    <a:pt x="484" y="10384"/>
                  </a:lnTo>
                  <a:lnTo>
                    <a:pt x="1" y="10671"/>
                  </a:lnTo>
                  <a:lnTo>
                    <a:pt x="1918" y="10943"/>
                  </a:lnTo>
                  <a:lnTo>
                    <a:pt x="1978" y="10912"/>
                  </a:lnTo>
                  <a:lnTo>
                    <a:pt x="2400" y="10595"/>
                  </a:lnTo>
                  <a:lnTo>
                    <a:pt x="2823" y="10309"/>
                  </a:lnTo>
                  <a:lnTo>
                    <a:pt x="3276" y="9992"/>
                  </a:lnTo>
                  <a:lnTo>
                    <a:pt x="3744" y="9660"/>
                  </a:lnTo>
                  <a:lnTo>
                    <a:pt x="4151" y="9403"/>
                  </a:lnTo>
                  <a:lnTo>
                    <a:pt x="4559" y="9177"/>
                  </a:lnTo>
                  <a:lnTo>
                    <a:pt x="4936" y="8950"/>
                  </a:lnTo>
                  <a:lnTo>
                    <a:pt x="5676" y="8467"/>
                  </a:lnTo>
                  <a:lnTo>
                    <a:pt x="6038" y="8181"/>
                  </a:lnTo>
                  <a:lnTo>
                    <a:pt x="6400" y="7849"/>
                  </a:lnTo>
                  <a:lnTo>
                    <a:pt x="7049" y="7154"/>
                  </a:lnTo>
                  <a:lnTo>
                    <a:pt x="7607" y="6415"/>
                  </a:lnTo>
                  <a:lnTo>
                    <a:pt x="8060" y="5630"/>
                  </a:lnTo>
                  <a:lnTo>
                    <a:pt x="8422" y="4800"/>
                  </a:lnTo>
                  <a:lnTo>
                    <a:pt x="8694" y="3909"/>
                  </a:lnTo>
                  <a:lnTo>
                    <a:pt x="8860" y="2989"/>
                  </a:lnTo>
                  <a:lnTo>
                    <a:pt x="8936" y="2008"/>
                  </a:lnTo>
                  <a:lnTo>
                    <a:pt x="8936" y="1495"/>
                  </a:lnTo>
                  <a:lnTo>
                    <a:pt x="8921" y="755"/>
                  </a:lnTo>
                  <a:lnTo>
                    <a:pt x="8573" y="1404"/>
                  </a:lnTo>
                  <a:lnTo>
                    <a:pt x="8317" y="1887"/>
                  </a:lnTo>
                  <a:lnTo>
                    <a:pt x="8075" y="2385"/>
                  </a:lnTo>
                  <a:lnTo>
                    <a:pt x="8000" y="2536"/>
                  </a:lnTo>
                  <a:lnTo>
                    <a:pt x="7924" y="2687"/>
                  </a:lnTo>
                  <a:lnTo>
                    <a:pt x="8030" y="2098"/>
                  </a:lnTo>
                  <a:lnTo>
                    <a:pt x="8407" y="966"/>
                  </a:lnTo>
                  <a:lnTo>
                    <a:pt x="8679" y="408"/>
                  </a:lnTo>
                  <a:lnTo>
                    <a:pt x="88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75"/>
            <p:cNvSpPr/>
            <p:nvPr/>
          </p:nvSpPr>
          <p:spPr>
            <a:xfrm>
              <a:off x="2016733" y="2106111"/>
              <a:ext cx="355750" cy="414764"/>
            </a:xfrm>
            <a:custGeom>
              <a:avLst/>
              <a:gdLst/>
              <a:ahLst/>
              <a:cxnLst/>
              <a:rect l="l" t="t" r="r" b="b"/>
              <a:pathLst>
                <a:path w="9826" h="11456" extrusionOk="0">
                  <a:moveTo>
                    <a:pt x="9825" y="0"/>
                  </a:moveTo>
                  <a:lnTo>
                    <a:pt x="8965" y="287"/>
                  </a:lnTo>
                  <a:lnTo>
                    <a:pt x="8301" y="498"/>
                  </a:lnTo>
                  <a:lnTo>
                    <a:pt x="7109" y="1042"/>
                  </a:lnTo>
                  <a:lnTo>
                    <a:pt x="6037" y="1706"/>
                  </a:lnTo>
                  <a:lnTo>
                    <a:pt x="5101" y="2491"/>
                  </a:lnTo>
                  <a:lnTo>
                    <a:pt x="4302" y="3381"/>
                  </a:lnTo>
                  <a:lnTo>
                    <a:pt x="3653" y="4392"/>
                  </a:lnTo>
                  <a:lnTo>
                    <a:pt x="3124" y="5524"/>
                  </a:lnTo>
                  <a:lnTo>
                    <a:pt x="2732" y="6762"/>
                  </a:lnTo>
                  <a:lnTo>
                    <a:pt x="2596" y="7426"/>
                  </a:lnTo>
                  <a:lnTo>
                    <a:pt x="2551" y="7818"/>
                  </a:lnTo>
                  <a:lnTo>
                    <a:pt x="2521" y="8181"/>
                  </a:lnTo>
                  <a:lnTo>
                    <a:pt x="2506" y="8467"/>
                  </a:lnTo>
                  <a:lnTo>
                    <a:pt x="2430" y="8965"/>
                  </a:lnTo>
                  <a:lnTo>
                    <a:pt x="2339" y="9207"/>
                  </a:lnTo>
                  <a:lnTo>
                    <a:pt x="2234" y="9403"/>
                  </a:lnTo>
                  <a:lnTo>
                    <a:pt x="1962" y="9780"/>
                  </a:lnTo>
                  <a:lnTo>
                    <a:pt x="1449" y="10278"/>
                  </a:lnTo>
                  <a:lnTo>
                    <a:pt x="981" y="10565"/>
                  </a:lnTo>
                  <a:lnTo>
                    <a:pt x="0" y="11109"/>
                  </a:lnTo>
                  <a:lnTo>
                    <a:pt x="1117" y="11260"/>
                  </a:lnTo>
                  <a:lnTo>
                    <a:pt x="2430" y="11426"/>
                  </a:lnTo>
                  <a:lnTo>
                    <a:pt x="2581" y="11456"/>
                  </a:lnTo>
                  <a:lnTo>
                    <a:pt x="2702" y="11380"/>
                  </a:lnTo>
                  <a:lnTo>
                    <a:pt x="3124" y="11078"/>
                  </a:lnTo>
                  <a:lnTo>
                    <a:pt x="3547" y="10777"/>
                  </a:lnTo>
                  <a:lnTo>
                    <a:pt x="4000" y="10445"/>
                  </a:lnTo>
                  <a:lnTo>
                    <a:pt x="4468" y="10128"/>
                  </a:lnTo>
                  <a:lnTo>
                    <a:pt x="4860" y="9871"/>
                  </a:lnTo>
                  <a:lnTo>
                    <a:pt x="5267" y="9645"/>
                  </a:lnTo>
                  <a:lnTo>
                    <a:pt x="5630" y="9433"/>
                  </a:lnTo>
                  <a:lnTo>
                    <a:pt x="6384" y="8935"/>
                  </a:lnTo>
                  <a:lnTo>
                    <a:pt x="6747" y="8618"/>
                  </a:lnTo>
                  <a:lnTo>
                    <a:pt x="7124" y="8286"/>
                  </a:lnTo>
                  <a:lnTo>
                    <a:pt x="7788" y="7577"/>
                  </a:lnTo>
                  <a:lnTo>
                    <a:pt x="8361" y="6822"/>
                  </a:lnTo>
                  <a:lnTo>
                    <a:pt x="8829" y="6022"/>
                  </a:lnTo>
                  <a:lnTo>
                    <a:pt x="9192" y="5162"/>
                  </a:lnTo>
                  <a:lnTo>
                    <a:pt x="9463" y="4272"/>
                  </a:lnTo>
                  <a:lnTo>
                    <a:pt x="9644" y="3321"/>
                  </a:lnTo>
                  <a:lnTo>
                    <a:pt x="9720" y="2310"/>
                  </a:lnTo>
                  <a:lnTo>
                    <a:pt x="9720" y="1796"/>
                  </a:lnTo>
                  <a:lnTo>
                    <a:pt x="9690" y="348"/>
                  </a:lnTo>
                  <a:lnTo>
                    <a:pt x="9161" y="1344"/>
                  </a:lnTo>
                  <a:lnTo>
                    <a:pt x="9282" y="1072"/>
                  </a:lnTo>
                  <a:lnTo>
                    <a:pt x="9071" y="619"/>
                  </a:lnTo>
                  <a:lnTo>
                    <a:pt x="8875" y="1012"/>
                  </a:lnTo>
                  <a:lnTo>
                    <a:pt x="8573" y="1812"/>
                  </a:lnTo>
                  <a:lnTo>
                    <a:pt x="8361" y="2627"/>
                  </a:lnTo>
                  <a:lnTo>
                    <a:pt x="8241" y="3472"/>
                  </a:lnTo>
                  <a:lnTo>
                    <a:pt x="8226" y="3909"/>
                  </a:lnTo>
                  <a:lnTo>
                    <a:pt x="8784" y="2853"/>
                  </a:lnTo>
                  <a:lnTo>
                    <a:pt x="9343" y="1812"/>
                  </a:lnTo>
                  <a:lnTo>
                    <a:pt x="9343" y="2310"/>
                  </a:lnTo>
                  <a:lnTo>
                    <a:pt x="9267" y="3260"/>
                  </a:lnTo>
                  <a:lnTo>
                    <a:pt x="9101" y="4151"/>
                  </a:lnTo>
                  <a:lnTo>
                    <a:pt x="8844" y="5011"/>
                  </a:lnTo>
                  <a:lnTo>
                    <a:pt x="8497" y="5826"/>
                  </a:lnTo>
                  <a:lnTo>
                    <a:pt x="8060" y="6596"/>
                  </a:lnTo>
                  <a:lnTo>
                    <a:pt x="7516" y="7320"/>
                  </a:lnTo>
                  <a:lnTo>
                    <a:pt x="6867" y="8015"/>
                  </a:lnTo>
                  <a:lnTo>
                    <a:pt x="6505" y="8347"/>
                  </a:lnTo>
                  <a:lnTo>
                    <a:pt x="5962" y="8769"/>
                  </a:lnTo>
                  <a:lnTo>
                    <a:pt x="4815" y="9448"/>
                  </a:lnTo>
                  <a:lnTo>
                    <a:pt x="4241" y="9811"/>
                  </a:lnTo>
                  <a:lnTo>
                    <a:pt x="3351" y="10429"/>
                  </a:lnTo>
                  <a:lnTo>
                    <a:pt x="2475" y="11063"/>
                  </a:lnTo>
                  <a:lnTo>
                    <a:pt x="1147" y="10882"/>
                  </a:lnTo>
                  <a:lnTo>
                    <a:pt x="1389" y="10746"/>
                  </a:lnTo>
                  <a:lnTo>
                    <a:pt x="1826" y="10429"/>
                  </a:lnTo>
                  <a:lnTo>
                    <a:pt x="2204" y="10052"/>
                  </a:lnTo>
                  <a:lnTo>
                    <a:pt x="2536" y="9614"/>
                  </a:lnTo>
                  <a:lnTo>
                    <a:pt x="2656" y="9358"/>
                  </a:lnTo>
                  <a:lnTo>
                    <a:pt x="2747" y="9131"/>
                  </a:lnTo>
                  <a:lnTo>
                    <a:pt x="2853" y="8679"/>
                  </a:lnTo>
                  <a:lnTo>
                    <a:pt x="2898" y="7984"/>
                  </a:lnTo>
                  <a:lnTo>
                    <a:pt x="2958" y="7486"/>
                  </a:lnTo>
                  <a:lnTo>
                    <a:pt x="3094" y="6837"/>
                  </a:lnTo>
                  <a:lnTo>
                    <a:pt x="3471" y="5645"/>
                  </a:lnTo>
                  <a:lnTo>
                    <a:pt x="3970" y="4558"/>
                  </a:lnTo>
                  <a:lnTo>
                    <a:pt x="4603" y="3592"/>
                  </a:lnTo>
                  <a:lnTo>
                    <a:pt x="5373" y="2732"/>
                  </a:lnTo>
                  <a:lnTo>
                    <a:pt x="6264" y="1993"/>
                  </a:lnTo>
                  <a:lnTo>
                    <a:pt x="7290" y="1359"/>
                  </a:lnTo>
                  <a:lnTo>
                    <a:pt x="8437" y="831"/>
                  </a:lnTo>
                  <a:lnTo>
                    <a:pt x="9071" y="619"/>
                  </a:lnTo>
                  <a:lnTo>
                    <a:pt x="98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75"/>
            <p:cNvSpPr/>
            <p:nvPr/>
          </p:nvSpPr>
          <p:spPr>
            <a:xfrm>
              <a:off x="2730398" y="2941648"/>
              <a:ext cx="933329" cy="1021850"/>
            </a:xfrm>
            <a:custGeom>
              <a:avLst/>
              <a:gdLst/>
              <a:ahLst/>
              <a:cxnLst/>
              <a:rect l="l" t="t" r="r" b="b"/>
              <a:pathLst>
                <a:path w="25779" h="28224" extrusionOk="0">
                  <a:moveTo>
                    <a:pt x="23892" y="0"/>
                  </a:moveTo>
                  <a:lnTo>
                    <a:pt x="0" y="3713"/>
                  </a:lnTo>
                  <a:lnTo>
                    <a:pt x="1434" y="13070"/>
                  </a:lnTo>
                  <a:lnTo>
                    <a:pt x="1660" y="12950"/>
                  </a:lnTo>
                  <a:lnTo>
                    <a:pt x="2083" y="12753"/>
                  </a:lnTo>
                  <a:lnTo>
                    <a:pt x="2475" y="12542"/>
                  </a:lnTo>
                  <a:lnTo>
                    <a:pt x="2626" y="12467"/>
                  </a:lnTo>
                  <a:lnTo>
                    <a:pt x="2958" y="12361"/>
                  </a:lnTo>
                  <a:lnTo>
                    <a:pt x="3139" y="12346"/>
                  </a:lnTo>
                  <a:lnTo>
                    <a:pt x="3305" y="12361"/>
                  </a:lnTo>
                  <a:lnTo>
                    <a:pt x="3366" y="12391"/>
                  </a:lnTo>
                  <a:lnTo>
                    <a:pt x="3638" y="13251"/>
                  </a:lnTo>
                  <a:lnTo>
                    <a:pt x="4105" y="14972"/>
                  </a:lnTo>
                  <a:lnTo>
                    <a:pt x="4302" y="15817"/>
                  </a:lnTo>
                  <a:lnTo>
                    <a:pt x="4453" y="16481"/>
                  </a:lnTo>
                  <a:lnTo>
                    <a:pt x="4619" y="17145"/>
                  </a:lnTo>
                  <a:lnTo>
                    <a:pt x="4603" y="17523"/>
                  </a:lnTo>
                  <a:lnTo>
                    <a:pt x="4498" y="18307"/>
                  </a:lnTo>
                  <a:lnTo>
                    <a:pt x="4437" y="18670"/>
                  </a:lnTo>
                  <a:lnTo>
                    <a:pt x="4332" y="19168"/>
                  </a:lnTo>
                  <a:lnTo>
                    <a:pt x="4241" y="20194"/>
                  </a:lnTo>
                  <a:lnTo>
                    <a:pt x="4287" y="20722"/>
                  </a:lnTo>
                  <a:lnTo>
                    <a:pt x="4347" y="21054"/>
                  </a:lnTo>
                  <a:lnTo>
                    <a:pt x="4573" y="21658"/>
                  </a:lnTo>
                  <a:lnTo>
                    <a:pt x="4724" y="21960"/>
                  </a:lnTo>
                  <a:lnTo>
                    <a:pt x="4860" y="22262"/>
                  </a:lnTo>
                  <a:lnTo>
                    <a:pt x="4981" y="22579"/>
                  </a:lnTo>
                  <a:lnTo>
                    <a:pt x="5071" y="22896"/>
                  </a:lnTo>
                  <a:lnTo>
                    <a:pt x="5102" y="23590"/>
                  </a:lnTo>
                  <a:lnTo>
                    <a:pt x="5026" y="24012"/>
                  </a:lnTo>
                  <a:lnTo>
                    <a:pt x="4890" y="24526"/>
                  </a:lnTo>
                  <a:lnTo>
                    <a:pt x="4754" y="25009"/>
                  </a:lnTo>
                  <a:lnTo>
                    <a:pt x="4588" y="25597"/>
                  </a:lnTo>
                  <a:lnTo>
                    <a:pt x="4347" y="26835"/>
                  </a:lnTo>
                  <a:lnTo>
                    <a:pt x="4302" y="27544"/>
                  </a:lnTo>
                  <a:lnTo>
                    <a:pt x="4302" y="27635"/>
                  </a:lnTo>
                  <a:lnTo>
                    <a:pt x="4362" y="27801"/>
                  </a:lnTo>
                  <a:lnTo>
                    <a:pt x="4437" y="27876"/>
                  </a:lnTo>
                  <a:lnTo>
                    <a:pt x="4528" y="27967"/>
                  </a:lnTo>
                  <a:lnTo>
                    <a:pt x="4800" y="28087"/>
                  </a:lnTo>
                  <a:lnTo>
                    <a:pt x="5388" y="28208"/>
                  </a:lnTo>
                  <a:lnTo>
                    <a:pt x="5947" y="28223"/>
                  </a:lnTo>
                  <a:lnTo>
                    <a:pt x="6611" y="28193"/>
                  </a:lnTo>
                  <a:lnTo>
                    <a:pt x="7531" y="28072"/>
                  </a:lnTo>
                  <a:lnTo>
                    <a:pt x="7999" y="27952"/>
                  </a:lnTo>
                  <a:lnTo>
                    <a:pt x="8135" y="27876"/>
                  </a:lnTo>
                  <a:lnTo>
                    <a:pt x="8226" y="27846"/>
                  </a:lnTo>
                  <a:lnTo>
                    <a:pt x="8226" y="27725"/>
                  </a:lnTo>
                  <a:lnTo>
                    <a:pt x="8226" y="27408"/>
                  </a:lnTo>
                  <a:lnTo>
                    <a:pt x="8165" y="27031"/>
                  </a:lnTo>
                  <a:lnTo>
                    <a:pt x="8165" y="27001"/>
                  </a:lnTo>
                  <a:lnTo>
                    <a:pt x="8180" y="27001"/>
                  </a:lnTo>
                  <a:lnTo>
                    <a:pt x="8196" y="27031"/>
                  </a:lnTo>
                  <a:lnTo>
                    <a:pt x="8241" y="27227"/>
                  </a:lnTo>
                  <a:lnTo>
                    <a:pt x="8286" y="27454"/>
                  </a:lnTo>
                  <a:lnTo>
                    <a:pt x="8316" y="27574"/>
                  </a:lnTo>
                  <a:lnTo>
                    <a:pt x="8346" y="27695"/>
                  </a:lnTo>
                  <a:lnTo>
                    <a:pt x="8377" y="27861"/>
                  </a:lnTo>
                  <a:lnTo>
                    <a:pt x="8618" y="27831"/>
                  </a:lnTo>
                  <a:lnTo>
                    <a:pt x="9222" y="27710"/>
                  </a:lnTo>
                  <a:lnTo>
                    <a:pt x="9871" y="27499"/>
                  </a:lnTo>
                  <a:lnTo>
                    <a:pt x="10158" y="27303"/>
                  </a:lnTo>
                  <a:lnTo>
                    <a:pt x="10248" y="27197"/>
                  </a:lnTo>
                  <a:lnTo>
                    <a:pt x="10339" y="27016"/>
                  </a:lnTo>
                  <a:lnTo>
                    <a:pt x="10414" y="26654"/>
                  </a:lnTo>
                  <a:lnTo>
                    <a:pt x="10369" y="26276"/>
                  </a:lnTo>
                  <a:lnTo>
                    <a:pt x="10233" y="25899"/>
                  </a:lnTo>
                  <a:lnTo>
                    <a:pt x="9901" y="25356"/>
                  </a:lnTo>
                  <a:lnTo>
                    <a:pt x="9373" y="24722"/>
                  </a:lnTo>
                  <a:lnTo>
                    <a:pt x="9131" y="24465"/>
                  </a:lnTo>
                  <a:lnTo>
                    <a:pt x="9041" y="24360"/>
                  </a:lnTo>
                  <a:lnTo>
                    <a:pt x="8950" y="24239"/>
                  </a:lnTo>
                  <a:lnTo>
                    <a:pt x="8845" y="24148"/>
                  </a:lnTo>
                  <a:lnTo>
                    <a:pt x="8603" y="23892"/>
                  </a:lnTo>
                  <a:lnTo>
                    <a:pt x="8377" y="23545"/>
                  </a:lnTo>
                  <a:lnTo>
                    <a:pt x="8301" y="23273"/>
                  </a:lnTo>
                  <a:lnTo>
                    <a:pt x="8286" y="23107"/>
                  </a:lnTo>
                  <a:lnTo>
                    <a:pt x="8377" y="22745"/>
                  </a:lnTo>
                  <a:lnTo>
                    <a:pt x="8467" y="22398"/>
                  </a:lnTo>
                  <a:lnTo>
                    <a:pt x="8633" y="21764"/>
                  </a:lnTo>
                  <a:lnTo>
                    <a:pt x="8875" y="20586"/>
                  </a:lnTo>
                  <a:lnTo>
                    <a:pt x="8890" y="19711"/>
                  </a:lnTo>
                  <a:lnTo>
                    <a:pt x="8799" y="19122"/>
                  </a:lnTo>
                  <a:lnTo>
                    <a:pt x="8618" y="18504"/>
                  </a:lnTo>
                  <a:lnTo>
                    <a:pt x="8286" y="17870"/>
                  </a:lnTo>
                  <a:lnTo>
                    <a:pt x="8075" y="17538"/>
                  </a:lnTo>
                  <a:lnTo>
                    <a:pt x="7924" y="17160"/>
                  </a:lnTo>
                  <a:lnTo>
                    <a:pt x="7728" y="16421"/>
                  </a:lnTo>
                  <a:lnTo>
                    <a:pt x="7622" y="15681"/>
                  </a:lnTo>
                  <a:lnTo>
                    <a:pt x="7592" y="14957"/>
                  </a:lnTo>
                  <a:lnTo>
                    <a:pt x="7652" y="13870"/>
                  </a:lnTo>
                  <a:lnTo>
                    <a:pt x="7909" y="12376"/>
                  </a:lnTo>
                  <a:lnTo>
                    <a:pt x="8075" y="11606"/>
                  </a:lnTo>
                  <a:lnTo>
                    <a:pt x="8135" y="11289"/>
                  </a:lnTo>
                  <a:lnTo>
                    <a:pt x="8211" y="10972"/>
                  </a:lnTo>
                  <a:lnTo>
                    <a:pt x="8392" y="10323"/>
                  </a:lnTo>
                  <a:lnTo>
                    <a:pt x="8512" y="9659"/>
                  </a:lnTo>
                  <a:lnTo>
                    <a:pt x="8603" y="9131"/>
                  </a:lnTo>
                  <a:lnTo>
                    <a:pt x="8860" y="8135"/>
                  </a:lnTo>
                  <a:lnTo>
                    <a:pt x="9056" y="7652"/>
                  </a:lnTo>
                  <a:lnTo>
                    <a:pt x="9433" y="7335"/>
                  </a:lnTo>
                  <a:lnTo>
                    <a:pt x="10067" y="6671"/>
                  </a:lnTo>
                  <a:lnTo>
                    <a:pt x="10339" y="6309"/>
                  </a:lnTo>
                  <a:lnTo>
                    <a:pt x="10716" y="6188"/>
                  </a:lnTo>
                  <a:lnTo>
                    <a:pt x="11501" y="6097"/>
                  </a:lnTo>
                  <a:lnTo>
                    <a:pt x="11923" y="6097"/>
                  </a:lnTo>
                  <a:lnTo>
                    <a:pt x="12512" y="6082"/>
                  </a:lnTo>
                  <a:lnTo>
                    <a:pt x="13116" y="5992"/>
                  </a:lnTo>
                  <a:lnTo>
                    <a:pt x="13674" y="5856"/>
                  </a:lnTo>
                  <a:lnTo>
                    <a:pt x="14776" y="5509"/>
                  </a:lnTo>
                  <a:lnTo>
                    <a:pt x="16376" y="4860"/>
                  </a:lnTo>
                  <a:lnTo>
                    <a:pt x="17402" y="4392"/>
                  </a:lnTo>
                  <a:lnTo>
                    <a:pt x="18368" y="3954"/>
                  </a:lnTo>
                  <a:lnTo>
                    <a:pt x="19364" y="3547"/>
                  </a:lnTo>
                  <a:lnTo>
                    <a:pt x="19666" y="4317"/>
                  </a:lnTo>
                  <a:lnTo>
                    <a:pt x="19892" y="5132"/>
                  </a:lnTo>
                  <a:lnTo>
                    <a:pt x="19923" y="5282"/>
                  </a:lnTo>
                  <a:lnTo>
                    <a:pt x="19907" y="5781"/>
                  </a:lnTo>
                  <a:lnTo>
                    <a:pt x="20013" y="6701"/>
                  </a:lnTo>
                  <a:lnTo>
                    <a:pt x="20194" y="7184"/>
                  </a:lnTo>
                  <a:lnTo>
                    <a:pt x="20285" y="7471"/>
                  </a:lnTo>
                  <a:lnTo>
                    <a:pt x="20360" y="8029"/>
                  </a:lnTo>
                  <a:lnTo>
                    <a:pt x="20239" y="8844"/>
                  </a:lnTo>
                  <a:lnTo>
                    <a:pt x="20073" y="9418"/>
                  </a:lnTo>
                  <a:lnTo>
                    <a:pt x="19907" y="9976"/>
                  </a:lnTo>
                  <a:lnTo>
                    <a:pt x="19787" y="10595"/>
                  </a:lnTo>
                  <a:lnTo>
                    <a:pt x="19787" y="11018"/>
                  </a:lnTo>
                  <a:lnTo>
                    <a:pt x="19892" y="11546"/>
                  </a:lnTo>
                  <a:lnTo>
                    <a:pt x="20043" y="11833"/>
                  </a:lnTo>
                  <a:lnTo>
                    <a:pt x="20134" y="11938"/>
                  </a:lnTo>
                  <a:lnTo>
                    <a:pt x="20300" y="12089"/>
                  </a:lnTo>
                  <a:lnTo>
                    <a:pt x="20707" y="12270"/>
                  </a:lnTo>
                  <a:lnTo>
                    <a:pt x="20964" y="12285"/>
                  </a:lnTo>
                  <a:lnTo>
                    <a:pt x="21266" y="12255"/>
                  </a:lnTo>
                  <a:lnTo>
                    <a:pt x="21598" y="12165"/>
                  </a:lnTo>
                  <a:lnTo>
                    <a:pt x="22247" y="11984"/>
                  </a:lnTo>
                  <a:lnTo>
                    <a:pt x="22941" y="11802"/>
                  </a:lnTo>
                  <a:lnTo>
                    <a:pt x="23409" y="11697"/>
                  </a:lnTo>
                  <a:lnTo>
                    <a:pt x="23847" y="11576"/>
                  </a:lnTo>
                  <a:lnTo>
                    <a:pt x="23998" y="11546"/>
                  </a:lnTo>
                  <a:lnTo>
                    <a:pt x="23998" y="11395"/>
                  </a:lnTo>
                  <a:lnTo>
                    <a:pt x="23998" y="11078"/>
                  </a:lnTo>
                  <a:lnTo>
                    <a:pt x="23892" y="10474"/>
                  </a:lnTo>
                  <a:lnTo>
                    <a:pt x="23786" y="10142"/>
                  </a:lnTo>
                  <a:lnTo>
                    <a:pt x="23892" y="10384"/>
                  </a:lnTo>
                  <a:lnTo>
                    <a:pt x="24043" y="10927"/>
                  </a:lnTo>
                  <a:lnTo>
                    <a:pt x="24073" y="11244"/>
                  </a:lnTo>
                  <a:lnTo>
                    <a:pt x="24088" y="11501"/>
                  </a:lnTo>
                  <a:lnTo>
                    <a:pt x="24345" y="11410"/>
                  </a:lnTo>
                  <a:lnTo>
                    <a:pt x="24737" y="11214"/>
                  </a:lnTo>
                  <a:lnTo>
                    <a:pt x="25416" y="10671"/>
                  </a:lnTo>
                  <a:lnTo>
                    <a:pt x="25733" y="10323"/>
                  </a:lnTo>
                  <a:lnTo>
                    <a:pt x="25779" y="10233"/>
                  </a:lnTo>
                  <a:lnTo>
                    <a:pt x="25748" y="10142"/>
                  </a:lnTo>
                  <a:lnTo>
                    <a:pt x="25748" y="10082"/>
                  </a:lnTo>
                  <a:lnTo>
                    <a:pt x="25733" y="10052"/>
                  </a:lnTo>
                  <a:lnTo>
                    <a:pt x="25763" y="9976"/>
                  </a:lnTo>
                  <a:lnTo>
                    <a:pt x="25733" y="9735"/>
                  </a:lnTo>
                  <a:lnTo>
                    <a:pt x="25673" y="9539"/>
                  </a:lnTo>
                  <a:lnTo>
                    <a:pt x="25567" y="9252"/>
                  </a:lnTo>
                  <a:lnTo>
                    <a:pt x="25084" y="8558"/>
                  </a:lnTo>
                  <a:lnTo>
                    <a:pt x="24767" y="8180"/>
                  </a:lnTo>
                  <a:lnTo>
                    <a:pt x="24269" y="7561"/>
                  </a:lnTo>
                  <a:lnTo>
                    <a:pt x="23922" y="7018"/>
                  </a:lnTo>
                  <a:lnTo>
                    <a:pt x="23892" y="6641"/>
                  </a:lnTo>
                  <a:lnTo>
                    <a:pt x="23892" y="6279"/>
                  </a:lnTo>
                  <a:lnTo>
                    <a:pt x="23877" y="5856"/>
                  </a:lnTo>
                  <a:lnTo>
                    <a:pt x="23771" y="5026"/>
                  </a:lnTo>
                  <a:lnTo>
                    <a:pt x="23620" y="4603"/>
                  </a:lnTo>
                  <a:lnTo>
                    <a:pt x="23590" y="4060"/>
                  </a:lnTo>
                  <a:lnTo>
                    <a:pt x="23696" y="2988"/>
                  </a:lnTo>
                  <a:lnTo>
                    <a:pt x="23771" y="2475"/>
                  </a:lnTo>
                  <a:lnTo>
                    <a:pt x="23862" y="1917"/>
                  </a:lnTo>
                  <a:lnTo>
                    <a:pt x="23952" y="770"/>
                  </a:lnTo>
                  <a:lnTo>
                    <a:pt x="23907" y="181"/>
                  </a:lnTo>
                  <a:lnTo>
                    <a:pt x="238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75"/>
            <p:cNvSpPr/>
            <p:nvPr/>
          </p:nvSpPr>
          <p:spPr>
            <a:xfrm>
              <a:off x="2720550" y="2932886"/>
              <a:ext cx="953024" cy="1038251"/>
            </a:xfrm>
            <a:custGeom>
              <a:avLst/>
              <a:gdLst/>
              <a:ahLst/>
              <a:cxnLst/>
              <a:rect l="l" t="t" r="r" b="b"/>
              <a:pathLst>
                <a:path w="26323" h="28677" extrusionOk="0">
                  <a:moveTo>
                    <a:pt x="24285" y="1"/>
                  </a:moveTo>
                  <a:lnTo>
                    <a:pt x="23892" y="46"/>
                  </a:lnTo>
                  <a:lnTo>
                    <a:pt x="378" y="3713"/>
                  </a:lnTo>
                  <a:lnTo>
                    <a:pt x="1" y="3774"/>
                  </a:lnTo>
                  <a:lnTo>
                    <a:pt x="61" y="4151"/>
                  </a:lnTo>
                  <a:lnTo>
                    <a:pt x="1419" y="13071"/>
                  </a:lnTo>
                  <a:lnTo>
                    <a:pt x="1495" y="13584"/>
                  </a:lnTo>
                  <a:lnTo>
                    <a:pt x="1963" y="13358"/>
                  </a:lnTo>
                  <a:lnTo>
                    <a:pt x="2400" y="13131"/>
                  </a:lnTo>
                  <a:lnTo>
                    <a:pt x="2762" y="12935"/>
                  </a:lnTo>
                  <a:lnTo>
                    <a:pt x="2793" y="12935"/>
                  </a:lnTo>
                  <a:lnTo>
                    <a:pt x="2944" y="12859"/>
                  </a:lnTo>
                  <a:lnTo>
                    <a:pt x="3245" y="12784"/>
                  </a:lnTo>
                  <a:lnTo>
                    <a:pt x="3442" y="12784"/>
                  </a:lnTo>
                  <a:lnTo>
                    <a:pt x="3940" y="14444"/>
                  </a:lnTo>
                  <a:lnTo>
                    <a:pt x="4347" y="16104"/>
                  </a:lnTo>
                  <a:lnTo>
                    <a:pt x="4498" y="16753"/>
                  </a:lnTo>
                  <a:lnTo>
                    <a:pt x="4664" y="17402"/>
                  </a:lnTo>
                  <a:lnTo>
                    <a:pt x="4634" y="18127"/>
                  </a:lnTo>
                  <a:lnTo>
                    <a:pt x="4498" y="18881"/>
                  </a:lnTo>
                  <a:lnTo>
                    <a:pt x="4392" y="19395"/>
                  </a:lnTo>
                  <a:lnTo>
                    <a:pt x="4287" y="20436"/>
                  </a:lnTo>
                  <a:lnTo>
                    <a:pt x="4347" y="21010"/>
                  </a:lnTo>
                  <a:lnTo>
                    <a:pt x="4408" y="21342"/>
                  </a:lnTo>
                  <a:lnTo>
                    <a:pt x="4649" y="21975"/>
                  </a:lnTo>
                  <a:lnTo>
                    <a:pt x="4800" y="22292"/>
                  </a:lnTo>
                  <a:lnTo>
                    <a:pt x="4936" y="22594"/>
                  </a:lnTo>
                  <a:lnTo>
                    <a:pt x="5057" y="22896"/>
                  </a:lnTo>
                  <a:lnTo>
                    <a:pt x="5162" y="23198"/>
                  </a:lnTo>
                  <a:lnTo>
                    <a:pt x="5177" y="23847"/>
                  </a:lnTo>
                  <a:lnTo>
                    <a:pt x="5102" y="24239"/>
                  </a:lnTo>
                  <a:lnTo>
                    <a:pt x="4981" y="24752"/>
                  </a:lnTo>
                  <a:lnTo>
                    <a:pt x="4830" y="25220"/>
                  </a:lnTo>
                  <a:lnTo>
                    <a:pt x="4664" y="25824"/>
                  </a:lnTo>
                  <a:lnTo>
                    <a:pt x="4408" y="27077"/>
                  </a:lnTo>
                  <a:lnTo>
                    <a:pt x="4377" y="27801"/>
                  </a:lnTo>
                  <a:lnTo>
                    <a:pt x="4392" y="27922"/>
                  </a:lnTo>
                  <a:lnTo>
                    <a:pt x="4483" y="28163"/>
                  </a:lnTo>
                  <a:lnTo>
                    <a:pt x="4574" y="28269"/>
                  </a:lnTo>
                  <a:lnTo>
                    <a:pt x="4664" y="28375"/>
                  </a:lnTo>
                  <a:lnTo>
                    <a:pt x="5162" y="28571"/>
                  </a:lnTo>
                  <a:lnTo>
                    <a:pt x="5796" y="28661"/>
                  </a:lnTo>
                  <a:lnTo>
                    <a:pt x="6234" y="28677"/>
                  </a:lnTo>
                  <a:lnTo>
                    <a:pt x="6913" y="28646"/>
                  </a:lnTo>
                  <a:lnTo>
                    <a:pt x="8181" y="28480"/>
                  </a:lnTo>
                  <a:lnTo>
                    <a:pt x="8528" y="28345"/>
                  </a:lnTo>
                  <a:lnTo>
                    <a:pt x="8558" y="28345"/>
                  </a:lnTo>
                  <a:lnTo>
                    <a:pt x="8558" y="28375"/>
                  </a:lnTo>
                  <a:lnTo>
                    <a:pt x="8905" y="28299"/>
                  </a:lnTo>
                  <a:lnTo>
                    <a:pt x="8966" y="28269"/>
                  </a:lnTo>
                  <a:lnTo>
                    <a:pt x="9630" y="28148"/>
                  </a:lnTo>
                  <a:lnTo>
                    <a:pt x="10324" y="27892"/>
                  </a:lnTo>
                  <a:lnTo>
                    <a:pt x="10626" y="27680"/>
                  </a:lnTo>
                  <a:lnTo>
                    <a:pt x="10716" y="27560"/>
                  </a:lnTo>
                  <a:lnTo>
                    <a:pt x="10837" y="27348"/>
                  </a:lnTo>
                  <a:lnTo>
                    <a:pt x="10928" y="26941"/>
                  </a:lnTo>
                  <a:lnTo>
                    <a:pt x="10882" y="26518"/>
                  </a:lnTo>
                  <a:lnTo>
                    <a:pt x="10731" y="26096"/>
                  </a:lnTo>
                  <a:lnTo>
                    <a:pt x="10384" y="25507"/>
                  </a:lnTo>
                  <a:lnTo>
                    <a:pt x="9826" y="24843"/>
                  </a:lnTo>
                  <a:lnTo>
                    <a:pt x="9584" y="24602"/>
                  </a:lnTo>
                  <a:lnTo>
                    <a:pt x="9494" y="24481"/>
                  </a:lnTo>
                  <a:lnTo>
                    <a:pt x="9388" y="24375"/>
                  </a:lnTo>
                  <a:lnTo>
                    <a:pt x="9313" y="24270"/>
                  </a:lnTo>
                  <a:lnTo>
                    <a:pt x="9086" y="24058"/>
                  </a:lnTo>
                  <a:lnTo>
                    <a:pt x="8830" y="23651"/>
                  </a:lnTo>
                  <a:lnTo>
                    <a:pt x="8800" y="23394"/>
                  </a:lnTo>
                  <a:lnTo>
                    <a:pt x="8890" y="23047"/>
                  </a:lnTo>
                  <a:lnTo>
                    <a:pt x="8981" y="22715"/>
                  </a:lnTo>
                  <a:lnTo>
                    <a:pt x="9162" y="22066"/>
                  </a:lnTo>
                  <a:lnTo>
                    <a:pt x="9418" y="20843"/>
                  </a:lnTo>
                  <a:lnTo>
                    <a:pt x="9433" y="19953"/>
                  </a:lnTo>
                  <a:lnTo>
                    <a:pt x="9343" y="19349"/>
                  </a:lnTo>
                  <a:lnTo>
                    <a:pt x="9147" y="18715"/>
                  </a:lnTo>
                  <a:lnTo>
                    <a:pt x="8815" y="18051"/>
                  </a:lnTo>
                  <a:lnTo>
                    <a:pt x="8588" y="17704"/>
                  </a:lnTo>
                  <a:lnTo>
                    <a:pt x="8452" y="17342"/>
                  </a:lnTo>
                  <a:lnTo>
                    <a:pt x="8256" y="16618"/>
                  </a:lnTo>
                  <a:lnTo>
                    <a:pt x="8120" y="15546"/>
                  </a:lnTo>
                  <a:lnTo>
                    <a:pt x="8196" y="14127"/>
                  </a:lnTo>
                  <a:lnTo>
                    <a:pt x="8452" y="12663"/>
                  </a:lnTo>
                  <a:lnTo>
                    <a:pt x="8603" y="11894"/>
                  </a:lnTo>
                  <a:lnTo>
                    <a:pt x="8679" y="11592"/>
                  </a:lnTo>
                  <a:lnTo>
                    <a:pt x="8739" y="11275"/>
                  </a:lnTo>
                  <a:lnTo>
                    <a:pt x="8920" y="10611"/>
                  </a:lnTo>
                  <a:lnTo>
                    <a:pt x="9041" y="9962"/>
                  </a:lnTo>
                  <a:lnTo>
                    <a:pt x="9147" y="9449"/>
                  </a:lnTo>
                  <a:lnTo>
                    <a:pt x="9388" y="8483"/>
                  </a:lnTo>
                  <a:lnTo>
                    <a:pt x="9569" y="8030"/>
                  </a:lnTo>
                  <a:lnTo>
                    <a:pt x="9932" y="7713"/>
                  </a:lnTo>
                  <a:lnTo>
                    <a:pt x="10550" y="7064"/>
                  </a:lnTo>
                  <a:lnTo>
                    <a:pt x="10822" y="6732"/>
                  </a:lnTo>
                  <a:lnTo>
                    <a:pt x="11154" y="6611"/>
                  </a:lnTo>
                  <a:lnTo>
                    <a:pt x="11894" y="6536"/>
                  </a:lnTo>
                  <a:lnTo>
                    <a:pt x="12875" y="6536"/>
                  </a:lnTo>
                  <a:lnTo>
                    <a:pt x="13493" y="6445"/>
                  </a:lnTo>
                  <a:lnTo>
                    <a:pt x="14067" y="6309"/>
                  </a:lnTo>
                  <a:lnTo>
                    <a:pt x="15169" y="5947"/>
                  </a:lnTo>
                  <a:lnTo>
                    <a:pt x="16784" y="5298"/>
                  </a:lnTo>
                  <a:lnTo>
                    <a:pt x="17825" y="4830"/>
                  </a:lnTo>
                  <a:lnTo>
                    <a:pt x="18700" y="4423"/>
                  </a:lnTo>
                  <a:lnTo>
                    <a:pt x="19591" y="4045"/>
                  </a:lnTo>
                  <a:lnTo>
                    <a:pt x="19832" y="4725"/>
                  </a:lnTo>
                  <a:lnTo>
                    <a:pt x="20044" y="5434"/>
                  </a:lnTo>
                  <a:lnTo>
                    <a:pt x="20089" y="5540"/>
                  </a:lnTo>
                  <a:lnTo>
                    <a:pt x="20074" y="6038"/>
                  </a:lnTo>
                  <a:lnTo>
                    <a:pt x="20149" y="6762"/>
                  </a:lnTo>
                  <a:lnTo>
                    <a:pt x="20270" y="7245"/>
                  </a:lnTo>
                  <a:lnTo>
                    <a:pt x="20361" y="7502"/>
                  </a:lnTo>
                  <a:lnTo>
                    <a:pt x="20466" y="7773"/>
                  </a:lnTo>
                  <a:lnTo>
                    <a:pt x="20527" y="8286"/>
                  </a:lnTo>
                  <a:lnTo>
                    <a:pt x="20421" y="9056"/>
                  </a:lnTo>
                  <a:lnTo>
                    <a:pt x="20255" y="9615"/>
                  </a:lnTo>
                  <a:lnTo>
                    <a:pt x="20074" y="10188"/>
                  </a:lnTo>
                  <a:lnTo>
                    <a:pt x="19968" y="10822"/>
                  </a:lnTo>
                  <a:lnTo>
                    <a:pt x="19968" y="10837"/>
                  </a:lnTo>
                  <a:lnTo>
                    <a:pt x="19968" y="10867"/>
                  </a:lnTo>
                  <a:lnTo>
                    <a:pt x="19953" y="11109"/>
                  </a:lnTo>
                  <a:lnTo>
                    <a:pt x="19983" y="11531"/>
                  </a:lnTo>
                  <a:lnTo>
                    <a:pt x="20074" y="11909"/>
                  </a:lnTo>
                  <a:lnTo>
                    <a:pt x="20255" y="12226"/>
                  </a:lnTo>
                  <a:lnTo>
                    <a:pt x="20361" y="12346"/>
                  </a:lnTo>
                  <a:lnTo>
                    <a:pt x="20557" y="12527"/>
                  </a:lnTo>
                  <a:lnTo>
                    <a:pt x="21040" y="12724"/>
                  </a:lnTo>
                  <a:lnTo>
                    <a:pt x="21327" y="12754"/>
                  </a:lnTo>
                  <a:lnTo>
                    <a:pt x="21643" y="12724"/>
                  </a:lnTo>
                  <a:lnTo>
                    <a:pt x="22021" y="12633"/>
                  </a:lnTo>
                  <a:lnTo>
                    <a:pt x="22670" y="12452"/>
                  </a:lnTo>
                  <a:lnTo>
                    <a:pt x="23349" y="12271"/>
                  </a:lnTo>
                  <a:lnTo>
                    <a:pt x="24254" y="12044"/>
                  </a:lnTo>
                  <a:lnTo>
                    <a:pt x="24270" y="12044"/>
                  </a:lnTo>
                  <a:lnTo>
                    <a:pt x="24270" y="12075"/>
                  </a:lnTo>
                  <a:lnTo>
                    <a:pt x="24436" y="11999"/>
                  </a:lnTo>
                  <a:lnTo>
                    <a:pt x="24541" y="11969"/>
                  </a:lnTo>
                  <a:lnTo>
                    <a:pt x="24541" y="11954"/>
                  </a:lnTo>
                  <a:lnTo>
                    <a:pt x="24737" y="11863"/>
                  </a:lnTo>
                  <a:lnTo>
                    <a:pt x="25160" y="11667"/>
                  </a:lnTo>
                  <a:lnTo>
                    <a:pt x="25884" y="11109"/>
                  </a:lnTo>
                  <a:lnTo>
                    <a:pt x="26217" y="10731"/>
                  </a:lnTo>
                  <a:lnTo>
                    <a:pt x="26322" y="10580"/>
                  </a:lnTo>
                  <a:lnTo>
                    <a:pt x="26292" y="10384"/>
                  </a:lnTo>
                  <a:lnTo>
                    <a:pt x="26292" y="10354"/>
                  </a:lnTo>
                  <a:lnTo>
                    <a:pt x="26322" y="10218"/>
                  </a:lnTo>
                  <a:lnTo>
                    <a:pt x="26262" y="9932"/>
                  </a:lnTo>
                  <a:lnTo>
                    <a:pt x="26217" y="9765"/>
                  </a:lnTo>
                  <a:lnTo>
                    <a:pt x="26096" y="9449"/>
                  </a:lnTo>
                  <a:lnTo>
                    <a:pt x="25583" y="8739"/>
                  </a:lnTo>
                  <a:lnTo>
                    <a:pt x="25266" y="8347"/>
                  </a:lnTo>
                  <a:lnTo>
                    <a:pt x="24783" y="7758"/>
                  </a:lnTo>
                  <a:lnTo>
                    <a:pt x="24466" y="7245"/>
                  </a:lnTo>
                  <a:lnTo>
                    <a:pt x="24436" y="6883"/>
                  </a:lnTo>
                  <a:lnTo>
                    <a:pt x="24421" y="6536"/>
                  </a:lnTo>
                  <a:lnTo>
                    <a:pt x="24405" y="6128"/>
                  </a:lnTo>
                  <a:lnTo>
                    <a:pt x="24300" y="5268"/>
                  </a:lnTo>
                  <a:lnTo>
                    <a:pt x="24134" y="4830"/>
                  </a:lnTo>
                  <a:lnTo>
                    <a:pt x="24119" y="4302"/>
                  </a:lnTo>
                  <a:lnTo>
                    <a:pt x="24209" y="3291"/>
                  </a:lnTo>
                  <a:lnTo>
                    <a:pt x="24285" y="2763"/>
                  </a:lnTo>
                  <a:lnTo>
                    <a:pt x="24375" y="2204"/>
                  </a:lnTo>
                  <a:lnTo>
                    <a:pt x="24466" y="1027"/>
                  </a:lnTo>
                  <a:lnTo>
                    <a:pt x="23968" y="423"/>
                  </a:lnTo>
                  <a:lnTo>
                    <a:pt x="23968" y="423"/>
                  </a:lnTo>
                  <a:lnTo>
                    <a:pt x="24013" y="982"/>
                  </a:lnTo>
                  <a:lnTo>
                    <a:pt x="23922" y="2083"/>
                  </a:lnTo>
                  <a:lnTo>
                    <a:pt x="23756" y="3185"/>
                  </a:lnTo>
                  <a:lnTo>
                    <a:pt x="23651" y="4302"/>
                  </a:lnTo>
                  <a:lnTo>
                    <a:pt x="23681" y="4875"/>
                  </a:lnTo>
                  <a:lnTo>
                    <a:pt x="23802" y="5177"/>
                  </a:lnTo>
                  <a:lnTo>
                    <a:pt x="23907" y="5766"/>
                  </a:lnTo>
                  <a:lnTo>
                    <a:pt x="23968" y="6672"/>
                  </a:lnTo>
                  <a:lnTo>
                    <a:pt x="24013" y="7320"/>
                  </a:lnTo>
                  <a:lnTo>
                    <a:pt x="24164" y="7607"/>
                  </a:lnTo>
                  <a:lnTo>
                    <a:pt x="24677" y="8286"/>
                  </a:lnTo>
                  <a:lnTo>
                    <a:pt x="25236" y="8981"/>
                  </a:lnTo>
                  <a:lnTo>
                    <a:pt x="25673" y="9584"/>
                  </a:lnTo>
                  <a:lnTo>
                    <a:pt x="25779" y="9841"/>
                  </a:lnTo>
                  <a:lnTo>
                    <a:pt x="25854" y="10173"/>
                  </a:lnTo>
                  <a:lnTo>
                    <a:pt x="25809" y="10233"/>
                  </a:lnTo>
                  <a:lnTo>
                    <a:pt x="25854" y="10445"/>
                  </a:lnTo>
                  <a:lnTo>
                    <a:pt x="25583" y="10777"/>
                  </a:lnTo>
                  <a:lnTo>
                    <a:pt x="24934" y="11290"/>
                  </a:lnTo>
                  <a:lnTo>
                    <a:pt x="24541" y="11486"/>
                  </a:lnTo>
                  <a:lnTo>
                    <a:pt x="24496" y="11184"/>
                  </a:lnTo>
                  <a:lnTo>
                    <a:pt x="24345" y="10611"/>
                  </a:lnTo>
                  <a:lnTo>
                    <a:pt x="24239" y="10324"/>
                  </a:lnTo>
                  <a:lnTo>
                    <a:pt x="24058" y="9977"/>
                  </a:lnTo>
                  <a:lnTo>
                    <a:pt x="23817" y="9675"/>
                  </a:lnTo>
                  <a:lnTo>
                    <a:pt x="23530" y="9373"/>
                  </a:lnTo>
                  <a:lnTo>
                    <a:pt x="23213" y="9147"/>
                  </a:lnTo>
                  <a:lnTo>
                    <a:pt x="23183" y="9117"/>
                  </a:lnTo>
                  <a:lnTo>
                    <a:pt x="23168" y="9117"/>
                  </a:lnTo>
                  <a:lnTo>
                    <a:pt x="23138" y="9132"/>
                  </a:lnTo>
                  <a:lnTo>
                    <a:pt x="23107" y="9192"/>
                  </a:lnTo>
                  <a:lnTo>
                    <a:pt x="23138" y="9237"/>
                  </a:lnTo>
                  <a:lnTo>
                    <a:pt x="23379" y="9509"/>
                  </a:lnTo>
                  <a:lnTo>
                    <a:pt x="23772" y="10113"/>
                  </a:lnTo>
                  <a:lnTo>
                    <a:pt x="23892" y="10445"/>
                  </a:lnTo>
                  <a:lnTo>
                    <a:pt x="23998" y="10762"/>
                  </a:lnTo>
                  <a:lnTo>
                    <a:pt x="24088" y="11335"/>
                  </a:lnTo>
                  <a:lnTo>
                    <a:pt x="24104" y="11652"/>
                  </a:lnTo>
                  <a:lnTo>
                    <a:pt x="22972" y="11939"/>
                  </a:lnTo>
                  <a:lnTo>
                    <a:pt x="21855" y="12241"/>
                  </a:lnTo>
                  <a:lnTo>
                    <a:pt x="21538" y="12316"/>
                  </a:lnTo>
                  <a:lnTo>
                    <a:pt x="21266" y="12331"/>
                  </a:lnTo>
                  <a:lnTo>
                    <a:pt x="21010" y="12316"/>
                  </a:lnTo>
                  <a:lnTo>
                    <a:pt x="20617" y="12105"/>
                  </a:lnTo>
                  <a:lnTo>
                    <a:pt x="20361" y="11728"/>
                  </a:lnTo>
                  <a:lnTo>
                    <a:pt x="20270" y="11184"/>
                  </a:lnTo>
                  <a:lnTo>
                    <a:pt x="20285" y="10852"/>
                  </a:lnTo>
                  <a:lnTo>
                    <a:pt x="20481" y="9947"/>
                  </a:lnTo>
                  <a:lnTo>
                    <a:pt x="20828" y="8679"/>
                  </a:lnTo>
                  <a:lnTo>
                    <a:pt x="20844" y="8030"/>
                  </a:lnTo>
                  <a:lnTo>
                    <a:pt x="20753" y="7577"/>
                  </a:lnTo>
                  <a:lnTo>
                    <a:pt x="20662" y="7351"/>
                  </a:lnTo>
                  <a:lnTo>
                    <a:pt x="20572" y="7124"/>
                  </a:lnTo>
                  <a:lnTo>
                    <a:pt x="20466" y="6672"/>
                  </a:lnTo>
                  <a:lnTo>
                    <a:pt x="20406" y="5977"/>
                  </a:lnTo>
                  <a:lnTo>
                    <a:pt x="20421" y="5479"/>
                  </a:lnTo>
                  <a:lnTo>
                    <a:pt x="20285" y="4981"/>
                  </a:lnTo>
                  <a:lnTo>
                    <a:pt x="19968" y="4015"/>
                  </a:lnTo>
                  <a:lnTo>
                    <a:pt x="19757" y="3532"/>
                  </a:lnTo>
                  <a:lnTo>
                    <a:pt x="18172" y="4211"/>
                  </a:lnTo>
                  <a:lnTo>
                    <a:pt x="15833" y="5268"/>
                  </a:lnTo>
                  <a:lnTo>
                    <a:pt x="14218" y="5857"/>
                  </a:lnTo>
                  <a:lnTo>
                    <a:pt x="13388" y="6068"/>
                  </a:lnTo>
                  <a:lnTo>
                    <a:pt x="12663" y="6158"/>
                  </a:lnTo>
                  <a:lnTo>
                    <a:pt x="11577" y="6173"/>
                  </a:lnTo>
                  <a:lnTo>
                    <a:pt x="10867" y="6294"/>
                  </a:lnTo>
                  <a:lnTo>
                    <a:pt x="10535" y="6430"/>
                  </a:lnTo>
                  <a:lnTo>
                    <a:pt x="10248" y="6807"/>
                  </a:lnTo>
                  <a:lnTo>
                    <a:pt x="9599" y="7487"/>
                  </a:lnTo>
                  <a:lnTo>
                    <a:pt x="9237" y="7803"/>
                  </a:lnTo>
                  <a:lnTo>
                    <a:pt x="9056" y="8211"/>
                  </a:lnTo>
                  <a:lnTo>
                    <a:pt x="8830" y="9041"/>
                  </a:lnTo>
                  <a:lnTo>
                    <a:pt x="8573" y="10324"/>
                  </a:lnTo>
                  <a:lnTo>
                    <a:pt x="8362" y="11184"/>
                  </a:lnTo>
                  <a:lnTo>
                    <a:pt x="8181" y="12044"/>
                  </a:lnTo>
                  <a:lnTo>
                    <a:pt x="7864" y="13735"/>
                  </a:lnTo>
                  <a:lnTo>
                    <a:pt x="7758" y="14957"/>
                  </a:lnTo>
                  <a:lnTo>
                    <a:pt x="7758" y="15787"/>
                  </a:lnTo>
                  <a:lnTo>
                    <a:pt x="7864" y="16618"/>
                  </a:lnTo>
                  <a:lnTo>
                    <a:pt x="8090" y="17463"/>
                  </a:lnTo>
                  <a:lnTo>
                    <a:pt x="8256" y="17900"/>
                  </a:lnTo>
                  <a:lnTo>
                    <a:pt x="8498" y="18263"/>
                  </a:lnTo>
                  <a:lnTo>
                    <a:pt x="8830" y="18942"/>
                  </a:lnTo>
                  <a:lnTo>
                    <a:pt x="9011" y="19606"/>
                  </a:lnTo>
                  <a:lnTo>
                    <a:pt x="9071" y="20240"/>
                  </a:lnTo>
                  <a:lnTo>
                    <a:pt x="8981" y="21206"/>
                  </a:lnTo>
                  <a:lnTo>
                    <a:pt x="8634" y="22579"/>
                  </a:lnTo>
                  <a:lnTo>
                    <a:pt x="8422" y="23349"/>
                  </a:lnTo>
                  <a:lnTo>
                    <a:pt x="8437" y="23590"/>
                  </a:lnTo>
                  <a:lnTo>
                    <a:pt x="8558" y="23953"/>
                  </a:lnTo>
                  <a:lnTo>
                    <a:pt x="8905" y="24405"/>
                  </a:lnTo>
                  <a:lnTo>
                    <a:pt x="9237" y="24722"/>
                  </a:lnTo>
                  <a:lnTo>
                    <a:pt x="9449" y="24949"/>
                  </a:lnTo>
                  <a:lnTo>
                    <a:pt x="9977" y="25552"/>
                  </a:lnTo>
                  <a:lnTo>
                    <a:pt x="10324" y="26081"/>
                  </a:lnTo>
                  <a:lnTo>
                    <a:pt x="10490" y="26458"/>
                  </a:lnTo>
                  <a:lnTo>
                    <a:pt x="10550" y="26820"/>
                  </a:lnTo>
                  <a:lnTo>
                    <a:pt x="10505" y="27182"/>
                  </a:lnTo>
                  <a:lnTo>
                    <a:pt x="10414" y="27348"/>
                  </a:lnTo>
                  <a:lnTo>
                    <a:pt x="10324" y="27454"/>
                  </a:lnTo>
                  <a:lnTo>
                    <a:pt x="9947" y="27635"/>
                  </a:lnTo>
                  <a:lnTo>
                    <a:pt x="9222" y="27831"/>
                  </a:lnTo>
                  <a:lnTo>
                    <a:pt x="8860" y="27892"/>
                  </a:lnTo>
                  <a:lnTo>
                    <a:pt x="8784" y="27560"/>
                  </a:lnTo>
                  <a:lnTo>
                    <a:pt x="8709" y="27228"/>
                  </a:lnTo>
                  <a:lnTo>
                    <a:pt x="8573" y="26850"/>
                  </a:lnTo>
                  <a:lnTo>
                    <a:pt x="8226" y="26171"/>
                  </a:lnTo>
                  <a:lnTo>
                    <a:pt x="7985" y="25854"/>
                  </a:lnTo>
                  <a:lnTo>
                    <a:pt x="7939" y="25809"/>
                  </a:lnTo>
                  <a:lnTo>
                    <a:pt x="7894" y="25794"/>
                  </a:lnTo>
                  <a:lnTo>
                    <a:pt x="7834" y="25809"/>
                  </a:lnTo>
                  <a:lnTo>
                    <a:pt x="7773" y="25915"/>
                  </a:lnTo>
                  <a:lnTo>
                    <a:pt x="7803" y="25990"/>
                  </a:lnTo>
                  <a:lnTo>
                    <a:pt x="7985" y="26307"/>
                  </a:lnTo>
                  <a:lnTo>
                    <a:pt x="8256" y="26956"/>
                  </a:lnTo>
                  <a:lnTo>
                    <a:pt x="8347" y="27303"/>
                  </a:lnTo>
                  <a:lnTo>
                    <a:pt x="8392" y="27650"/>
                  </a:lnTo>
                  <a:lnTo>
                    <a:pt x="8377" y="27967"/>
                  </a:lnTo>
                  <a:lnTo>
                    <a:pt x="8090" y="28073"/>
                  </a:lnTo>
                  <a:lnTo>
                    <a:pt x="6913" y="28239"/>
                  </a:lnTo>
                  <a:lnTo>
                    <a:pt x="6249" y="28254"/>
                  </a:lnTo>
                  <a:lnTo>
                    <a:pt x="5675" y="28239"/>
                  </a:lnTo>
                  <a:lnTo>
                    <a:pt x="5026" y="28088"/>
                  </a:lnTo>
                  <a:lnTo>
                    <a:pt x="4800" y="27892"/>
                  </a:lnTo>
                  <a:lnTo>
                    <a:pt x="4785" y="27756"/>
                  </a:lnTo>
                  <a:lnTo>
                    <a:pt x="4800" y="27273"/>
                  </a:lnTo>
                  <a:lnTo>
                    <a:pt x="4936" y="26382"/>
                  </a:lnTo>
                  <a:lnTo>
                    <a:pt x="5268" y="25145"/>
                  </a:lnTo>
                  <a:lnTo>
                    <a:pt x="5494" y="24270"/>
                  </a:lnTo>
                  <a:lnTo>
                    <a:pt x="5585" y="23877"/>
                  </a:lnTo>
                  <a:lnTo>
                    <a:pt x="5585" y="23304"/>
                  </a:lnTo>
                  <a:lnTo>
                    <a:pt x="5509" y="22926"/>
                  </a:lnTo>
                  <a:lnTo>
                    <a:pt x="5434" y="22730"/>
                  </a:lnTo>
                  <a:lnTo>
                    <a:pt x="5253" y="22277"/>
                  </a:lnTo>
                  <a:lnTo>
                    <a:pt x="4951" y="21613"/>
                  </a:lnTo>
                  <a:lnTo>
                    <a:pt x="4800" y="21160"/>
                  </a:lnTo>
                  <a:lnTo>
                    <a:pt x="4755" y="20919"/>
                  </a:lnTo>
                  <a:lnTo>
                    <a:pt x="4725" y="20451"/>
                  </a:lnTo>
                  <a:lnTo>
                    <a:pt x="4800" y="19561"/>
                  </a:lnTo>
                  <a:lnTo>
                    <a:pt x="4966" y="18670"/>
                  </a:lnTo>
                  <a:lnTo>
                    <a:pt x="5087" y="17780"/>
                  </a:lnTo>
                  <a:lnTo>
                    <a:pt x="5102" y="17312"/>
                  </a:lnTo>
                  <a:lnTo>
                    <a:pt x="4800" y="16104"/>
                  </a:lnTo>
                  <a:lnTo>
                    <a:pt x="4196" y="13690"/>
                  </a:lnTo>
                  <a:lnTo>
                    <a:pt x="3819" y="12497"/>
                  </a:lnTo>
                  <a:lnTo>
                    <a:pt x="3774" y="12437"/>
                  </a:lnTo>
                  <a:lnTo>
                    <a:pt x="3577" y="12377"/>
                  </a:lnTo>
                  <a:lnTo>
                    <a:pt x="3427" y="12361"/>
                  </a:lnTo>
                  <a:lnTo>
                    <a:pt x="3245" y="12377"/>
                  </a:lnTo>
                  <a:lnTo>
                    <a:pt x="2853" y="12482"/>
                  </a:lnTo>
                  <a:lnTo>
                    <a:pt x="2672" y="12573"/>
                  </a:lnTo>
                  <a:lnTo>
                    <a:pt x="1872" y="12965"/>
                  </a:lnTo>
                  <a:lnTo>
                    <a:pt x="514" y="4045"/>
                  </a:lnTo>
                  <a:lnTo>
                    <a:pt x="23968" y="423"/>
                  </a:lnTo>
                  <a:lnTo>
                    <a:pt x="2428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75"/>
            <p:cNvSpPr/>
            <p:nvPr/>
          </p:nvSpPr>
          <p:spPr>
            <a:xfrm>
              <a:off x="1688305" y="3074960"/>
              <a:ext cx="1093427" cy="634999"/>
            </a:xfrm>
            <a:custGeom>
              <a:avLst/>
              <a:gdLst/>
              <a:ahLst/>
              <a:cxnLst/>
              <a:rect l="l" t="t" r="r" b="b"/>
              <a:pathLst>
                <a:path w="30201" h="17539" extrusionOk="0">
                  <a:moveTo>
                    <a:pt x="28767" y="1"/>
                  </a:moveTo>
                  <a:lnTo>
                    <a:pt x="0" y="4483"/>
                  </a:lnTo>
                  <a:lnTo>
                    <a:pt x="13765" y="17538"/>
                  </a:lnTo>
                  <a:lnTo>
                    <a:pt x="13689" y="16995"/>
                  </a:lnTo>
                  <a:lnTo>
                    <a:pt x="13478" y="15742"/>
                  </a:lnTo>
                  <a:lnTo>
                    <a:pt x="12965" y="13448"/>
                  </a:lnTo>
                  <a:lnTo>
                    <a:pt x="12633" y="12392"/>
                  </a:lnTo>
                  <a:lnTo>
                    <a:pt x="12633" y="12392"/>
                  </a:lnTo>
                  <a:lnTo>
                    <a:pt x="13554" y="12497"/>
                  </a:lnTo>
                  <a:lnTo>
                    <a:pt x="15410" y="12618"/>
                  </a:lnTo>
                  <a:lnTo>
                    <a:pt x="16346" y="12633"/>
                  </a:lnTo>
                  <a:lnTo>
                    <a:pt x="17221" y="12618"/>
                  </a:lnTo>
                  <a:lnTo>
                    <a:pt x="18957" y="12528"/>
                  </a:lnTo>
                  <a:lnTo>
                    <a:pt x="20693" y="12316"/>
                  </a:lnTo>
                  <a:lnTo>
                    <a:pt x="22428" y="12014"/>
                  </a:lnTo>
                  <a:lnTo>
                    <a:pt x="24149" y="11607"/>
                  </a:lnTo>
                  <a:lnTo>
                    <a:pt x="25869" y="11094"/>
                  </a:lnTo>
                  <a:lnTo>
                    <a:pt x="27575" y="10490"/>
                  </a:lnTo>
                  <a:lnTo>
                    <a:pt x="29235" y="9796"/>
                  </a:lnTo>
                  <a:lnTo>
                    <a:pt x="30065" y="9403"/>
                  </a:lnTo>
                  <a:lnTo>
                    <a:pt x="30201" y="9358"/>
                  </a:lnTo>
                  <a:lnTo>
                    <a:pt x="287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75"/>
            <p:cNvSpPr/>
            <p:nvPr/>
          </p:nvSpPr>
          <p:spPr>
            <a:xfrm>
              <a:off x="1672989" y="3067321"/>
              <a:ext cx="1115331" cy="661212"/>
            </a:xfrm>
            <a:custGeom>
              <a:avLst/>
              <a:gdLst/>
              <a:ahLst/>
              <a:cxnLst/>
              <a:rect l="l" t="t" r="r" b="b"/>
              <a:pathLst>
                <a:path w="30806" h="18263" extrusionOk="0">
                  <a:moveTo>
                    <a:pt x="29341" y="0"/>
                  </a:moveTo>
                  <a:lnTo>
                    <a:pt x="28964" y="61"/>
                  </a:lnTo>
                  <a:lnTo>
                    <a:pt x="755" y="4453"/>
                  </a:lnTo>
                  <a:lnTo>
                    <a:pt x="1" y="4558"/>
                  </a:lnTo>
                  <a:lnTo>
                    <a:pt x="574" y="5087"/>
                  </a:lnTo>
                  <a:lnTo>
                    <a:pt x="13675" y="17508"/>
                  </a:lnTo>
                  <a:lnTo>
                    <a:pt x="14475" y="18262"/>
                  </a:lnTo>
                  <a:lnTo>
                    <a:pt x="14309" y="17161"/>
                  </a:lnTo>
                  <a:lnTo>
                    <a:pt x="14112" y="15999"/>
                  </a:lnTo>
                  <a:lnTo>
                    <a:pt x="13630" y="13825"/>
                  </a:lnTo>
                  <a:lnTo>
                    <a:pt x="13343" y="12829"/>
                  </a:lnTo>
                  <a:lnTo>
                    <a:pt x="13343" y="12829"/>
                  </a:lnTo>
                  <a:lnTo>
                    <a:pt x="14188" y="12920"/>
                  </a:lnTo>
                  <a:lnTo>
                    <a:pt x="15909" y="13025"/>
                  </a:lnTo>
                  <a:lnTo>
                    <a:pt x="16769" y="13040"/>
                  </a:lnTo>
                  <a:lnTo>
                    <a:pt x="17644" y="13025"/>
                  </a:lnTo>
                  <a:lnTo>
                    <a:pt x="19380" y="12920"/>
                  </a:lnTo>
                  <a:lnTo>
                    <a:pt x="21131" y="12708"/>
                  </a:lnTo>
                  <a:lnTo>
                    <a:pt x="22881" y="12406"/>
                  </a:lnTo>
                  <a:lnTo>
                    <a:pt x="24617" y="11999"/>
                  </a:lnTo>
                  <a:lnTo>
                    <a:pt x="26353" y="11486"/>
                  </a:lnTo>
                  <a:lnTo>
                    <a:pt x="28058" y="10882"/>
                  </a:lnTo>
                  <a:lnTo>
                    <a:pt x="29733" y="10173"/>
                  </a:lnTo>
                  <a:lnTo>
                    <a:pt x="30564" y="9795"/>
                  </a:lnTo>
                  <a:lnTo>
                    <a:pt x="30805" y="9675"/>
                  </a:lnTo>
                  <a:lnTo>
                    <a:pt x="30775" y="9388"/>
                  </a:lnTo>
                  <a:lnTo>
                    <a:pt x="29024" y="438"/>
                  </a:lnTo>
                  <a:lnTo>
                    <a:pt x="30398" y="9463"/>
                  </a:lnTo>
                  <a:lnTo>
                    <a:pt x="29598" y="9841"/>
                  </a:lnTo>
                  <a:lnTo>
                    <a:pt x="27952" y="10535"/>
                  </a:lnTo>
                  <a:lnTo>
                    <a:pt x="26292" y="11124"/>
                  </a:lnTo>
                  <a:lnTo>
                    <a:pt x="24602" y="11637"/>
                  </a:lnTo>
                  <a:lnTo>
                    <a:pt x="22881" y="12044"/>
                  </a:lnTo>
                  <a:lnTo>
                    <a:pt x="21161" y="12346"/>
                  </a:lnTo>
                  <a:lnTo>
                    <a:pt x="19410" y="12557"/>
                  </a:lnTo>
                  <a:lnTo>
                    <a:pt x="17659" y="12663"/>
                  </a:lnTo>
                  <a:lnTo>
                    <a:pt x="16769" y="12678"/>
                  </a:lnTo>
                  <a:lnTo>
                    <a:pt x="15773" y="12663"/>
                  </a:lnTo>
                  <a:lnTo>
                    <a:pt x="13780" y="12527"/>
                  </a:lnTo>
                  <a:lnTo>
                    <a:pt x="12799" y="12391"/>
                  </a:lnTo>
                  <a:lnTo>
                    <a:pt x="13162" y="13584"/>
                  </a:lnTo>
                  <a:lnTo>
                    <a:pt x="13720" y="16014"/>
                  </a:lnTo>
                  <a:lnTo>
                    <a:pt x="13931" y="17236"/>
                  </a:lnTo>
                  <a:lnTo>
                    <a:pt x="816" y="4830"/>
                  </a:lnTo>
                  <a:lnTo>
                    <a:pt x="29024" y="438"/>
                  </a:lnTo>
                  <a:lnTo>
                    <a:pt x="293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75"/>
            <p:cNvSpPr/>
            <p:nvPr/>
          </p:nvSpPr>
          <p:spPr>
            <a:xfrm>
              <a:off x="1375191" y="3236731"/>
              <a:ext cx="965008" cy="756829"/>
            </a:xfrm>
            <a:custGeom>
              <a:avLst/>
              <a:gdLst/>
              <a:ahLst/>
              <a:cxnLst/>
              <a:rect l="l" t="t" r="r" b="b"/>
              <a:pathLst>
                <a:path w="26654" h="20904" extrusionOk="0">
                  <a:moveTo>
                    <a:pt x="3381" y="18821"/>
                  </a:moveTo>
                  <a:lnTo>
                    <a:pt x="3562" y="19047"/>
                  </a:lnTo>
                  <a:lnTo>
                    <a:pt x="3683" y="19304"/>
                  </a:lnTo>
                  <a:lnTo>
                    <a:pt x="3819" y="19605"/>
                  </a:lnTo>
                  <a:lnTo>
                    <a:pt x="3909" y="20028"/>
                  </a:lnTo>
                  <a:lnTo>
                    <a:pt x="3924" y="20194"/>
                  </a:lnTo>
                  <a:lnTo>
                    <a:pt x="3924" y="20330"/>
                  </a:lnTo>
                  <a:lnTo>
                    <a:pt x="3864" y="20058"/>
                  </a:lnTo>
                  <a:lnTo>
                    <a:pt x="3789" y="19696"/>
                  </a:lnTo>
                  <a:lnTo>
                    <a:pt x="3638" y="19334"/>
                  </a:lnTo>
                  <a:lnTo>
                    <a:pt x="3517" y="19062"/>
                  </a:lnTo>
                  <a:lnTo>
                    <a:pt x="3381" y="18821"/>
                  </a:lnTo>
                  <a:close/>
                  <a:moveTo>
                    <a:pt x="8648" y="0"/>
                  </a:moveTo>
                  <a:lnTo>
                    <a:pt x="4060" y="709"/>
                  </a:lnTo>
                  <a:lnTo>
                    <a:pt x="4151" y="936"/>
                  </a:lnTo>
                  <a:lnTo>
                    <a:pt x="4528" y="1856"/>
                  </a:lnTo>
                  <a:lnTo>
                    <a:pt x="5479" y="3592"/>
                  </a:lnTo>
                  <a:lnTo>
                    <a:pt x="6037" y="4452"/>
                  </a:lnTo>
                  <a:lnTo>
                    <a:pt x="6173" y="4784"/>
                  </a:lnTo>
                  <a:lnTo>
                    <a:pt x="6369" y="5479"/>
                  </a:lnTo>
                  <a:lnTo>
                    <a:pt x="6460" y="6173"/>
                  </a:lnTo>
                  <a:lnTo>
                    <a:pt x="6445" y="6897"/>
                  </a:lnTo>
                  <a:lnTo>
                    <a:pt x="6339" y="7637"/>
                  </a:lnTo>
                  <a:lnTo>
                    <a:pt x="6128" y="8407"/>
                  </a:lnTo>
                  <a:lnTo>
                    <a:pt x="5811" y="9191"/>
                  </a:lnTo>
                  <a:lnTo>
                    <a:pt x="5403" y="10006"/>
                  </a:lnTo>
                  <a:lnTo>
                    <a:pt x="5147" y="10429"/>
                  </a:lnTo>
                  <a:lnTo>
                    <a:pt x="4845" y="10927"/>
                  </a:lnTo>
                  <a:lnTo>
                    <a:pt x="4573" y="11395"/>
                  </a:lnTo>
                  <a:lnTo>
                    <a:pt x="4106" y="12150"/>
                  </a:lnTo>
                  <a:lnTo>
                    <a:pt x="3215" y="13583"/>
                  </a:lnTo>
                  <a:lnTo>
                    <a:pt x="2702" y="14323"/>
                  </a:lnTo>
                  <a:lnTo>
                    <a:pt x="2476" y="14625"/>
                  </a:lnTo>
                  <a:lnTo>
                    <a:pt x="1962" y="15153"/>
                  </a:lnTo>
                  <a:lnTo>
                    <a:pt x="1706" y="15395"/>
                  </a:lnTo>
                  <a:lnTo>
                    <a:pt x="1223" y="15832"/>
                  </a:lnTo>
                  <a:lnTo>
                    <a:pt x="604" y="16617"/>
                  </a:lnTo>
                  <a:lnTo>
                    <a:pt x="287" y="17251"/>
                  </a:lnTo>
                  <a:lnTo>
                    <a:pt x="197" y="17613"/>
                  </a:lnTo>
                  <a:lnTo>
                    <a:pt x="197" y="17658"/>
                  </a:lnTo>
                  <a:lnTo>
                    <a:pt x="197" y="17689"/>
                  </a:lnTo>
                  <a:lnTo>
                    <a:pt x="181" y="18036"/>
                  </a:lnTo>
                  <a:lnTo>
                    <a:pt x="91" y="18519"/>
                  </a:lnTo>
                  <a:lnTo>
                    <a:pt x="0" y="19122"/>
                  </a:lnTo>
                  <a:lnTo>
                    <a:pt x="15" y="19983"/>
                  </a:lnTo>
                  <a:lnTo>
                    <a:pt x="166" y="20315"/>
                  </a:lnTo>
                  <a:lnTo>
                    <a:pt x="332" y="20466"/>
                  </a:lnTo>
                  <a:lnTo>
                    <a:pt x="453" y="20526"/>
                  </a:lnTo>
                  <a:lnTo>
                    <a:pt x="725" y="20632"/>
                  </a:lnTo>
                  <a:lnTo>
                    <a:pt x="1283" y="20752"/>
                  </a:lnTo>
                  <a:lnTo>
                    <a:pt x="2113" y="20828"/>
                  </a:lnTo>
                  <a:lnTo>
                    <a:pt x="2657" y="20843"/>
                  </a:lnTo>
                  <a:lnTo>
                    <a:pt x="3215" y="20858"/>
                  </a:lnTo>
                  <a:lnTo>
                    <a:pt x="3773" y="20903"/>
                  </a:lnTo>
                  <a:lnTo>
                    <a:pt x="4060" y="20813"/>
                  </a:lnTo>
                  <a:lnTo>
                    <a:pt x="4060" y="20768"/>
                  </a:lnTo>
                  <a:lnTo>
                    <a:pt x="4090" y="20768"/>
                  </a:lnTo>
                  <a:lnTo>
                    <a:pt x="4830" y="20752"/>
                  </a:lnTo>
                  <a:lnTo>
                    <a:pt x="5494" y="20707"/>
                  </a:lnTo>
                  <a:lnTo>
                    <a:pt x="5766" y="20677"/>
                  </a:lnTo>
                  <a:lnTo>
                    <a:pt x="6203" y="20511"/>
                  </a:lnTo>
                  <a:lnTo>
                    <a:pt x="6475" y="20285"/>
                  </a:lnTo>
                  <a:lnTo>
                    <a:pt x="6656" y="20043"/>
                  </a:lnTo>
                  <a:lnTo>
                    <a:pt x="6701" y="19922"/>
                  </a:lnTo>
                  <a:lnTo>
                    <a:pt x="6762" y="19696"/>
                  </a:lnTo>
                  <a:lnTo>
                    <a:pt x="6747" y="19213"/>
                  </a:lnTo>
                  <a:lnTo>
                    <a:pt x="6566" y="18700"/>
                  </a:lnTo>
                  <a:lnTo>
                    <a:pt x="6249" y="18187"/>
                  </a:lnTo>
                  <a:lnTo>
                    <a:pt x="6037" y="17960"/>
                  </a:lnTo>
                  <a:lnTo>
                    <a:pt x="5705" y="17674"/>
                  </a:lnTo>
                  <a:lnTo>
                    <a:pt x="5358" y="17447"/>
                  </a:lnTo>
                  <a:lnTo>
                    <a:pt x="5071" y="17266"/>
                  </a:lnTo>
                  <a:lnTo>
                    <a:pt x="4830" y="17055"/>
                  </a:lnTo>
                  <a:lnTo>
                    <a:pt x="4724" y="16934"/>
                  </a:lnTo>
                  <a:lnTo>
                    <a:pt x="4679" y="16783"/>
                  </a:lnTo>
                  <a:lnTo>
                    <a:pt x="4709" y="16693"/>
                  </a:lnTo>
                  <a:lnTo>
                    <a:pt x="4936" y="16526"/>
                  </a:lnTo>
                  <a:lnTo>
                    <a:pt x="5464" y="16315"/>
                  </a:lnTo>
                  <a:lnTo>
                    <a:pt x="5796" y="16210"/>
                  </a:lnTo>
                  <a:lnTo>
                    <a:pt x="6203" y="16074"/>
                  </a:lnTo>
                  <a:lnTo>
                    <a:pt x="6475" y="15938"/>
                  </a:lnTo>
                  <a:lnTo>
                    <a:pt x="6822" y="15696"/>
                  </a:lnTo>
                  <a:lnTo>
                    <a:pt x="7456" y="15153"/>
                  </a:lnTo>
                  <a:lnTo>
                    <a:pt x="8301" y="14263"/>
                  </a:lnTo>
                  <a:lnTo>
                    <a:pt x="8830" y="13659"/>
                  </a:lnTo>
                  <a:lnTo>
                    <a:pt x="9207" y="13221"/>
                  </a:lnTo>
                  <a:lnTo>
                    <a:pt x="10007" y="12346"/>
                  </a:lnTo>
                  <a:lnTo>
                    <a:pt x="10460" y="11938"/>
                  </a:lnTo>
                  <a:lnTo>
                    <a:pt x="10927" y="11501"/>
                  </a:lnTo>
                  <a:lnTo>
                    <a:pt x="11893" y="10716"/>
                  </a:lnTo>
                  <a:lnTo>
                    <a:pt x="13433" y="9644"/>
                  </a:lnTo>
                  <a:lnTo>
                    <a:pt x="14504" y="8980"/>
                  </a:lnTo>
                  <a:lnTo>
                    <a:pt x="14550" y="9010"/>
                  </a:lnTo>
                  <a:lnTo>
                    <a:pt x="14610" y="9041"/>
                  </a:lnTo>
                  <a:lnTo>
                    <a:pt x="14882" y="9176"/>
                  </a:lnTo>
                  <a:lnTo>
                    <a:pt x="15214" y="9418"/>
                  </a:lnTo>
                  <a:lnTo>
                    <a:pt x="15757" y="9886"/>
                  </a:lnTo>
                  <a:lnTo>
                    <a:pt x="16768" y="10852"/>
                  </a:lnTo>
                  <a:lnTo>
                    <a:pt x="17629" y="11878"/>
                  </a:lnTo>
                  <a:lnTo>
                    <a:pt x="18368" y="12934"/>
                  </a:lnTo>
                  <a:lnTo>
                    <a:pt x="18972" y="14036"/>
                  </a:lnTo>
                  <a:lnTo>
                    <a:pt x="19440" y="15183"/>
                  </a:lnTo>
                  <a:lnTo>
                    <a:pt x="19772" y="16360"/>
                  </a:lnTo>
                  <a:lnTo>
                    <a:pt x="19953" y="17583"/>
                  </a:lnTo>
                  <a:lnTo>
                    <a:pt x="19998" y="18202"/>
                  </a:lnTo>
                  <a:lnTo>
                    <a:pt x="19877" y="18655"/>
                  </a:lnTo>
                  <a:lnTo>
                    <a:pt x="19787" y="19017"/>
                  </a:lnTo>
                  <a:lnTo>
                    <a:pt x="19726" y="19560"/>
                  </a:lnTo>
                  <a:lnTo>
                    <a:pt x="19772" y="19953"/>
                  </a:lnTo>
                  <a:lnTo>
                    <a:pt x="19832" y="20149"/>
                  </a:lnTo>
                  <a:lnTo>
                    <a:pt x="19847" y="20209"/>
                  </a:lnTo>
                  <a:lnTo>
                    <a:pt x="19877" y="20239"/>
                  </a:lnTo>
                  <a:lnTo>
                    <a:pt x="20089" y="20390"/>
                  </a:lnTo>
                  <a:lnTo>
                    <a:pt x="20557" y="20617"/>
                  </a:lnTo>
                  <a:lnTo>
                    <a:pt x="21100" y="20783"/>
                  </a:lnTo>
                  <a:lnTo>
                    <a:pt x="21689" y="20858"/>
                  </a:lnTo>
                  <a:lnTo>
                    <a:pt x="22021" y="20858"/>
                  </a:lnTo>
                  <a:lnTo>
                    <a:pt x="22579" y="20843"/>
                  </a:lnTo>
                  <a:lnTo>
                    <a:pt x="23681" y="20692"/>
                  </a:lnTo>
                  <a:lnTo>
                    <a:pt x="24209" y="20602"/>
                  </a:lnTo>
                  <a:lnTo>
                    <a:pt x="24405" y="20556"/>
                  </a:lnTo>
                  <a:lnTo>
                    <a:pt x="24601" y="20526"/>
                  </a:lnTo>
                  <a:lnTo>
                    <a:pt x="24752" y="20511"/>
                  </a:lnTo>
                  <a:lnTo>
                    <a:pt x="24752" y="20360"/>
                  </a:lnTo>
                  <a:lnTo>
                    <a:pt x="24752" y="20058"/>
                  </a:lnTo>
                  <a:lnTo>
                    <a:pt x="24722" y="19696"/>
                  </a:lnTo>
                  <a:lnTo>
                    <a:pt x="24662" y="19409"/>
                  </a:lnTo>
                  <a:lnTo>
                    <a:pt x="24692" y="19545"/>
                  </a:lnTo>
                  <a:lnTo>
                    <a:pt x="24737" y="19681"/>
                  </a:lnTo>
                  <a:lnTo>
                    <a:pt x="24798" y="19907"/>
                  </a:lnTo>
                  <a:lnTo>
                    <a:pt x="24813" y="20149"/>
                  </a:lnTo>
                  <a:lnTo>
                    <a:pt x="24828" y="20285"/>
                  </a:lnTo>
                  <a:lnTo>
                    <a:pt x="24843" y="20556"/>
                  </a:lnTo>
                  <a:lnTo>
                    <a:pt x="25099" y="20435"/>
                  </a:lnTo>
                  <a:lnTo>
                    <a:pt x="25296" y="20360"/>
                  </a:lnTo>
                  <a:lnTo>
                    <a:pt x="25552" y="20330"/>
                  </a:lnTo>
                  <a:lnTo>
                    <a:pt x="25733" y="20300"/>
                  </a:lnTo>
                  <a:lnTo>
                    <a:pt x="26111" y="20194"/>
                  </a:lnTo>
                  <a:lnTo>
                    <a:pt x="26277" y="20088"/>
                  </a:lnTo>
                  <a:lnTo>
                    <a:pt x="26443" y="19937"/>
                  </a:lnTo>
                  <a:lnTo>
                    <a:pt x="26624" y="19530"/>
                  </a:lnTo>
                  <a:lnTo>
                    <a:pt x="26654" y="19273"/>
                  </a:lnTo>
                  <a:lnTo>
                    <a:pt x="26654" y="18941"/>
                  </a:lnTo>
                  <a:lnTo>
                    <a:pt x="26458" y="18217"/>
                  </a:lnTo>
                  <a:lnTo>
                    <a:pt x="26111" y="17508"/>
                  </a:lnTo>
                  <a:lnTo>
                    <a:pt x="25703" y="16904"/>
                  </a:lnTo>
                  <a:lnTo>
                    <a:pt x="25507" y="16693"/>
                  </a:lnTo>
                  <a:lnTo>
                    <a:pt x="25205" y="16451"/>
                  </a:lnTo>
                  <a:lnTo>
                    <a:pt x="24526" y="16059"/>
                  </a:lnTo>
                  <a:lnTo>
                    <a:pt x="24194" y="15878"/>
                  </a:lnTo>
                  <a:lnTo>
                    <a:pt x="23726" y="15651"/>
                  </a:lnTo>
                  <a:lnTo>
                    <a:pt x="23107" y="15259"/>
                  </a:lnTo>
                  <a:lnTo>
                    <a:pt x="22745" y="14912"/>
                  </a:lnTo>
                  <a:lnTo>
                    <a:pt x="22609" y="14715"/>
                  </a:lnTo>
                  <a:lnTo>
                    <a:pt x="22519" y="13915"/>
                  </a:lnTo>
                  <a:lnTo>
                    <a:pt x="22413" y="13116"/>
                  </a:lnTo>
                  <a:lnTo>
                    <a:pt x="22413" y="13055"/>
                  </a:lnTo>
                  <a:lnTo>
                    <a:pt x="86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75"/>
            <p:cNvSpPr/>
            <p:nvPr/>
          </p:nvSpPr>
          <p:spPr>
            <a:xfrm>
              <a:off x="1368095" y="3230721"/>
              <a:ext cx="979780" cy="772108"/>
            </a:xfrm>
            <a:custGeom>
              <a:avLst/>
              <a:gdLst/>
              <a:ahLst/>
              <a:cxnLst/>
              <a:rect l="l" t="t" r="r" b="b"/>
              <a:pathLst>
                <a:path w="27062" h="21326" extrusionOk="0">
                  <a:moveTo>
                    <a:pt x="8890" y="0"/>
                  </a:moveTo>
                  <a:lnTo>
                    <a:pt x="8709" y="30"/>
                  </a:lnTo>
                  <a:lnTo>
                    <a:pt x="4468" y="694"/>
                  </a:lnTo>
                  <a:lnTo>
                    <a:pt x="3985" y="770"/>
                  </a:lnTo>
                  <a:lnTo>
                    <a:pt x="4181" y="1207"/>
                  </a:lnTo>
                  <a:lnTo>
                    <a:pt x="4573" y="2113"/>
                  </a:lnTo>
                  <a:lnTo>
                    <a:pt x="5524" y="3879"/>
                  </a:lnTo>
                  <a:lnTo>
                    <a:pt x="6082" y="4724"/>
                  </a:lnTo>
                  <a:lnTo>
                    <a:pt x="6218" y="5056"/>
                  </a:lnTo>
                  <a:lnTo>
                    <a:pt x="6399" y="5705"/>
                  </a:lnTo>
                  <a:lnTo>
                    <a:pt x="6475" y="6384"/>
                  </a:lnTo>
                  <a:lnTo>
                    <a:pt x="6460" y="7094"/>
                  </a:lnTo>
                  <a:lnTo>
                    <a:pt x="6354" y="7803"/>
                  </a:lnTo>
                  <a:lnTo>
                    <a:pt x="6158" y="8558"/>
                  </a:lnTo>
                  <a:lnTo>
                    <a:pt x="5856" y="9312"/>
                  </a:lnTo>
                  <a:lnTo>
                    <a:pt x="5449" y="10112"/>
                  </a:lnTo>
                  <a:lnTo>
                    <a:pt x="5222" y="10520"/>
                  </a:lnTo>
                  <a:lnTo>
                    <a:pt x="4920" y="11018"/>
                  </a:lnTo>
                  <a:lnTo>
                    <a:pt x="4634" y="11486"/>
                  </a:lnTo>
                  <a:lnTo>
                    <a:pt x="4181" y="12240"/>
                  </a:lnTo>
                  <a:lnTo>
                    <a:pt x="3275" y="13659"/>
                  </a:lnTo>
                  <a:lnTo>
                    <a:pt x="2762" y="14383"/>
                  </a:lnTo>
                  <a:lnTo>
                    <a:pt x="2294" y="14942"/>
                  </a:lnTo>
                  <a:lnTo>
                    <a:pt x="1781" y="15440"/>
                  </a:lnTo>
                  <a:lnTo>
                    <a:pt x="1283" y="15908"/>
                  </a:lnTo>
                  <a:lnTo>
                    <a:pt x="634" y="16723"/>
                  </a:lnTo>
                  <a:lnTo>
                    <a:pt x="317" y="17387"/>
                  </a:lnTo>
                  <a:lnTo>
                    <a:pt x="211" y="17779"/>
                  </a:lnTo>
                  <a:lnTo>
                    <a:pt x="196" y="17840"/>
                  </a:lnTo>
                  <a:lnTo>
                    <a:pt x="196" y="17900"/>
                  </a:lnTo>
                  <a:lnTo>
                    <a:pt x="181" y="18202"/>
                  </a:lnTo>
                  <a:lnTo>
                    <a:pt x="121" y="18670"/>
                  </a:lnTo>
                  <a:lnTo>
                    <a:pt x="76" y="18987"/>
                  </a:lnTo>
                  <a:lnTo>
                    <a:pt x="0" y="19666"/>
                  </a:lnTo>
                  <a:lnTo>
                    <a:pt x="45" y="20269"/>
                  </a:lnTo>
                  <a:lnTo>
                    <a:pt x="242" y="20632"/>
                  </a:lnTo>
                  <a:lnTo>
                    <a:pt x="453" y="20813"/>
                  </a:lnTo>
                  <a:lnTo>
                    <a:pt x="589" y="20873"/>
                  </a:lnTo>
                  <a:lnTo>
                    <a:pt x="875" y="20979"/>
                  </a:lnTo>
                  <a:lnTo>
                    <a:pt x="1449" y="21115"/>
                  </a:lnTo>
                  <a:lnTo>
                    <a:pt x="2309" y="21205"/>
                  </a:lnTo>
                  <a:lnTo>
                    <a:pt x="2883" y="21220"/>
                  </a:lnTo>
                  <a:lnTo>
                    <a:pt x="3336" y="21220"/>
                  </a:lnTo>
                  <a:lnTo>
                    <a:pt x="3758" y="21250"/>
                  </a:lnTo>
                  <a:lnTo>
                    <a:pt x="3758" y="21281"/>
                  </a:lnTo>
                  <a:lnTo>
                    <a:pt x="3969" y="21281"/>
                  </a:lnTo>
                  <a:lnTo>
                    <a:pt x="4498" y="21326"/>
                  </a:lnTo>
                  <a:lnTo>
                    <a:pt x="4483" y="21250"/>
                  </a:lnTo>
                  <a:lnTo>
                    <a:pt x="5117" y="21235"/>
                  </a:lnTo>
                  <a:lnTo>
                    <a:pt x="5690" y="21205"/>
                  </a:lnTo>
                  <a:lnTo>
                    <a:pt x="6022" y="21145"/>
                  </a:lnTo>
                  <a:lnTo>
                    <a:pt x="6520" y="20949"/>
                  </a:lnTo>
                  <a:lnTo>
                    <a:pt x="6837" y="20677"/>
                  </a:lnTo>
                  <a:lnTo>
                    <a:pt x="7018" y="20390"/>
                  </a:lnTo>
                  <a:lnTo>
                    <a:pt x="7063" y="20269"/>
                  </a:lnTo>
                  <a:lnTo>
                    <a:pt x="7139" y="20028"/>
                  </a:lnTo>
                  <a:lnTo>
                    <a:pt x="7124" y="19485"/>
                  </a:lnTo>
                  <a:lnTo>
                    <a:pt x="6928" y="18911"/>
                  </a:lnTo>
                  <a:lnTo>
                    <a:pt x="6596" y="18353"/>
                  </a:lnTo>
                  <a:lnTo>
                    <a:pt x="6369" y="18111"/>
                  </a:lnTo>
                  <a:lnTo>
                    <a:pt x="6022" y="17794"/>
                  </a:lnTo>
                  <a:lnTo>
                    <a:pt x="5675" y="17553"/>
                  </a:lnTo>
                  <a:lnTo>
                    <a:pt x="5388" y="17372"/>
                  </a:lnTo>
                  <a:lnTo>
                    <a:pt x="5162" y="17175"/>
                  </a:lnTo>
                  <a:lnTo>
                    <a:pt x="5086" y="17130"/>
                  </a:lnTo>
                  <a:lnTo>
                    <a:pt x="5071" y="17085"/>
                  </a:lnTo>
                  <a:lnTo>
                    <a:pt x="5222" y="16964"/>
                  </a:lnTo>
                  <a:lnTo>
                    <a:pt x="5811" y="16738"/>
                  </a:lnTo>
                  <a:lnTo>
                    <a:pt x="6052" y="16647"/>
                  </a:lnTo>
                  <a:lnTo>
                    <a:pt x="6490" y="16511"/>
                  </a:lnTo>
                  <a:lnTo>
                    <a:pt x="6762" y="16345"/>
                  </a:lnTo>
                  <a:lnTo>
                    <a:pt x="7109" y="16089"/>
                  </a:lnTo>
                  <a:lnTo>
                    <a:pt x="7758" y="15545"/>
                  </a:lnTo>
                  <a:lnTo>
                    <a:pt x="8633" y="14640"/>
                  </a:lnTo>
                  <a:lnTo>
                    <a:pt x="9161" y="14036"/>
                  </a:lnTo>
                  <a:lnTo>
                    <a:pt x="9524" y="13583"/>
                  </a:lnTo>
                  <a:lnTo>
                    <a:pt x="10324" y="12738"/>
                  </a:lnTo>
                  <a:lnTo>
                    <a:pt x="10761" y="12346"/>
                  </a:lnTo>
                  <a:lnTo>
                    <a:pt x="11214" y="11923"/>
                  </a:lnTo>
                  <a:lnTo>
                    <a:pt x="12150" y="11153"/>
                  </a:lnTo>
                  <a:lnTo>
                    <a:pt x="13644" y="10127"/>
                  </a:lnTo>
                  <a:lnTo>
                    <a:pt x="14685" y="9463"/>
                  </a:lnTo>
                  <a:lnTo>
                    <a:pt x="14957" y="9599"/>
                  </a:lnTo>
                  <a:lnTo>
                    <a:pt x="15229" y="9810"/>
                  </a:lnTo>
                  <a:lnTo>
                    <a:pt x="15787" y="10263"/>
                  </a:lnTo>
                  <a:lnTo>
                    <a:pt x="16768" y="11229"/>
                  </a:lnTo>
                  <a:lnTo>
                    <a:pt x="17628" y="12225"/>
                  </a:lnTo>
                  <a:lnTo>
                    <a:pt x="18353" y="13266"/>
                  </a:lnTo>
                  <a:lnTo>
                    <a:pt x="18941" y="14353"/>
                  </a:lnTo>
                  <a:lnTo>
                    <a:pt x="19394" y="15470"/>
                  </a:lnTo>
                  <a:lnTo>
                    <a:pt x="19726" y="16632"/>
                  </a:lnTo>
                  <a:lnTo>
                    <a:pt x="19922" y="17824"/>
                  </a:lnTo>
                  <a:lnTo>
                    <a:pt x="19968" y="18443"/>
                  </a:lnTo>
                  <a:lnTo>
                    <a:pt x="19938" y="18639"/>
                  </a:lnTo>
                  <a:lnTo>
                    <a:pt x="19877" y="18866"/>
                  </a:lnTo>
                  <a:lnTo>
                    <a:pt x="19787" y="19228"/>
                  </a:lnTo>
                  <a:lnTo>
                    <a:pt x="19711" y="19817"/>
                  </a:lnTo>
                  <a:lnTo>
                    <a:pt x="19756" y="20239"/>
                  </a:lnTo>
                  <a:lnTo>
                    <a:pt x="19817" y="20466"/>
                  </a:lnTo>
                  <a:lnTo>
                    <a:pt x="19862" y="20571"/>
                  </a:lnTo>
                  <a:lnTo>
                    <a:pt x="19953" y="20647"/>
                  </a:lnTo>
                  <a:lnTo>
                    <a:pt x="20179" y="20813"/>
                  </a:lnTo>
                  <a:lnTo>
                    <a:pt x="20677" y="21054"/>
                  </a:lnTo>
                  <a:lnTo>
                    <a:pt x="21236" y="21220"/>
                  </a:lnTo>
                  <a:lnTo>
                    <a:pt x="21854" y="21311"/>
                  </a:lnTo>
                  <a:lnTo>
                    <a:pt x="22201" y="21311"/>
                  </a:lnTo>
                  <a:lnTo>
                    <a:pt x="22760" y="21296"/>
                  </a:lnTo>
                  <a:lnTo>
                    <a:pt x="23892" y="21145"/>
                  </a:lnTo>
                  <a:lnTo>
                    <a:pt x="24420" y="21054"/>
                  </a:lnTo>
                  <a:lnTo>
                    <a:pt x="24616" y="21009"/>
                  </a:lnTo>
                  <a:lnTo>
                    <a:pt x="24812" y="20979"/>
                  </a:lnTo>
                  <a:lnTo>
                    <a:pt x="24873" y="20979"/>
                  </a:lnTo>
                  <a:lnTo>
                    <a:pt x="24888" y="21100"/>
                  </a:lnTo>
                  <a:lnTo>
                    <a:pt x="25386" y="20858"/>
                  </a:lnTo>
                  <a:lnTo>
                    <a:pt x="25537" y="20813"/>
                  </a:lnTo>
                  <a:lnTo>
                    <a:pt x="25778" y="20783"/>
                  </a:lnTo>
                  <a:lnTo>
                    <a:pt x="25990" y="20752"/>
                  </a:lnTo>
                  <a:lnTo>
                    <a:pt x="26412" y="20632"/>
                  </a:lnTo>
                  <a:lnTo>
                    <a:pt x="26609" y="20496"/>
                  </a:lnTo>
                  <a:lnTo>
                    <a:pt x="26790" y="20315"/>
                  </a:lnTo>
                  <a:lnTo>
                    <a:pt x="27016" y="19847"/>
                  </a:lnTo>
                  <a:lnTo>
                    <a:pt x="27061" y="19560"/>
                  </a:lnTo>
                  <a:lnTo>
                    <a:pt x="27061" y="19168"/>
                  </a:lnTo>
                  <a:lnTo>
                    <a:pt x="26835" y="18368"/>
                  </a:lnTo>
                  <a:lnTo>
                    <a:pt x="26458" y="17613"/>
                  </a:lnTo>
                  <a:lnTo>
                    <a:pt x="26050" y="17025"/>
                  </a:lnTo>
                  <a:lnTo>
                    <a:pt x="25869" y="16843"/>
                  </a:lnTo>
                  <a:lnTo>
                    <a:pt x="25854" y="16843"/>
                  </a:lnTo>
                  <a:lnTo>
                    <a:pt x="25537" y="16587"/>
                  </a:lnTo>
                  <a:lnTo>
                    <a:pt x="24843" y="16179"/>
                  </a:lnTo>
                  <a:lnTo>
                    <a:pt x="24496" y="15998"/>
                  </a:lnTo>
                  <a:lnTo>
                    <a:pt x="24058" y="15772"/>
                  </a:lnTo>
                  <a:lnTo>
                    <a:pt x="23484" y="15395"/>
                  </a:lnTo>
                  <a:lnTo>
                    <a:pt x="23152" y="15093"/>
                  </a:lnTo>
                  <a:lnTo>
                    <a:pt x="23001" y="14912"/>
                  </a:lnTo>
                  <a:lnTo>
                    <a:pt x="22926" y="14127"/>
                  </a:lnTo>
                  <a:lnTo>
                    <a:pt x="22820" y="13357"/>
                  </a:lnTo>
                  <a:lnTo>
                    <a:pt x="22805" y="13221"/>
                  </a:lnTo>
                  <a:lnTo>
                    <a:pt x="22700" y="13131"/>
                  </a:lnTo>
                  <a:lnTo>
                    <a:pt x="8784" y="392"/>
                  </a:lnTo>
                  <a:lnTo>
                    <a:pt x="8784" y="392"/>
                  </a:lnTo>
                  <a:lnTo>
                    <a:pt x="22443" y="13327"/>
                  </a:lnTo>
                  <a:lnTo>
                    <a:pt x="22549" y="14157"/>
                  </a:lnTo>
                  <a:lnTo>
                    <a:pt x="22654" y="14972"/>
                  </a:lnTo>
                  <a:lnTo>
                    <a:pt x="22775" y="15168"/>
                  </a:lnTo>
                  <a:lnTo>
                    <a:pt x="23077" y="15500"/>
                  </a:lnTo>
                  <a:lnTo>
                    <a:pt x="23620" y="15893"/>
                  </a:lnTo>
                  <a:lnTo>
                    <a:pt x="24420" y="16315"/>
                  </a:lnTo>
                  <a:lnTo>
                    <a:pt x="25235" y="16753"/>
                  </a:lnTo>
                  <a:lnTo>
                    <a:pt x="25597" y="17040"/>
                  </a:lnTo>
                  <a:lnTo>
                    <a:pt x="25824" y="17311"/>
                  </a:lnTo>
                  <a:lnTo>
                    <a:pt x="26322" y="18111"/>
                  </a:lnTo>
                  <a:lnTo>
                    <a:pt x="26578" y="18805"/>
                  </a:lnTo>
                  <a:lnTo>
                    <a:pt x="26669" y="19258"/>
                  </a:lnTo>
                  <a:lnTo>
                    <a:pt x="26654" y="19681"/>
                  </a:lnTo>
                  <a:lnTo>
                    <a:pt x="26503" y="20028"/>
                  </a:lnTo>
                  <a:lnTo>
                    <a:pt x="26367" y="20164"/>
                  </a:lnTo>
                  <a:lnTo>
                    <a:pt x="26246" y="20239"/>
                  </a:lnTo>
                  <a:lnTo>
                    <a:pt x="25960" y="20330"/>
                  </a:lnTo>
                  <a:lnTo>
                    <a:pt x="25492" y="20390"/>
                  </a:lnTo>
                  <a:lnTo>
                    <a:pt x="25220" y="20481"/>
                  </a:lnTo>
                  <a:lnTo>
                    <a:pt x="25190" y="20149"/>
                  </a:lnTo>
                  <a:lnTo>
                    <a:pt x="25145" y="19832"/>
                  </a:lnTo>
                  <a:lnTo>
                    <a:pt x="25009" y="19454"/>
                  </a:lnTo>
                  <a:lnTo>
                    <a:pt x="24631" y="18790"/>
                  </a:lnTo>
                  <a:lnTo>
                    <a:pt x="24360" y="18504"/>
                  </a:lnTo>
                  <a:lnTo>
                    <a:pt x="24330" y="18473"/>
                  </a:lnTo>
                  <a:lnTo>
                    <a:pt x="24314" y="18473"/>
                  </a:lnTo>
                  <a:lnTo>
                    <a:pt x="24269" y="18489"/>
                  </a:lnTo>
                  <a:lnTo>
                    <a:pt x="24239" y="18579"/>
                  </a:lnTo>
                  <a:lnTo>
                    <a:pt x="24254" y="18624"/>
                  </a:lnTo>
                  <a:lnTo>
                    <a:pt x="24420" y="18941"/>
                  </a:lnTo>
                  <a:lnTo>
                    <a:pt x="24662" y="19605"/>
                  </a:lnTo>
                  <a:lnTo>
                    <a:pt x="24722" y="19952"/>
                  </a:lnTo>
                  <a:lnTo>
                    <a:pt x="24752" y="20269"/>
                  </a:lnTo>
                  <a:lnTo>
                    <a:pt x="24737" y="20571"/>
                  </a:lnTo>
                  <a:lnTo>
                    <a:pt x="24148" y="20677"/>
                  </a:lnTo>
                  <a:lnTo>
                    <a:pt x="22850" y="20873"/>
                  </a:lnTo>
                  <a:lnTo>
                    <a:pt x="22201" y="20888"/>
                  </a:lnTo>
                  <a:lnTo>
                    <a:pt x="21643" y="20873"/>
                  </a:lnTo>
                  <a:lnTo>
                    <a:pt x="20873" y="20692"/>
                  </a:lnTo>
                  <a:lnTo>
                    <a:pt x="20390" y="20466"/>
                  </a:lnTo>
                  <a:lnTo>
                    <a:pt x="20179" y="20315"/>
                  </a:lnTo>
                  <a:lnTo>
                    <a:pt x="20104" y="20073"/>
                  </a:lnTo>
                  <a:lnTo>
                    <a:pt x="20088" y="19605"/>
                  </a:lnTo>
                  <a:lnTo>
                    <a:pt x="20239" y="18911"/>
                  </a:lnTo>
                  <a:lnTo>
                    <a:pt x="20345" y="18443"/>
                  </a:lnTo>
                  <a:lnTo>
                    <a:pt x="20300" y="17749"/>
                  </a:lnTo>
                  <a:lnTo>
                    <a:pt x="20088" y="16436"/>
                  </a:lnTo>
                  <a:lnTo>
                    <a:pt x="19711" y="15198"/>
                  </a:lnTo>
                  <a:lnTo>
                    <a:pt x="19213" y="14006"/>
                  </a:lnTo>
                  <a:lnTo>
                    <a:pt x="18579" y="12889"/>
                  </a:lnTo>
                  <a:lnTo>
                    <a:pt x="17825" y="11848"/>
                  </a:lnTo>
                  <a:lnTo>
                    <a:pt x="16964" y="10852"/>
                  </a:lnTo>
                  <a:lnTo>
                    <a:pt x="15998" y="9916"/>
                  </a:lnTo>
                  <a:lnTo>
                    <a:pt x="15485" y="9478"/>
                  </a:lnTo>
                  <a:lnTo>
                    <a:pt x="15183" y="9267"/>
                  </a:lnTo>
                  <a:lnTo>
                    <a:pt x="14700" y="9010"/>
                  </a:lnTo>
                  <a:lnTo>
                    <a:pt x="14700" y="8995"/>
                  </a:lnTo>
                  <a:lnTo>
                    <a:pt x="14731" y="8995"/>
                  </a:lnTo>
                  <a:lnTo>
                    <a:pt x="14700" y="8965"/>
                  </a:lnTo>
                  <a:lnTo>
                    <a:pt x="14685" y="8965"/>
                  </a:lnTo>
                  <a:lnTo>
                    <a:pt x="13568" y="9674"/>
                  </a:lnTo>
                  <a:lnTo>
                    <a:pt x="11969" y="10776"/>
                  </a:lnTo>
                  <a:lnTo>
                    <a:pt x="10957" y="11576"/>
                  </a:lnTo>
                  <a:lnTo>
                    <a:pt x="10474" y="12029"/>
                  </a:lnTo>
                  <a:lnTo>
                    <a:pt x="9961" y="12512"/>
                  </a:lnTo>
                  <a:lnTo>
                    <a:pt x="9010" y="13553"/>
                  </a:lnTo>
                  <a:lnTo>
                    <a:pt x="8105" y="14610"/>
                  </a:lnTo>
                  <a:lnTo>
                    <a:pt x="7094" y="15591"/>
                  </a:lnTo>
                  <a:lnTo>
                    <a:pt x="6520" y="16013"/>
                  </a:lnTo>
                  <a:lnTo>
                    <a:pt x="5977" y="16225"/>
                  </a:lnTo>
                  <a:lnTo>
                    <a:pt x="5011" y="16587"/>
                  </a:lnTo>
                  <a:lnTo>
                    <a:pt x="4754" y="16783"/>
                  </a:lnTo>
                  <a:lnTo>
                    <a:pt x="4618" y="17009"/>
                  </a:lnTo>
                  <a:lnTo>
                    <a:pt x="4694" y="17266"/>
                  </a:lnTo>
                  <a:lnTo>
                    <a:pt x="4845" y="17417"/>
                  </a:lnTo>
                  <a:lnTo>
                    <a:pt x="5117" y="17658"/>
                  </a:lnTo>
                  <a:lnTo>
                    <a:pt x="5735" y="18066"/>
                  </a:lnTo>
                  <a:lnTo>
                    <a:pt x="6022" y="18322"/>
                  </a:lnTo>
                  <a:lnTo>
                    <a:pt x="6173" y="18489"/>
                  </a:lnTo>
                  <a:lnTo>
                    <a:pt x="6430" y="18851"/>
                  </a:lnTo>
                  <a:lnTo>
                    <a:pt x="6611" y="19243"/>
                  </a:lnTo>
                  <a:lnTo>
                    <a:pt x="6701" y="19620"/>
                  </a:lnTo>
                  <a:lnTo>
                    <a:pt x="6671" y="19998"/>
                  </a:lnTo>
                  <a:lnTo>
                    <a:pt x="6535" y="20315"/>
                  </a:lnTo>
                  <a:lnTo>
                    <a:pt x="6279" y="20571"/>
                  </a:lnTo>
                  <a:lnTo>
                    <a:pt x="5856" y="20737"/>
                  </a:lnTo>
                  <a:lnTo>
                    <a:pt x="5599" y="20783"/>
                  </a:lnTo>
                  <a:lnTo>
                    <a:pt x="4905" y="20828"/>
                  </a:lnTo>
                  <a:lnTo>
                    <a:pt x="4211" y="20843"/>
                  </a:lnTo>
                  <a:lnTo>
                    <a:pt x="4256" y="20662"/>
                  </a:lnTo>
                  <a:lnTo>
                    <a:pt x="4271" y="20315"/>
                  </a:lnTo>
                  <a:lnTo>
                    <a:pt x="4256" y="20134"/>
                  </a:lnTo>
                  <a:lnTo>
                    <a:pt x="4166" y="19726"/>
                  </a:lnTo>
                  <a:lnTo>
                    <a:pt x="4015" y="19349"/>
                  </a:lnTo>
                  <a:lnTo>
                    <a:pt x="3803" y="18987"/>
                  </a:lnTo>
                  <a:lnTo>
                    <a:pt x="3260" y="18413"/>
                  </a:lnTo>
                  <a:lnTo>
                    <a:pt x="2913" y="18202"/>
                  </a:lnTo>
                  <a:lnTo>
                    <a:pt x="2883" y="18187"/>
                  </a:lnTo>
                  <a:lnTo>
                    <a:pt x="2883" y="18172"/>
                  </a:lnTo>
                  <a:lnTo>
                    <a:pt x="2838" y="18187"/>
                  </a:lnTo>
                  <a:lnTo>
                    <a:pt x="2792" y="18262"/>
                  </a:lnTo>
                  <a:lnTo>
                    <a:pt x="2822" y="18307"/>
                  </a:lnTo>
                  <a:lnTo>
                    <a:pt x="3064" y="18579"/>
                  </a:lnTo>
                  <a:lnTo>
                    <a:pt x="3487" y="19183"/>
                  </a:lnTo>
                  <a:lnTo>
                    <a:pt x="3653" y="19515"/>
                  </a:lnTo>
                  <a:lnTo>
                    <a:pt x="3773" y="19862"/>
                  </a:lnTo>
                  <a:lnTo>
                    <a:pt x="3864" y="20194"/>
                  </a:lnTo>
                  <a:lnTo>
                    <a:pt x="3894" y="20375"/>
                  </a:lnTo>
                  <a:lnTo>
                    <a:pt x="3909" y="20541"/>
                  </a:lnTo>
                  <a:lnTo>
                    <a:pt x="3939" y="20677"/>
                  </a:lnTo>
                  <a:lnTo>
                    <a:pt x="3954" y="20813"/>
                  </a:lnTo>
                  <a:lnTo>
                    <a:pt x="3124" y="20768"/>
                  </a:lnTo>
                  <a:lnTo>
                    <a:pt x="1887" y="20722"/>
                  </a:lnTo>
                  <a:lnTo>
                    <a:pt x="1072" y="20601"/>
                  </a:lnTo>
                  <a:lnTo>
                    <a:pt x="664" y="20466"/>
                  </a:lnTo>
                  <a:lnTo>
                    <a:pt x="543" y="20390"/>
                  </a:lnTo>
                  <a:lnTo>
                    <a:pt x="377" y="20164"/>
                  </a:lnTo>
                  <a:lnTo>
                    <a:pt x="302" y="19666"/>
                  </a:lnTo>
                  <a:lnTo>
                    <a:pt x="483" y="18398"/>
                  </a:lnTo>
                  <a:lnTo>
                    <a:pt x="513" y="17779"/>
                  </a:lnTo>
                  <a:lnTo>
                    <a:pt x="589" y="17507"/>
                  </a:lnTo>
                  <a:lnTo>
                    <a:pt x="800" y="17025"/>
                  </a:lnTo>
                  <a:lnTo>
                    <a:pt x="1223" y="16391"/>
                  </a:lnTo>
                  <a:lnTo>
                    <a:pt x="1932" y="15681"/>
                  </a:lnTo>
                  <a:lnTo>
                    <a:pt x="2672" y="14957"/>
                  </a:lnTo>
                  <a:lnTo>
                    <a:pt x="3004" y="14534"/>
                  </a:lnTo>
                  <a:lnTo>
                    <a:pt x="3683" y="13583"/>
                  </a:lnTo>
                  <a:lnTo>
                    <a:pt x="4845" y="11682"/>
                  </a:lnTo>
                  <a:lnTo>
                    <a:pt x="5479" y="10625"/>
                  </a:lnTo>
                  <a:lnTo>
                    <a:pt x="5886" y="9931"/>
                  </a:lnTo>
                  <a:lnTo>
                    <a:pt x="6384" y="8814"/>
                  </a:lnTo>
                  <a:lnTo>
                    <a:pt x="6611" y="8060"/>
                  </a:lnTo>
                  <a:lnTo>
                    <a:pt x="6762" y="7275"/>
                  </a:lnTo>
                  <a:lnTo>
                    <a:pt x="6807" y="6490"/>
                  </a:lnTo>
                  <a:lnTo>
                    <a:pt x="6731" y="5675"/>
                  </a:lnTo>
                  <a:lnTo>
                    <a:pt x="6535" y="4875"/>
                  </a:lnTo>
                  <a:lnTo>
                    <a:pt x="6369" y="4467"/>
                  </a:lnTo>
                  <a:lnTo>
                    <a:pt x="5811" y="3607"/>
                  </a:lnTo>
                  <a:lnTo>
                    <a:pt x="4875" y="1887"/>
                  </a:lnTo>
                  <a:lnTo>
                    <a:pt x="4483" y="966"/>
                  </a:lnTo>
                  <a:lnTo>
                    <a:pt x="8784" y="392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75"/>
            <p:cNvSpPr/>
            <p:nvPr/>
          </p:nvSpPr>
          <p:spPr>
            <a:xfrm>
              <a:off x="1494854" y="2502826"/>
              <a:ext cx="1162832" cy="560671"/>
            </a:xfrm>
            <a:custGeom>
              <a:avLst/>
              <a:gdLst/>
              <a:ahLst/>
              <a:cxnLst/>
              <a:rect l="l" t="t" r="r" b="b"/>
              <a:pathLst>
                <a:path w="32118" h="15486" extrusionOk="0">
                  <a:moveTo>
                    <a:pt x="14957" y="1"/>
                  </a:moveTo>
                  <a:lnTo>
                    <a:pt x="14897" y="31"/>
                  </a:lnTo>
                  <a:lnTo>
                    <a:pt x="13916" y="438"/>
                  </a:lnTo>
                  <a:lnTo>
                    <a:pt x="11879" y="1072"/>
                  </a:lnTo>
                  <a:lnTo>
                    <a:pt x="10867" y="1344"/>
                  </a:lnTo>
                  <a:lnTo>
                    <a:pt x="9645" y="1691"/>
                  </a:lnTo>
                  <a:lnTo>
                    <a:pt x="7819" y="2280"/>
                  </a:lnTo>
                  <a:lnTo>
                    <a:pt x="6626" y="2763"/>
                  </a:lnTo>
                  <a:lnTo>
                    <a:pt x="6053" y="3049"/>
                  </a:lnTo>
                  <a:lnTo>
                    <a:pt x="5464" y="3366"/>
                  </a:lnTo>
                  <a:lnTo>
                    <a:pt x="4377" y="4181"/>
                  </a:lnTo>
                  <a:lnTo>
                    <a:pt x="3366" y="5162"/>
                  </a:lnTo>
                  <a:lnTo>
                    <a:pt x="2461" y="6324"/>
                  </a:lnTo>
                  <a:lnTo>
                    <a:pt x="2053" y="6989"/>
                  </a:lnTo>
                  <a:lnTo>
                    <a:pt x="1661" y="7683"/>
                  </a:lnTo>
                  <a:lnTo>
                    <a:pt x="1102" y="9117"/>
                  </a:lnTo>
                  <a:lnTo>
                    <a:pt x="755" y="10611"/>
                  </a:lnTo>
                  <a:lnTo>
                    <a:pt x="544" y="12150"/>
                  </a:lnTo>
                  <a:lnTo>
                    <a:pt x="468" y="12950"/>
                  </a:lnTo>
                  <a:lnTo>
                    <a:pt x="348" y="13765"/>
                  </a:lnTo>
                  <a:lnTo>
                    <a:pt x="152" y="14595"/>
                  </a:lnTo>
                  <a:lnTo>
                    <a:pt x="76" y="14852"/>
                  </a:lnTo>
                  <a:lnTo>
                    <a:pt x="16" y="15123"/>
                  </a:lnTo>
                  <a:lnTo>
                    <a:pt x="1" y="15229"/>
                  </a:lnTo>
                  <a:lnTo>
                    <a:pt x="318" y="15486"/>
                  </a:lnTo>
                  <a:lnTo>
                    <a:pt x="32118" y="2310"/>
                  </a:lnTo>
                  <a:lnTo>
                    <a:pt x="25009" y="1344"/>
                  </a:lnTo>
                  <a:lnTo>
                    <a:pt x="24949" y="1404"/>
                  </a:lnTo>
                  <a:lnTo>
                    <a:pt x="24209" y="2008"/>
                  </a:lnTo>
                  <a:lnTo>
                    <a:pt x="22670" y="3080"/>
                  </a:lnTo>
                  <a:lnTo>
                    <a:pt x="21055" y="3985"/>
                  </a:lnTo>
                  <a:lnTo>
                    <a:pt x="19349" y="4710"/>
                  </a:lnTo>
                  <a:lnTo>
                    <a:pt x="18474" y="4996"/>
                  </a:lnTo>
                  <a:lnTo>
                    <a:pt x="17448" y="5298"/>
                  </a:lnTo>
                  <a:lnTo>
                    <a:pt x="15214" y="5842"/>
                  </a:lnTo>
                  <a:lnTo>
                    <a:pt x="13901" y="6098"/>
                  </a:lnTo>
                  <a:lnTo>
                    <a:pt x="13177" y="6234"/>
                  </a:lnTo>
                  <a:lnTo>
                    <a:pt x="12452" y="6355"/>
                  </a:lnTo>
                  <a:lnTo>
                    <a:pt x="11335" y="6566"/>
                  </a:lnTo>
                  <a:lnTo>
                    <a:pt x="9162" y="7004"/>
                  </a:lnTo>
                  <a:lnTo>
                    <a:pt x="7049" y="7577"/>
                  </a:lnTo>
                  <a:lnTo>
                    <a:pt x="5509" y="8166"/>
                  </a:lnTo>
                  <a:lnTo>
                    <a:pt x="4498" y="8649"/>
                  </a:lnTo>
                  <a:lnTo>
                    <a:pt x="4000" y="8920"/>
                  </a:lnTo>
                  <a:lnTo>
                    <a:pt x="3713" y="9102"/>
                  </a:lnTo>
                  <a:lnTo>
                    <a:pt x="3200" y="9494"/>
                  </a:lnTo>
                  <a:lnTo>
                    <a:pt x="2506" y="10173"/>
                  </a:lnTo>
                  <a:lnTo>
                    <a:pt x="2068" y="10671"/>
                  </a:lnTo>
                  <a:lnTo>
                    <a:pt x="2083" y="10611"/>
                  </a:lnTo>
                  <a:lnTo>
                    <a:pt x="2083" y="10566"/>
                  </a:lnTo>
                  <a:lnTo>
                    <a:pt x="2310" y="9796"/>
                  </a:lnTo>
                  <a:lnTo>
                    <a:pt x="2974" y="8302"/>
                  </a:lnTo>
                  <a:lnTo>
                    <a:pt x="3864" y="6883"/>
                  </a:lnTo>
                  <a:lnTo>
                    <a:pt x="5011" y="5525"/>
                  </a:lnTo>
                  <a:lnTo>
                    <a:pt x="5675" y="4876"/>
                  </a:lnTo>
                  <a:lnTo>
                    <a:pt x="6128" y="4483"/>
                  </a:lnTo>
                  <a:lnTo>
                    <a:pt x="7139" y="3879"/>
                  </a:lnTo>
                  <a:lnTo>
                    <a:pt x="8754" y="3291"/>
                  </a:lnTo>
                  <a:lnTo>
                    <a:pt x="9856" y="3004"/>
                  </a:lnTo>
                  <a:lnTo>
                    <a:pt x="10264" y="2898"/>
                  </a:lnTo>
                  <a:lnTo>
                    <a:pt x="10656" y="2793"/>
                  </a:lnTo>
                  <a:lnTo>
                    <a:pt x="12120" y="2400"/>
                  </a:lnTo>
                  <a:lnTo>
                    <a:pt x="14248" y="1646"/>
                  </a:lnTo>
                  <a:lnTo>
                    <a:pt x="15652" y="1012"/>
                  </a:lnTo>
                  <a:lnTo>
                    <a:pt x="16331" y="619"/>
                  </a:lnTo>
                  <a:lnTo>
                    <a:pt x="16452" y="574"/>
                  </a:lnTo>
                  <a:lnTo>
                    <a:pt x="16965" y="272"/>
                  </a:lnTo>
                  <a:lnTo>
                    <a:pt x="149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75"/>
            <p:cNvSpPr/>
            <p:nvPr/>
          </p:nvSpPr>
          <p:spPr>
            <a:xfrm>
              <a:off x="1486128" y="2496815"/>
              <a:ext cx="1195598" cy="576528"/>
            </a:xfrm>
            <a:custGeom>
              <a:avLst/>
              <a:gdLst/>
              <a:ahLst/>
              <a:cxnLst/>
              <a:rect l="l" t="t" r="r" b="b"/>
              <a:pathLst>
                <a:path w="33023" h="15924" extrusionOk="0">
                  <a:moveTo>
                    <a:pt x="15168" y="1"/>
                  </a:moveTo>
                  <a:lnTo>
                    <a:pt x="15063" y="31"/>
                  </a:lnTo>
                  <a:lnTo>
                    <a:pt x="14097" y="438"/>
                  </a:lnTo>
                  <a:lnTo>
                    <a:pt x="12059" y="1072"/>
                  </a:lnTo>
                  <a:lnTo>
                    <a:pt x="11048" y="1359"/>
                  </a:lnTo>
                  <a:lnTo>
                    <a:pt x="9825" y="1691"/>
                  </a:lnTo>
                  <a:lnTo>
                    <a:pt x="7984" y="2280"/>
                  </a:lnTo>
                  <a:lnTo>
                    <a:pt x="6777" y="2763"/>
                  </a:lnTo>
                  <a:lnTo>
                    <a:pt x="6203" y="3049"/>
                  </a:lnTo>
                  <a:lnTo>
                    <a:pt x="5600" y="3396"/>
                  </a:lnTo>
                  <a:lnTo>
                    <a:pt x="4483" y="4211"/>
                  </a:lnTo>
                  <a:lnTo>
                    <a:pt x="3456" y="5223"/>
                  </a:lnTo>
                  <a:lnTo>
                    <a:pt x="2536" y="6415"/>
                  </a:lnTo>
                  <a:lnTo>
                    <a:pt x="2128" y="7079"/>
                  </a:lnTo>
                  <a:lnTo>
                    <a:pt x="1721" y="7788"/>
                  </a:lnTo>
                  <a:lnTo>
                    <a:pt x="1162" y="9237"/>
                  </a:lnTo>
                  <a:lnTo>
                    <a:pt x="815" y="10747"/>
                  </a:lnTo>
                  <a:lnTo>
                    <a:pt x="589" y="12301"/>
                  </a:lnTo>
                  <a:lnTo>
                    <a:pt x="498" y="13116"/>
                  </a:lnTo>
                  <a:lnTo>
                    <a:pt x="393" y="13901"/>
                  </a:lnTo>
                  <a:lnTo>
                    <a:pt x="181" y="14731"/>
                  </a:lnTo>
                  <a:lnTo>
                    <a:pt x="121" y="15003"/>
                  </a:lnTo>
                  <a:lnTo>
                    <a:pt x="45" y="15259"/>
                  </a:lnTo>
                  <a:lnTo>
                    <a:pt x="0" y="15471"/>
                  </a:lnTo>
                  <a:lnTo>
                    <a:pt x="151" y="15622"/>
                  </a:lnTo>
                  <a:lnTo>
                    <a:pt x="272" y="15757"/>
                  </a:lnTo>
                  <a:lnTo>
                    <a:pt x="453" y="15923"/>
                  </a:lnTo>
                  <a:lnTo>
                    <a:pt x="679" y="15833"/>
                  </a:lnTo>
                  <a:lnTo>
                    <a:pt x="31725" y="2959"/>
                  </a:lnTo>
                  <a:lnTo>
                    <a:pt x="33023" y="2431"/>
                  </a:lnTo>
                  <a:lnTo>
                    <a:pt x="31634" y="2249"/>
                  </a:lnTo>
                  <a:lnTo>
                    <a:pt x="25295" y="1404"/>
                  </a:lnTo>
                  <a:lnTo>
                    <a:pt x="25129" y="1374"/>
                  </a:lnTo>
                  <a:lnTo>
                    <a:pt x="24994" y="1495"/>
                  </a:lnTo>
                  <a:lnTo>
                    <a:pt x="24254" y="2099"/>
                  </a:lnTo>
                  <a:lnTo>
                    <a:pt x="22730" y="3155"/>
                  </a:lnTo>
                  <a:lnTo>
                    <a:pt x="21130" y="4045"/>
                  </a:lnTo>
                  <a:lnTo>
                    <a:pt x="19455" y="4770"/>
                  </a:lnTo>
                  <a:lnTo>
                    <a:pt x="18579" y="5057"/>
                  </a:lnTo>
                  <a:lnTo>
                    <a:pt x="17583" y="5359"/>
                  </a:lnTo>
                  <a:lnTo>
                    <a:pt x="15349" y="5902"/>
                  </a:lnTo>
                  <a:lnTo>
                    <a:pt x="14036" y="6158"/>
                  </a:lnTo>
                  <a:lnTo>
                    <a:pt x="13297" y="6294"/>
                  </a:lnTo>
                  <a:lnTo>
                    <a:pt x="12572" y="6415"/>
                  </a:lnTo>
                  <a:lnTo>
                    <a:pt x="11501" y="6611"/>
                  </a:lnTo>
                  <a:lnTo>
                    <a:pt x="9327" y="7049"/>
                  </a:lnTo>
                  <a:lnTo>
                    <a:pt x="7184" y="7638"/>
                  </a:lnTo>
                  <a:lnTo>
                    <a:pt x="5600" y="8241"/>
                  </a:lnTo>
                  <a:lnTo>
                    <a:pt x="4573" y="8724"/>
                  </a:lnTo>
                  <a:lnTo>
                    <a:pt x="4075" y="8996"/>
                  </a:lnTo>
                  <a:lnTo>
                    <a:pt x="3668" y="9252"/>
                  </a:lnTo>
                  <a:lnTo>
                    <a:pt x="2973" y="9826"/>
                  </a:lnTo>
                  <a:lnTo>
                    <a:pt x="2656" y="10158"/>
                  </a:lnTo>
                  <a:lnTo>
                    <a:pt x="2656" y="10158"/>
                  </a:lnTo>
                  <a:lnTo>
                    <a:pt x="2898" y="9494"/>
                  </a:lnTo>
                  <a:lnTo>
                    <a:pt x="3532" y="8211"/>
                  </a:lnTo>
                  <a:lnTo>
                    <a:pt x="4362" y="6989"/>
                  </a:lnTo>
                  <a:lnTo>
                    <a:pt x="5388" y="5811"/>
                  </a:lnTo>
                  <a:lnTo>
                    <a:pt x="5977" y="5253"/>
                  </a:lnTo>
                  <a:lnTo>
                    <a:pt x="6415" y="4860"/>
                  </a:lnTo>
                  <a:lnTo>
                    <a:pt x="7380" y="4287"/>
                  </a:lnTo>
                  <a:lnTo>
                    <a:pt x="8407" y="3879"/>
                  </a:lnTo>
                  <a:lnTo>
                    <a:pt x="9509" y="3563"/>
                  </a:lnTo>
                  <a:lnTo>
                    <a:pt x="10082" y="3412"/>
                  </a:lnTo>
                  <a:lnTo>
                    <a:pt x="10490" y="3306"/>
                  </a:lnTo>
                  <a:lnTo>
                    <a:pt x="10882" y="3215"/>
                  </a:lnTo>
                  <a:lnTo>
                    <a:pt x="12346" y="2808"/>
                  </a:lnTo>
                  <a:lnTo>
                    <a:pt x="14504" y="2053"/>
                  </a:lnTo>
                  <a:lnTo>
                    <a:pt x="15908" y="1419"/>
                  </a:lnTo>
                  <a:lnTo>
                    <a:pt x="16602" y="1012"/>
                  </a:lnTo>
                  <a:lnTo>
                    <a:pt x="16708" y="967"/>
                  </a:lnTo>
                  <a:lnTo>
                    <a:pt x="16768" y="921"/>
                  </a:lnTo>
                  <a:lnTo>
                    <a:pt x="17674" y="378"/>
                  </a:lnTo>
                  <a:lnTo>
                    <a:pt x="16617" y="227"/>
                  </a:lnTo>
                  <a:lnTo>
                    <a:pt x="15214" y="378"/>
                  </a:lnTo>
                  <a:lnTo>
                    <a:pt x="16647" y="574"/>
                  </a:lnTo>
                  <a:lnTo>
                    <a:pt x="16572" y="619"/>
                  </a:lnTo>
                  <a:lnTo>
                    <a:pt x="16496" y="665"/>
                  </a:lnTo>
                  <a:lnTo>
                    <a:pt x="15832" y="1042"/>
                  </a:lnTo>
                  <a:lnTo>
                    <a:pt x="14474" y="1661"/>
                  </a:lnTo>
                  <a:lnTo>
                    <a:pt x="12376" y="2400"/>
                  </a:lnTo>
                  <a:lnTo>
                    <a:pt x="10882" y="2808"/>
                  </a:lnTo>
                  <a:lnTo>
                    <a:pt x="9539" y="3140"/>
                  </a:lnTo>
                  <a:lnTo>
                    <a:pt x="7577" y="3789"/>
                  </a:lnTo>
                  <a:lnTo>
                    <a:pt x="6656" y="4287"/>
                  </a:lnTo>
                  <a:lnTo>
                    <a:pt x="6082" y="4694"/>
                  </a:lnTo>
                  <a:lnTo>
                    <a:pt x="5811" y="4936"/>
                  </a:lnTo>
                  <a:lnTo>
                    <a:pt x="5177" y="5555"/>
                  </a:lnTo>
                  <a:lnTo>
                    <a:pt x="4060" y="6868"/>
                  </a:lnTo>
                  <a:lnTo>
                    <a:pt x="3124" y="8317"/>
                  </a:lnTo>
                  <a:lnTo>
                    <a:pt x="2581" y="9494"/>
                  </a:lnTo>
                  <a:lnTo>
                    <a:pt x="2279" y="10309"/>
                  </a:lnTo>
                  <a:lnTo>
                    <a:pt x="2158" y="10732"/>
                  </a:lnTo>
                  <a:lnTo>
                    <a:pt x="2098" y="11109"/>
                  </a:lnTo>
                  <a:lnTo>
                    <a:pt x="2068" y="11471"/>
                  </a:lnTo>
                  <a:lnTo>
                    <a:pt x="2068" y="11471"/>
                  </a:lnTo>
                  <a:lnTo>
                    <a:pt x="2581" y="10867"/>
                  </a:lnTo>
                  <a:lnTo>
                    <a:pt x="3396" y="10007"/>
                  </a:lnTo>
                  <a:lnTo>
                    <a:pt x="4000" y="9509"/>
                  </a:lnTo>
                  <a:lnTo>
                    <a:pt x="4347" y="9298"/>
                  </a:lnTo>
                  <a:lnTo>
                    <a:pt x="4920" y="8981"/>
                  </a:lnTo>
                  <a:lnTo>
                    <a:pt x="6098" y="8437"/>
                  </a:lnTo>
                  <a:lnTo>
                    <a:pt x="7305" y="8000"/>
                  </a:lnTo>
                  <a:lnTo>
                    <a:pt x="8527" y="7638"/>
                  </a:lnTo>
                  <a:lnTo>
                    <a:pt x="11637" y="6943"/>
                  </a:lnTo>
                  <a:lnTo>
                    <a:pt x="14187" y="6490"/>
                  </a:lnTo>
                  <a:lnTo>
                    <a:pt x="15349" y="6264"/>
                  </a:lnTo>
                  <a:lnTo>
                    <a:pt x="17628" y="5721"/>
                  </a:lnTo>
                  <a:lnTo>
                    <a:pt x="18760" y="5374"/>
                  </a:lnTo>
                  <a:lnTo>
                    <a:pt x="19696" y="5072"/>
                  </a:lnTo>
                  <a:lnTo>
                    <a:pt x="21447" y="4317"/>
                  </a:lnTo>
                  <a:lnTo>
                    <a:pt x="23062" y="3396"/>
                  </a:lnTo>
                  <a:lnTo>
                    <a:pt x="24586" y="2325"/>
                  </a:lnTo>
                  <a:lnTo>
                    <a:pt x="25311" y="1736"/>
                  </a:lnTo>
                  <a:lnTo>
                    <a:pt x="31650" y="2581"/>
                  </a:lnTo>
                  <a:lnTo>
                    <a:pt x="604" y="15455"/>
                  </a:lnTo>
                  <a:lnTo>
                    <a:pt x="468" y="15320"/>
                  </a:lnTo>
                  <a:lnTo>
                    <a:pt x="740" y="14233"/>
                  </a:lnTo>
                  <a:lnTo>
                    <a:pt x="921" y="13131"/>
                  </a:lnTo>
                  <a:lnTo>
                    <a:pt x="996" y="12346"/>
                  </a:lnTo>
                  <a:lnTo>
                    <a:pt x="1208" y="10822"/>
                  </a:lnTo>
                  <a:lnTo>
                    <a:pt x="1540" y="9358"/>
                  </a:lnTo>
                  <a:lnTo>
                    <a:pt x="2098" y="7939"/>
                  </a:lnTo>
                  <a:lnTo>
                    <a:pt x="2490" y="7245"/>
                  </a:lnTo>
                  <a:lnTo>
                    <a:pt x="2853" y="6656"/>
                  </a:lnTo>
                  <a:lnTo>
                    <a:pt x="3698" y="5540"/>
                  </a:lnTo>
                  <a:lnTo>
                    <a:pt x="4679" y="4559"/>
                  </a:lnTo>
                  <a:lnTo>
                    <a:pt x="5796" y="3713"/>
                  </a:lnTo>
                  <a:lnTo>
                    <a:pt x="6415" y="3381"/>
                  </a:lnTo>
                  <a:lnTo>
                    <a:pt x="6928" y="3110"/>
                  </a:lnTo>
                  <a:lnTo>
                    <a:pt x="7999" y="2672"/>
                  </a:lnTo>
                  <a:lnTo>
                    <a:pt x="9644" y="2129"/>
                  </a:lnTo>
                  <a:lnTo>
                    <a:pt x="11893" y="1510"/>
                  </a:lnTo>
                  <a:lnTo>
                    <a:pt x="13584" y="1012"/>
                  </a:lnTo>
                  <a:lnTo>
                    <a:pt x="14670" y="604"/>
                  </a:lnTo>
                  <a:lnTo>
                    <a:pt x="15214" y="378"/>
                  </a:lnTo>
                  <a:lnTo>
                    <a:pt x="151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75"/>
            <p:cNvSpPr/>
            <p:nvPr/>
          </p:nvSpPr>
          <p:spPr>
            <a:xfrm>
              <a:off x="2654437" y="2586970"/>
              <a:ext cx="939882" cy="486921"/>
            </a:xfrm>
            <a:custGeom>
              <a:avLst/>
              <a:gdLst/>
              <a:ahLst/>
              <a:cxnLst/>
              <a:rect l="l" t="t" r="r" b="b"/>
              <a:pathLst>
                <a:path w="25960" h="13449" extrusionOk="0">
                  <a:moveTo>
                    <a:pt x="0" y="1"/>
                  </a:moveTo>
                  <a:lnTo>
                    <a:pt x="2083" y="13448"/>
                  </a:lnTo>
                  <a:lnTo>
                    <a:pt x="25960" y="9736"/>
                  </a:lnTo>
                  <a:lnTo>
                    <a:pt x="25930" y="9555"/>
                  </a:lnTo>
                  <a:lnTo>
                    <a:pt x="25884" y="9358"/>
                  </a:lnTo>
                  <a:lnTo>
                    <a:pt x="25839" y="9192"/>
                  </a:lnTo>
                  <a:lnTo>
                    <a:pt x="25839" y="9177"/>
                  </a:lnTo>
                  <a:lnTo>
                    <a:pt x="25809" y="9147"/>
                  </a:lnTo>
                  <a:lnTo>
                    <a:pt x="25628" y="8860"/>
                  </a:lnTo>
                  <a:lnTo>
                    <a:pt x="25205" y="8408"/>
                  </a:lnTo>
                  <a:lnTo>
                    <a:pt x="24692" y="8106"/>
                  </a:lnTo>
                  <a:lnTo>
                    <a:pt x="24103" y="7955"/>
                  </a:lnTo>
                  <a:lnTo>
                    <a:pt x="23771" y="7940"/>
                  </a:lnTo>
                  <a:lnTo>
                    <a:pt x="23334" y="7970"/>
                  </a:lnTo>
                  <a:lnTo>
                    <a:pt x="22473" y="8151"/>
                  </a:lnTo>
                  <a:lnTo>
                    <a:pt x="22096" y="8272"/>
                  </a:lnTo>
                  <a:lnTo>
                    <a:pt x="21477" y="8392"/>
                  </a:lnTo>
                  <a:lnTo>
                    <a:pt x="20874" y="8513"/>
                  </a:lnTo>
                  <a:lnTo>
                    <a:pt x="19530" y="8770"/>
                  </a:lnTo>
                  <a:lnTo>
                    <a:pt x="17553" y="9087"/>
                  </a:lnTo>
                  <a:lnTo>
                    <a:pt x="16240" y="9207"/>
                  </a:lnTo>
                  <a:lnTo>
                    <a:pt x="15576" y="9223"/>
                  </a:lnTo>
                  <a:lnTo>
                    <a:pt x="15485" y="9192"/>
                  </a:lnTo>
                  <a:lnTo>
                    <a:pt x="15425" y="9177"/>
                  </a:lnTo>
                  <a:lnTo>
                    <a:pt x="15365" y="9162"/>
                  </a:lnTo>
                  <a:lnTo>
                    <a:pt x="15289" y="8709"/>
                  </a:lnTo>
                  <a:lnTo>
                    <a:pt x="15350" y="8000"/>
                  </a:lnTo>
                  <a:lnTo>
                    <a:pt x="15350" y="7985"/>
                  </a:lnTo>
                  <a:lnTo>
                    <a:pt x="15350" y="7970"/>
                  </a:lnTo>
                  <a:lnTo>
                    <a:pt x="15274" y="7170"/>
                  </a:lnTo>
                  <a:lnTo>
                    <a:pt x="15002" y="5630"/>
                  </a:lnTo>
                  <a:lnTo>
                    <a:pt x="14444" y="3382"/>
                  </a:lnTo>
                  <a:lnTo>
                    <a:pt x="14021" y="2008"/>
                  </a:lnTo>
                  <a:lnTo>
                    <a:pt x="13991" y="188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75"/>
            <p:cNvSpPr/>
            <p:nvPr/>
          </p:nvSpPr>
          <p:spPr>
            <a:xfrm>
              <a:off x="2647340" y="2578787"/>
              <a:ext cx="956283" cy="503286"/>
            </a:xfrm>
            <a:custGeom>
              <a:avLst/>
              <a:gdLst/>
              <a:ahLst/>
              <a:cxnLst/>
              <a:rect l="l" t="t" r="r" b="b"/>
              <a:pathLst>
                <a:path w="26413" h="13901" extrusionOk="0">
                  <a:moveTo>
                    <a:pt x="0" y="1"/>
                  </a:moveTo>
                  <a:lnTo>
                    <a:pt x="60" y="499"/>
                  </a:lnTo>
                  <a:lnTo>
                    <a:pt x="2068" y="13524"/>
                  </a:lnTo>
                  <a:lnTo>
                    <a:pt x="2128" y="13901"/>
                  </a:lnTo>
                  <a:lnTo>
                    <a:pt x="2505" y="13856"/>
                  </a:lnTo>
                  <a:lnTo>
                    <a:pt x="26005" y="10188"/>
                  </a:lnTo>
                  <a:lnTo>
                    <a:pt x="26412" y="10128"/>
                  </a:lnTo>
                  <a:lnTo>
                    <a:pt x="26337" y="9735"/>
                  </a:lnTo>
                  <a:lnTo>
                    <a:pt x="26276" y="9539"/>
                  </a:lnTo>
                  <a:lnTo>
                    <a:pt x="26231" y="9358"/>
                  </a:lnTo>
                  <a:lnTo>
                    <a:pt x="26216" y="9328"/>
                  </a:lnTo>
                  <a:lnTo>
                    <a:pt x="26201" y="9283"/>
                  </a:lnTo>
                  <a:lnTo>
                    <a:pt x="26005" y="8966"/>
                  </a:lnTo>
                  <a:lnTo>
                    <a:pt x="25537" y="8483"/>
                  </a:lnTo>
                  <a:lnTo>
                    <a:pt x="24994" y="8151"/>
                  </a:lnTo>
                  <a:lnTo>
                    <a:pt x="24345" y="8000"/>
                  </a:lnTo>
                  <a:lnTo>
                    <a:pt x="23982" y="7985"/>
                  </a:lnTo>
                  <a:lnTo>
                    <a:pt x="23530" y="8000"/>
                  </a:lnTo>
                  <a:lnTo>
                    <a:pt x="22654" y="8181"/>
                  </a:lnTo>
                  <a:lnTo>
                    <a:pt x="22277" y="8301"/>
                  </a:lnTo>
                  <a:lnTo>
                    <a:pt x="21673" y="8407"/>
                  </a:lnTo>
                  <a:lnTo>
                    <a:pt x="21070" y="8528"/>
                  </a:lnTo>
                  <a:lnTo>
                    <a:pt x="19741" y="8784"/>
                  </a:lnTo>
                  <a:lnTo>
                    <a:pt x="17809" y="9101"/>
                  </a:lnTo>
                  <a:lnTo>
                    <a:pt x="16512" y="9222"/>
                  </a:lnTo>
                  <a:lnTo>
                    <a:pt x="15863" y="9252"/>
                  </a:lnTo>
                  <a:lnTo>
                    <a:pt x="15802" y="9222"/>
                  </a:lnTo>
                  <a:lnTo>
                    <a:pt x="15757" y="9207"/>
                  </a:lnTo>
                  <a:lnTo>
                    <a:pt x="15742" y="8981"/>
                  </a:lnTo>
                  <a:lnTo>
                    <a:pt x="15787" y="8211"/>
                  </a:lnTo>
                  <a:lnTo>
                    <a:pt x="15787" y="8166"/>
                  </a:lnTo>
                  <a:lnTo>
                    <a:pt x="15787" y="8135"/>
                  </a:lnTo>
                  <a:lnTo>
                    <a:pt x="15712" y="7336"/>
                  </a:lnTo>
                  <a:lnTo>
                    <a:pt x="15440" y="5766"/>
                  </a:lnTo>
                  <a:lnTo>
                    <a:pt x="14866" y="3517"/>
                  </a:lnTo>
                  <a:lnTo>
                    <a:pt x="14444" y="2129"/>
                  </a:lnTo>
                  <a:lnTo>
                    <a:pt x="14368" y="1902"/>
                  </a:lnTo>
                  <a:lnTo>
                    <a:pt x="14127" y="1872"/>
                  </a:lnTo>
                  <a:lnTo>
                    <a:pt x="423" y="453"/>
                  </a:lnTo>
                  <a:lnTo>
                    <a:pt x="423" y="453"/>
                  </a:lnTo>
                  <a:lnTo>
                    <a:pt x="14021" y="2280"/>
                  </a:lnTo>
                  <a:lnTo>
                    <a:pt x="14474" y="3744"/>
                  </a:lnTo>
                  <a:lnTo>
                    <a:pt x="15017" y="5947"/>
                  </a:lnTo>
                  <a:lnTo>
                    <a:pt x="15274" y="7441"/>
                  </a:lnTo>
                  <a:lnTo>
                    <a:pt x="15349" y="8211"/>
                  </a:lnTo>
                  <a:lnTo>
                    <a:pt x="15304" y="8754"/>
                  </a:lnTo>
                  <a:lnTo>
                    <a:pt x="15334" y="9343"/>
                  </a:lnTo>
                  <a:lnTo>
                    <a:pt x="15455" y="9539"/>
                  </a:lnTo>
                  <a:lnTo>
                    <a:pt x="15621" y="9599"/>
                  </a:lnTo>
                  <a:lnTo>
                    <a:pt x="15712" y="9645"/>
                  </a:lnTo>
                  <a:lnTo>
                    <a:pt x="16557" y="9615"/>
                  </a:lnTo>
                  <a:lnTo>
                    <a:pt x="18217" y="9449"/>
                  </a:lnTo>
                  <a:lnTo>
                    <a:pt x="20662" y="9011"/>
                  </a:lnTo>
                  <a:lnTo>
                    <a:pt x="22307" y="8679"/>
                  </a:lnTo>
                  <a:lnTo>
                    <a:pt x="22730" y="8558"/>
                  </a:lnTo>
                  <a:lnTo>
                    <a:pt x="23560" y="8392"/>
                  </a:lnTo>
                  <a:lnTo>
                    <a:pt x="23952" y="8377"/>
                  </a:lnTo>
                  <a:lnTo>
                    <a:pt x="24224" y="8392"/>
                  </a:lnTo>
                  <a:lnTo>
                    <a:pt x="24737" y="8498"/>
                  </a:lnTo>
                  <a:lnTo>
                    <a:pt x="25220" y="8769"/>
                  </a:lnTo>
                  <a:lnTo>
                    <a:pt x="25643" y="9192"/>
                  </a:lnTo>
                  <a:lnTo>
                    <a:pt x="25824" y="9494"/>
                  </a:lnTo>
                  <a:lnTo>
                    <a:pt x="25869" y="9660"/>
                  </a:lnTo>
                  <a:lnTo>
                    <a:pt x="25914" y="9826"/>
                  </a:lnTo>
                  <a:lnTo>
                    <a:pt x="2400" y="13493"/>
                  </a:lnTo>
                  <a:lnTo>
                    <a:pt x="423" y="4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75"/>
            <p:cNvSpPr/>
            <p:nvPr/>
          </p:nvSpPr>
          <p:spPr>
            <a:xfrm>
              <a:off x="1505788" y="2588635"/>
              <a:ext cx="1224055" cy="648649"/>
            </a:xfrm>
            <a:custGeom>
              <a:avLst/>
              <a:gdLst/>
              <a:ahLst/>
              <a:cxnLst/>
              <a:rect l="l" t="t" r="r" b="b"/>
              <a:pathLst>
                <a:path w="33809" h="17916" extrusionOk="0">
                  <a:moveTo>
                    <a:pt x="31755" y="0"/>
                  </a:moveTo>
                  <a:lnTo>
                    <a:pt x="0" y="13146"/>
                  </a:lnTo>
                  <a:lnTo>
                    <a:pt x="5041" y="17915"/>
                  </a:lnTo>
                  <a:lnTo>
                    <a:pt x="33808" y="13448"/>
                  </a:lnTo>
                  <a:lnTo>
                    <a:pt x="317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75"/>
            <p:cNvSpPr/>
            <p:nvPr/>
          </p:nvSpPr>
          <p:spPr>
            <a:xfrm>
              <a:off x="1493224" y="2578787"/>
              <a:ext cx="1244800" cy="666136"/>
            </a:xfrm>
            <a:custGeom>
              <a:avLst/>
              <a:gdLst/>
              <a:ahLst/>
              <a:cxnLst/>
              <a:rect l="l" t="t" r="r" b="b"/>
              <a:pathLst>
                <a:path w="34382" h="18399" extrusionOk="0">
                  <a:moveTo>
                    <a:pt x="32253" y="1"/>
                  </a:moveTo>
                  <a:lnTo>
                    <a:pt x="31801" y="197"/>
                  </a:lnTo>
                  <a:lnTo>
                    <a:pt x="529" y="13131"/>
                  </a:lnTo>
                  <a:lnTo>
                    <a:pt x="0" y="13358"/>
                  </a:lnTo>
                  <a:lnTo>
                    <a:pt x="423" y="13750"/>
                  </a:lnTo>
                  <a:lnTo>
                    <a:pt x="5192" y="18263"/>
                  </a:lnTo>
                  <a:lnTo>
                    <a:pt x="5328" y="18398"/>
                  </a:lnTo>
                  <a:lnTo>
                    <a:pt x="5509" y="18353"/>
                  </a:lnTo>
                  <a:lnTo>
                    <a:pt x="34004" y="13931"/>
                  </a:lnTo>
                  <a:lnTo>
                    <a:pt x="34381" y="13871"/>
                  </a:lnTo>
                  <a:lnTo>
                    <a:pt x="34321" y="13493"/>
                  </a:lnTo>
                  <a:lnTo>
                    <a:pt x="31952" y="529"/>
                  </a:lnTo>
                  <a:lnTo>
                    <a:pt x="33944" y="13554"/>
                  </a:lnTo>
                  <a:lnTo>
                    <a:pt x="5464" y="17976"/>
                  </a:lnTo>
                  <a:lnTo>
                    <a:pt x="710" y="13478"/>
                  </a:lnTo>
                  <a:lnTo>
                    <a:pt x="31952" y="529"/>
                  </a:lnTo>
                  <a:lnTo>
                    <a:pt x="3225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75"/>
            <p:cNvSpPr/>
            <p:nvPr/>
          </p:nvSpPr>
          <p:spPr>
            <a:xfrm>
              <a:off x="720000" y="1623588"/>
              <a:ext cx="3661122" cy="2438769"/>
            </a:xfrm>
            <a:custGeom>
              <a:avLst/>
              <a:gdLst/>
              <a:ahLst/>
              <a:cxnLst/>
              <a:rect l="l" t="t" r="r" b="b"/>
              <a:pathLst>
                <a:path w="101122" h="67360" extrusionOk="0">
                  <a:moveTo>
                    <a:pt x="100744" y="363"/>
                  </a:moveTo>
                  <a:lnTo>
                    <a:pt x="100744" y="393"/>
                  </a:lnTo>
                  <a:lnTo>
                    <a:pt x="100744" y="6853"/>
                  </a:lnTo>
                  <a:lnTo>
                    <a:pt x="53609" y="26383"/>
                  </a:lnTo>
                  <a:lnTo>
                    <a:pt x="49625" y="363"/>
                  </a:lnTo>
                  <a:close/>
                  <a:moveTo>
                    <a:pt x="49248" y="393"/>
                  </a:moveTo>
                  <a:lnTo>
                    <a:pt x="53232" y="26398"/>
                  </a:lnTo>
                  <a:lnTo>
                    <a:pt x="377" y="19274"/>
                  </a:lnTo>
                  <a:lnTo>
                    <a:pt x="377" y="393"/>
                  </a:lnTo>
                  <a:close/>
                  <a:moveTo>
                    <a:pt x="100729" y="7275"/>
                  </a:moveTo>
                  <a:lnTo>
                    <a:pt x="100729" y="32795"/>
                  </a:lnTo>
                  <a:lnTo>
                    <a:pt x="100729" y="32795"/>
                  </a:lnTo>
                  <a:lnTo>
                    <a:pt x="54228" y="26533"/>
                  </a:lnTo>
                  <a:lnTo>
                    <a:pt x="100729" y="7275"/>
                  </a:lnTo>
                  <a:close/>
                  <a:moveTo>
                    <a:pt x="740" y="19712"/>
                  </a:moveTo>
                  <a:lnTo>
                    <a:pt x="52794" y="26730"/>
                  </a:lnTo>
                  <a:lnTo>
                    <a:pt x="21734" y="39589"/>
                  </a:lnTo>
                  <a:lnTo>
                    <a:pt x="740" y="19712"/>
                  </a:lnTo>
                  <a:close/>
                  <a:moveTo>
                    <a:pt x="53655" y="26835"/>
                  </a:moveTo>
                  <a:lnTo>
                    <a:pt x="99612" y="33023"/>
                  </a:lnTo>
                  <a:lnTo>
                    <a:pt x="55662" y="39875"/>
                  </a:lnTo>
                  <a:lnTo>
                    <a:pt x="53655" y="26835"/>
                  </a:lnTo>
                  <a:close/>
                  <a:moveTo>
                    <a:pt x="53308" y="26911"/>
                  </a:moveTo>
                  <a:lnTo>
                    <a:pt x="55300" y="39936"/>
                  </a:lnTo>
                  <a:lnTo>
                    <a:pt x="26820" y="44358"/>
                  </a:lnTo>
                  <a:lnTo>
                    <a:pt x="22035" y="39875"/>
                  </a:lnTo>
                  <a:lnTo>
                    <a:pt x="53308" y="26911"/>
                  </a:lnTo>
                  <a:close/>
                  <a:moveTo>
                    <a:pt x="21658" y="40026"/>
                  </a:moveTo>
                  <a:lnTo>
                    <a:pt x="26337" y="44464"/>
                  </a:lnTo>
                  <a:lnTo>
                    <a:pt x="1721" y="48282"/>
                  </a:lnTo>
                  <a:lnTo>
                    <a:pt x="1721" y="48282"/>
                  </a:lnTo>
                  <a:lnTo>
                    <a:pt x="21658" y="40026"/>
                  </a:lnTo>
                  <a:close/>
                  <a:moveTo>
                    <a:pt x="377" y="19878"/>
                  </a:moveTo>
                  <a:lnTo>
                    <a:pt x="21356" y="39740"/>
                  </a:lnTo>
                  <a:lnTo>
                    <a:pt x="377" y="48433"/>
                  </a:lnTo>
                  <a:lnTo>
                    <a:pt x="377" y="19878"/>
                  </a:lnTo>
                  <a:close/>
                  <a:moveTo>
                    <a:pt x="100744" y="33235"/>
                  </a:moveTo>
                  <a:lnTo>
                    <a:pt x="100744" y="49867"/>
                  </a:lnTo>
                  <a:lnTo>
                    <a:pt x="59813" y="66891"/>
                  </a:lnTo>
                  <a:lnTo>
                    <a:pt x="55737" y="40253"/>
                  </a:lnTo>
                  <a:lnTo>
                    <a:pt x="100744" y="33235"/>
                  </a:lnTo>
                  <a:close/>
                  <a:moveTo>
                    <a:pt x="55345" y="40313"/>
                  </a:moveTo>
                  <a:lnTo>
                    <a:pt x="59420" y="66967"/>
                  </a:lnTo>
                  <a:lnTo>
                    <a:pt x="50666" y="66967"/>
                  </a:lnTo>
                  <a:lnTo>
                    <a:pt x="50666" y="66982"/>
                  </a:lnTo>
                  <a:lnTo>
                    <a:pt x="27137" y="44720"/>
                  </a:lnTo>
                  <a:lnTo>
                    <a:pt x="55345" y="40313"/>
                  </a:lnTo>
                  <a:close/>
                  <a:moveTo>
                    <a:pt x="100729" y="50289"/>
                  </a:moveTo>
                  <a:lnTo>
                    <a:pt x="100729" y="66982"/>
                  </a:lnTo>
                  <a:lnTo>
                    <a:pt x="60582" y="66982"/>
                  </a:lnTo>
                  <a:lnTo>
                    <a:pt x="100729" y="50289"/>
                  </a:lnTo>
                  <a:close/>
                  <a:moveTo>
                    <a:pt x="26684" y="44796"/>
                  </a:moveTo>
                  <a:lnTo>
                    <a:pt x="50108" y="66997"/>
                  </a:lnTo>
                  <a:lnTo>
                    <a:pt x="377" y="66997"/>
                  </a:lnTo>
                  <a:lnTo>
                    <a:pt x="377" y="66982"/>
                  </a:lnTo>
                  <a:lnTo>
                    <a:pt x="377" y="48886"/>
                  </a:lnTo>
                  <a:lnTo>
                    <a:pt x="26684" y="44796"/>
                  </a:lnTo>
                  <a:close/>
                  <a:moveTo>
                    <a:pt x="100940" y="1"/>
                  </a:moveTo>
                  <a:lnTo>
                    <a:pt x="100940" y="16"/>
                  </a:lnTo>
                  <a:lnTo>
                    <a:pt x="0" y="16"/>
                  </a:lnTo>
                  <a:lnTo>
                    <a:pt x="0" y="67359"/>
                  </a:lnTo>
                  <a:lnTo>
                    <a:pt x="101121" y="67359"/>
                  </a:lnTo>
                  <a:lnTo>
                    <a:pt x="101121" y="50003"/>
                  </a:lnTo>
                  <a:lnTo>
                    <a:pt x="101121" y="33023"/>
                  </a:lnTo>
                  <a:lnTo>
                    <a:pt x="101121" y="6989"/>
                  </a:lnTo>
                  <a:lnTo>
                    <a:pt x="101121" y="197"/>
                  </a:lnTo>
                  <a:lnTo>
                    <a:pt x="1011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4" name="Google Shape;1654;p75"/>
          <p:cNvSpPr txBox="1">
            <a:spLocks noGrp="1"/>
          </p:cNvSpPr>
          <p:nvPr>
            <p:ph type="subTitle" idx="1"/>
          </p:nvPr>
        </p:nvSpPr>
        <p:spPr>
          <a:xfrm>
            <a:off x="6454662" y="1512200"/>
            <a:ext cx="19611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Saturn is a gas giant and has rings</a:t>
            </a:r>
            <a:endParaRPr>
              <a:solidFill>
                <a:srgbClr val="27272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75"/>
          <p:cNvSpPr txBox="1">
            <a:spLocks noGrp="1"/>
          </p:cNvSpPr>
          <p:nvPr>
            <p:ph type="title"/>
          </p:nvPr>
        </p:nvSpPr>
        <p:spPr>
          <a:xfrm>
            <a:off x="6454662" y="1078700"/>
            <a:ext cx="19611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RED</a:t>
            </a:r>
            <a:endParaRPr/>
          </a:p>
        </p:txBody>
      </p:sp>
      <p:sp>
        <p:nvSpPr>
          <p:cNvPr id="1656" name="Google Shape;1656;p75"/>
          <p:cNvSpPr txBox="1">
            <a:spLocks noGrp="1"/>
          </p:cNvSpPr>
          <p:nvPr>
            <p:ph type="subTitle" idx="3"/>
          </p:nvPr>
        </p:nvSpPr>
        <p:spPr>
          <a:xfrm>
            <a:off x="6454662" y="2746450"/>
            <a:ext cx="19611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Earth is the planet where we live on</a:t>
            </a:r>
            <a:endParaRPr/>
          </a:p>
        </p:txBody>
      </p:sp>
      <p:sp>
        <p:nvSpPr>
          <p:cNvPr id="1657" name="Google Shape;1657;p75"/>
          <p:cNvSpPr txBox="1">
            <a:spLocks noGrp="1"/>
          </p:cNvSpPr>
          <p:nvPr>
            <p:ph type="title" idx="4"/>
          </p:nvPr>
        </p:nvSpPr>
        <p:spPr>
          <a:xfrm>
            <a:off x="6454650" y="2312950"/>
            <a:ext cx="19611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ORANGE</a:t>
            </a:r>
            <a:endParaRPr/>
          </a:p>
        </p:txBody>
      </p:sp>
      <p:sp>
        <p:nvSpPr>
          <p:cNvPr id="1658" name="Google Shape;1658;p75"/>
          <p:cNvSpPr txBox="1">
            <a:spLocks noGrp="1"/>
          </p:cNvSpPr>
          <p:nvPr>
            <p:ph type="subTitle" idx="5"/>
          </p:nvPr>
        </p:nvSpPr>
        <p:spPr>
          <a:xfrm>
            <a:off x="6454662" y="3980700"/>
            <a:ext cx="19611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It’s a gas giant and the biggest planet </a:t>
            </a:r>
            <a:endParaRPr/>
          </a:p>
        </p:txBody>
      </p:sp>
      <p:sp>
        <p:nvSpPr>
          <p:cNvPr id="1659" name="Google Shape;1659;p75"/>
          <p:cNvSpPr txBox="1">
            <a:spLocks noGrp="1"/>
          </p:cNvSpPr>
          <p:nvPr>
            <p:ph type="title" idx="6"/>
          </p:nvPr>
        </p:nvSpPr>
        <p:spPr>
          <a:xfrm>
            <a:off x="6454650" y="3547200"/>
            <a:ext cx="19611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YELLOW</a:t>
            </a:r>
            <a:endParaRPr/>
          </a:p>
        </p:txBody>
      </p:sp>
      <p:sp>
        <p:nvSpPr>
          <p:cNvPr id="1660" name="Google Shape;1660;p75"/>
          <p:cNvSpPr txBox="1">
            <a:spLocks noGrp="1"/>
          </p:cNvSpPr>
          <p:nvPr>
            <p:ph type="title" idx="7"/>
          </p:nvPr>
        </p:nvSpPr>
        <p:spPr>
          <a:xfrm>
            <a:off x="4409050" y="1229200"/>
            <a:ext cx="2023500" cy="7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30%</a:t>
            </a:r>
            <a:endParaRPr/>
          </a:p>
        </p:txBody>
      </p:sp>
      <p:sp>
        <p:nvSpPr>
          <p:cNvPr id="1661" name="Google Shape;1661;p75"/>
          <p:cNvSpPr txBox="1">
            <a:spLocks noGrp="1"/>
          </p:cNvSpPr>
          <p:nvPr>
            <p:ph type="title" idx="8"/>
          </p:nvPr>
        </p:nvSpPr>
        <p:spPr>
          <a:xfrm>
            <a:off x="4409050" y="2471725"/>
            <a:ext cx="2023500" cy="7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50%</a:t>
            </a:r>
            <a:endParaRPr/>
          </a:p>
        </p:txBody>
      </p:sp>
      <p:sp>
        <p:nvSpPr>
          <p:cNvPr id="1662" name="Google Shape;1662;p75"/>
          <p:cNvSpPr txBox="1">
            <a:spLocks noGrp="1"/>
          </p:cNvSpPr>
          <p:nvPr>
            <p:ph type="title" idx="9"/>
          </p:nvPr>
        </p:nvSpPr>
        <p:spPr>
          <a:xfrm>
            <a:off x="4409050" y="3714250"/>
            <a:ext cx="2023500" cy="7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20%</a:t>
            </a:r>
            <a:endParaRPr/>
          </a:p>
        </p:txBody>
      </p:sp>
      <p:sp>
        <p:nvSpPr>
          <p:cNvPr id="1663" name="Google Shape;1663;p75"/>
          <p:cNvSpPr txBox="1">
            <a:spLocks noGrp="1"/>
          </p:cNvSpPr>
          <p:nvPr>
            <p:ph type="title" idx="2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ABOUT COLOURS?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68" name="Google Shape;1668;p76"/>
          <p:cNvGraphicFramePr/>
          <p:nvPr/>
        </p:nvGraphicFramePr>
        <p:xfrm>
          <a:off x="719975" y="1588975"/>
          <a:ext cx="7704025" cy="2270350"/>
        </p:xfrm>
        <a:graphic>
          <a:graphicData uri="http://schemas.openxmlformats.org/drawingml/2006/table">
            <a:tbl>
              <a:tblPr>
                <a:noFill/>
                <a:tableStyleId>{E0D55B3F-AD5E-4284-B822-39635456C62E}</a:tableStyleId>
              </a:tblPr>
              <a:tblGrid>
                <a:gridCol w="1160925"/>
                <a:gridCol w="1635775"/>
                <a:gridCol w="1635775"/>
                <a:gridCol w="1635775"/>
                <a:gridCol w="1635775"/>
              </a:tblGrid>
              <a:tr h="553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chemeClr val="accen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1</a:t>
                      </a:r>
                      <a:endParaRPr sz="1600" b="1">
                        <a:solidFill>
                          <a:schemeClr val="accen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chemeClr val="accen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2</a:t>
                      </a:r>
                      <a:endParaRPr sz="1600" b="1">
                        <a:solidFill>
                          <a:schemeClr val="accen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chemeClr val="accent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3</a:t>
                      </a:r>
                      <a:endParaRPr sz="1600" b="1">
                        <a:solidFill>
                          <a:schemeClr val="accent3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chemeClr val="accent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4</a:t>
                      </a:r>
                      <a:endParaRPr sz="1600" b="1">
                        <a:solidFill>
                          <a:schemeClr val="accent3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51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FFFFFF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dirty="0">
                          <a:solidFill>
                            <a:srgbClr val="221E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Is Mars a very cold place?</a:t>
                      </a:r>
                      <a:endParaRPr sz="150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6BE2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dirty="0">
                          <a:solidFill>
                            <a:srgbClr val="221E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Is Jupiter the biggest?</a:t>
                      </a:r>
                      <a:endParaRPr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6BE2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solidFill>
                            <a:srgbClr val="221E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Is Saturn a gas giant too?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6BE2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dirty="0">
                          <a:solidFill>
                            <a:srgbClr val="221E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Is Earth where we live on?</a:t>
                      </a:r>
                      <a:endParaRPr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6BE2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32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6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6BE2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6BE2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6BE2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6BE2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6BE2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6BE2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6BE2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6BE2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32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6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6BE2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6BE2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6BE2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6BE2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669" name="Google Shape;1669;p76"/>
          <p:cNvSpPr/>
          <p:nvPr/>
        </p:nvSpPr>
        <p:spPr>
          <a:xfrm>
            <a:off x="2530595" y="2930702"/>
            <a:ext cx="336510" cy="255346"/>
          </a:xfrm>
          <a:custGeom>
            <a:avLst/>
            <a:gdLst/>
            <a:ahLst/>
            <a:cxnLst/>
            <a:rect l="l" t="t" r="r" b="b"/>
            <a:pathLst>
              <a:path w="11247" h="8535" extrusionOk="0">
                <a:moveTo>
                  <a:pt x="10048" y="1"/>
                </a:moveTo>
                <a:lnTo>
                  <a:pt x="3901" y="6136"/>
                </a:lnTo>
                <a:lnTo>
                  <a:pt x="1200" y="3435"/>
                </a:lnTo>
                <a:lnTo>
                  <a:pt x="0" y="4634"/>
                </a:lnTo>
                <a:lnTo>
                  <a:pt x="3912" y="8535"/>
                </a:lnTo>
                <a:lnTo>
                  <a:pt x="5111" y="7347"/>
                </a:lnTo>
                <a:lnTo>
                  <a:pt x="5100" y="7335"/>
                </a:lnTo>
                <a:lnTo>
                  <a:pt x="11247" y="1188"/>
                </a:lnTo>
                <a:lnTo>
                  <a:pt x="1004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76"/>
          <p:cNvSpPr/>
          <p:nvPr/>
        </p:nvSpPr>
        <p:spPr>
          <a:xfrm>
            <a:off x="7489456" y="3473768"/>
            <a:ext cx="233436" cy="233386"/>
          </a:xfrm>
          <a:custGeom>
            <a:avLst/>
            <a:gdLst/>
            <a:ahLst/>
            <a:cxnLst/>
            <a:rect l="l" t="t" r="r" b="b"/>
            <a:pathLst>
              <a:path w="7802" h="7801" extrusionOk="0">
                <a:moveTo>
                  <a:pt x="1200" y="0"/>
                </a:moveTo>
                <a:lnTo>
                  <a:pt x="1" y="1200"/>
                </a:lnTo>
                <a:lnTo>
                  <a:pt x="2714" y="3901"/>
                </a:lnTo>
                <a:lnTo>
                  <a:pt x="1" y="6602"/>
                </a:lnTo>
                <a:lnTo>
                  <a:pt x="1200" y="7801"/>
                </a:lnTo>
                <a:lnTo>
                  <a:pt x="3901" y="5100"/>
                </a:lnTo>
                <a:lnTo>
                  <a:pt x="6614" y="7801"/>
                </a:lnTo>
                <a:lnTo>
                  <a:pt x="7801" y="6602"/>
                </a:lnTo>
                <a:lnTo>
                  <a:pt x="5100" y="3901"/>
                </a:lnTo>
                <a:lnTo>
                  <a:pt x="7801" y="1200"/>
                </a:lnTo>
                <a:lnTo>
                  <a:pt x="6614" y="0"/>
                </a:lnTo>
                <a:lnTo>
                  <a:pt x="3901" y="2701"/>
                </a:lnTo>
                <a:lnTo>
                  <a:pt x="12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1" name="Google Shape;1671;p76"/>
          <p:cNvSpPr/>
          <p:nvPr/>
        </p:nvSpPr>
        <p:spPr>
          <a:xfrm>
            <a:off x="5853680" y="3473768"/>
            <a:ext cx="233436" cy="233386"/>
          </a:xfrm>
          <a:custGeom>
            <a:avLst/>
            <a:gdLst/>
            <a:ahLst/>
            <a:cxnLst/>
            <a:rect l="l" t="t" r="r" b="b"/>
            <a:pathLst>
              <a:path w="7802" h="7801" extrusionOk="0">
                <a:moveTo>
                  <a:pt x="1200" y="0"/>
                </a:moveTo>
                <a:lnTo>
                  <a:pt x="1" y="1200"/>
                </a:lnTo>
                <a:lnTo>
                  <a:pt x="2714" y="3901"/>
                </a:lnTo>
                <a:lnTo>
                  <a:pt x="1" y="6602"/>
                </a:lnTo>
                <a:lnTo>
                  <a:pt x="1200" y="7801"/>
                </a:lnTo>
                <a:lnTo>
                  <a:pt x="3901" y="5100"/>
                </a:lnTo>
                <a:lnTo>
                  <a:pt x="6614" y="7801"/>
                </a:lnTo>
                <a:lnTo>
                  <a:pt x="7801" y="6602"/>
                </a:lnTo>
                <a:lnTo>
                  <a:pt x="5100" y="3901"/>
                </a:lnTo>
                <a:lnTo>
                  <a:pt x="7801" y="1200"/>
                </a:lnTo>
                <a:lnTo>
                  <a:pt x="6614" y="0"/>
                </a:lnTo>
                <a:lnTo>
                  <a:pt x="3901" y="2701"/>
                </a:lnTo>
                <a:lnTo>
                  <a:pt x="12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76"/>
          <p:cNvSpPr/>
          <p:nvPr/>
        </p:nvSpPr>
        <p:spPr>
          <a:xfrm>
            <a:off x="4171581" y="2930699"/>
            <a:ext cx="336510" cy="255346"/>
          </a:xfrm>
          <a:custGeom>
            <a:avLst/>
            <a:gdLst/>
            <a:ahLst/>
            <a:cxnLst/>
            <a:rect l="l" t="t" r="r" b="b"/>
            <a:pathLst>
              <a:path w="11247" h="8535" extrusionOk="0">
                <a:moveTo>
                  <a:pt x="10048" y="1"/>
                </a:moveTo>
                <a:lnTo>
                  <a:pt x="3901" y="6136"/>
                </a:lnTo>
                <a:lnTo>
                  <a:pt x="1200" y="3435"/>
                </a:lnTo>
                <a:lnTo>
                  <a:pt x="0" y="4634"/>
                </a:lnTo>
                <a:lnTo>
                  <a:pt x="3912" y="8535"/>
                </a:lnTo>
                <a:lnTo>
                  <a:pt x="5111" y="7347"/>
                </a:lnTo>
                <a:lnTo>
                  <a:pt x="5100" y="7335"/>
                </a:lnTo>
                <a:lnTo>
                  <a:pt x="11247" y="1188"/>
                </a:lnTo>
                <a:lnTo>
                  <a:pt x="1004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3" name="Google Shape;1673;p76"/>
          <p:cNvGrpSpPr/>
          <p:nvPr/>
        </p:nvGrpSpPr>
        <p:grpSpPr>
          <a:xfrm>
            <a:off x="1020805" y="956868"/>
            <a:ext cx="645055" cy="632097"/>
            <a:chOff x="1020805" y="956868"/>
            <a:chExt cx="645055" cy="632097"/>
          </a:xfrm>
        </p:grpSpPr>
        <p:sp>
          <p:nvSpPr>
            <p:cNvPr id="1674" name="Google Shape;1674;p76"/>
            <p:cNvSpPr/>
            <p:nvPr/>
          </p:nvSpPr>
          <p:spPr>
            <a:xfrm>
              <a:off x="1020805" y="956868"/>
              <a:ext cx="645055" cy="632097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76"/>
            <p:cNvSpPr/>
            <p:nvPr/>
          </p:nvSpPr>
          <p:spPr>
            <a:xfrm>
              <a:off x="1289168" y="1176196"/>
              <a:ext cx="154580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6" name="Google Shape;1676;p76"/>
          <p:cNvGrpSpPr/>
          <p:nvPr/>
        </p:nvGrpSpPr>
        <p:grpSpPr>
          <a:xfrm>
            <a:off x="4960587" y="4109040"/>
            <a:ext cx="548269" cy="538197"/>
            <a:chOff x="4960587" y="4109040"/>
            <a:chExt cx="548269" cy="538197"/>
          </a:xfrm>
        </p:grpSpPr>
        <p:sp>
          <p:nvSpPr>
            <p:cNvPr id="1677" name="Google Shape;1677;p76"/>
            <p:cNvSpPr/>
            <p:nvPr/>
          </p:nvSpPr>
          <p:spPr>
            <a:xfrm rot="938298">
              <a:off x="5010724" y="4161397"/>
              <a:ext cx="447994" cy="43348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6"/>
            <p:cNvSpPr/>
            <p:nvPr/>
          </p:nvSpPr>
          <p:spPr>
            <a:xfrm rot="938298">
              <a:off x="5160023" y="4313361"/>
              <a:ext cx="140810" cy="14123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9" name="Google Shape;1679;p76"/>
          <p:cNvGrpSpPr/>
          <p:nvPr/>
        </p:nvGrpSpPr>
        <p:grpSpPr>
          <a:xfrm>
            <a:off x="7676775" y="913949"/>
            <a:ext cx="336519" cy="326299"/>
            <a:chOff x="7676775" y="913949"/>
            <a:chExt cx="336519" cy="326299"/>
          </a:xfrm>
        </p:grpSpPr>
        <p:sp>
          <p:nvSpPr>
            <p:cNvPr id="1680" name="Google Shape;1680;p76"/>
            <p:cNvSpPr/>
            <p:nvPr/>
          </p:nvSpPr>
          <p:spPr>
            <a:xfrm rot="-109313">
              <a:off x="7681703" y="919062"/>
              <a:ext cx="326662" cy="31607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6"/>
            <p:cNvSpPr/>
            <p:nvPr/>
          </p:nvSpPr>
          <p:spPr>
            <a:xfrm rot="-109313">
              <a:off x="7791988" y="1030612"/>
              <a:ext cx="102674" cy="102979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2" name="Google Shape;1682;p76"/>
          <p:cNvSpPr/>
          <p:nvPr/>
        </p:nvSpPr>
        <p:spPr>
          <a:xfrm>
            <a:off x="1899446" y="1589050"/>
            <a:ext cx="1598833" cy="2270413"/>
          </a:xfrm>
          <a:custGeom>
            <a:avLst/>
            <a:gdLst/>
            <a:ahLst/>
            <a:cxnLst/>
            <a:rect l="l" t="t" r="r" b="b"/>
            <a:pathLst>
              <a:path w="39453" h="56025" extrusionOk="0">
                <a:moveTo>
                  <a:pt x="2083" y="363"/>
                </a:moveTo>
                <a:lnTo>
                  <a:pt x="2083" y="2053"/>
                </a:lnTo>
                <a:lnTo>
                  <a:pt x="378" y="2053"/>
                </a:lnTo>
                <a:lnTo>
                  <a:pt x="378" y="363"/>
                </a:lnTo>
                <a:close/>
                <a:moveTo>
                  <a:pt x="39076" y="363"/>
                </a:moveTo>
                <a:lnTo>
                  <a:pt x="39076" y="2053"/>
                </a:lnTo>
                <a:lnTo>
                  <a:pt x="37370" y="2053"/>
                </a:lnTo>
                <a:lnTo>
                  <a:pt x="37370" y="363"/>
                </a:lnTo>
                <a:close/>
                <a:moveTo>
                  <a:pt x="39076" y="53957"/>
                </a:moveTo>
                <a:lnTo>
                  <a:pt x="39076" y="55647"/>
                </a:lnTo>
                <a:lnTo>
                  <a:pt x="37370" y="55647"/>
                </a:lnTo>
                <a:lnTo>
                  <a:pt x="37370" y="53957"/>
                </a:lnTo>
                <a:close/>
                <a:moveTo>
                  <a:pt x="2083" y="53972"/>
                </a:moveTo>
                <a:lnTo>
                  <a:pt x="2083" y="55662"/>
                </a:lnTo>
                <a:lnTo>
                  <a:pt x="378" y="55662"/>
                </a:lnTo>
                <a:lnTo>
                  <a:pt x="378" y="53972"/>
                </a:lnTo>
                <a:close/>
                <a:moveTo>
                  <a:pt x="34910" y="333"/>
                </a:moveTo>
                <a:lnTo>
                  <a:pt x="34910" y="2415"/>
                </a:lnTo>
                <a:lnTo>
                  <a:pt x="37023" y="2415"/>
                </a:lnTo>
                <a:lnTo>
                  <a:pt x="37023" y="4483"/>
                </a:lnTo>
                <a:lnTo>
                  <a:pt x="39076" y="4483"/>
                </a:lnTo>
                <a:lnTo>
                  <a:pt x="39076" y="51527"/>
                </a:lnTo>
                <a:lnTo>
                  <a:pt x="36993" y="51527"/>
                </a:lnTo>
                <a:lnTo>
                  <a:pt x="36993" y="53595"/>
                </a:lnTo>
                <a:lnTo>
                  <a:pt x="34880" y="53595"/>
                </a:lnTo>
                <a:lnTo>
                  <a:pt x="34880" y="55677"/>
                </a:lnTo>
                <a:lnTo>
                  <a:pt x="4574" y="55677"/>
                </a:lnTo>
                <a:lnTo>
                  <a:pt x="4574" y="53595"/>
                </a:lnTo>
                <a:lnTo>
                  <a:pt x="2461" y="53595"/>
                </a:lnTo>
                <a:lnTo>
                  <a:pt x="2461" y="51527"/>
                </a:lnTo>
                <a:lnTo>
                  <a:pt x="378" y="51527"/>
                </a:lnTo>
                <a:lnTo>
                  <a:pt x="378" y="4483"/>
                </a:lnTo>
                <a:lnTo>
                  <a:pt x="2461" y="4483"/>
                </a:lnTo>
                <a:lnTo>
                  <a:pt x="2461" y="2415"/>
                </a:lnTo>
                <a:lnTo>
                  <a:pt x="4574" y="2415"/>
                </a:lnTo>
                <a:lnTo>
                  <a:pt x="4574" y="333"/>
                </a:lnTo>
                <a:close/>
                <a:moveTo>
                  <a:pt x="1" y="1"/>
                </a:moveTo>
                <a:lnTo>
                  <a:pt x="1" y="2430"/>
                </a:lnTo>
                <a:lnTo>
                  <a:pt x="2083" y="2430"/>
                </a:lnTo>
                <a:lnTo>
                  <a:pt x="2083" y="4136"/>
                </a:lnTo>
                <a:lnTo>
                  <a:pt x="1" y="4136"/>
                </a:lnTo>
                <a:lnTo>
                  <a:pt x="1" y="51889"/>
                </a:lnTo>
                <a:lnTo>
                  <a:pt x="2083" y="51889"/>
                </a:lnTo>
                <a:lnTo>
                  <a:pt x="2083" y="53595"/>
                </a:lnTo>
                <a:lnTo>
                  <a:pt x="1" y="53595"/>
                </a:lnTo>
                <a:lnTo>
                  <a:pt x="1" y="56024"/>
                </a:lnTo>
                <a:lnTo>
                  <a:pt x="2431" y="56024"/>
                </a:lnTo>
                <a:lnTo>
                  <a:pt x="2431" y="53957"/>
                </a:lnTo>
                <a:lnTo>
                  <a:pt x="4196" y="53957"/>
                </a:lnTo>
                <a:lnTo>
                  <a:pt x="4196" y="56024"/>
                </a:lnTo>
                <a:lnTo>
                  <a:pt x="35257" y="56024"/>
                </a:lnTo>
                <a:lnTo>
                  <a:pt x="35257" y="53957"/>
                </a:lnTo>
                <a:lnTo>
                  <a:pt x="37023" y="53957"/>
                </a:lnTo>
                <a:lnTo>
                  <a:pt x="37023" y="56024"/>
                </a:lnTo>
                <a:lnTo>
                  <a:pt x="39453" y="56024"/>
                </a:lnTo>
                <a:lnTo>
                  <a:pt x="39453" y="53595"/>
                </a:lnTo>
                <a:lnTo>
                  <a:pt x="37370" y="53595"/>
                </a:lnTo>
                <a:lnTo>
                  <a:pt x="37370" y="51889"/>
                </a:lnTo>
                <a:lnTo>
                  <a:pt x="39453" y="51889"/>
                </a:lnTo>
                <a:lnTo>
                  <a:pt x="39453" y="4136"/>
                </a:lnTo>
                <a:lnTo>
                  <a:pt x="37370" y="4136"/>
                </a:lnTo>
                <a:lnTo>
                  <a:pt x="37370" y="2430"/>
                </a:lnTo>
                <a:lnTo>
                  <a:pt x="39453" y="2430"/>
                </a:lnTo>
                <a:lnTo>
                  <a:pt x="39453" y="1"/>
                </a:lnTo>
                <a:lnTo>
                  <a:pt x="37023" y="1"/>
                </a:lnTo>
                <a:lnTo>
                  <a:pt x="37023" y="2068"/>
                </a:lnTo>
                <a:lnTo>
                  <a:pt x="35257" y="2068"/>
                </a:lnTo>
                <a:lnTo>
                  <a:pt x="35257" y="1"/>
                </a:lnTo>
                <a:lnTo>
                  <a:pt x="4196" y="1"/>
                </a:lnTo>
                <a:lnTo>
                  <a:pt x="4196" y="2068"/>
                </a:lnTo>
                <a:lnTo>
                  <a:pt x="2431" y="2068"/>
                </a:lnTo>
                <a:lnTo>
                  <a:pt x="2431" y="1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76"/>
          <p:cNvSpPr/>
          <p:nvPr/>
        </p:nvSpPr>
        <p:spPr>
          <a:xfrm>
            <a:off x="3540409" y="1589050"/>
            <a:ext cx="1598833" cy="2270413"/>
          </a:xfrm>
          <a:custGeom>
            <a:avLst/>
            <a:gdLst/>
            <a:ahLst/>
            <a:cxnLst/>
            <a:rect l="l" t="t" r="r" b="b"/>
            <a:pathLst>
              <a:path w="39453" h="56025" extrusionOk="0">
                <a:moveTo>
                  <a:pt x="2083" y="363"/>
                </a:moveTo>
                <a:lnTo>
                  <a:pt x="2083" y="2053"/>
                </a:lnTo>
                <a:lnTo>
                  <a:pt x="378" y="2053"/>
                </a:lnTo>
                <a:lnTo>
                  <a:pt x="378" y="363"/>
                </a:lnTo>
                <a:close/>
                <a:moveTo>
                  <a:pt x="39076" y="363"/>
                </a:moveTo>
                <a:lnTo>
                  <a:pt x="39076" y="2053"/>
                </a:lnTo>
                <a:lnTo>
                  <a:pt x="37370" y="2053"/>
                </a:lnTo>
                <a:lnTo>
                  <a:pt x="37370" y="363"/>
                </a:lnTo>
                <a:close/>
                <a:moveTo>
                  <a:pt x="39076" y="53957"/>
                </a:moveTo>
                <a:lnTo>
                  <a:pt x="39076" y="55647"/>
                </a:lnTo>
                <a:lnTo>
                  <a:pt x="37370" y="55647"/>
                </a:lnTo>
                <a:lnTo>
                  <a:pt x="37370" y="53957"/>
                </a:lnTo>
                <a:close/>
                <a:moveTo>
                  <a:pt x="2083" y="53972"/>
                </a:moveTo>
                <a:lnTo>
                  <a:pt x="2083" y="55662"/>
                </a:lnTo>
                <a:lnTo>
                  <a:pt x="378" y="55662"/>
                </a:lnTo>
                <a:lnTo>
                  <a:pt x="378" y="53972"/>
                </a:lnTo>
                <a:close/>
                <a:moveTo>
                  <a:pt x="34910" y="333"/>
                </a:moveTo>
                <a:lnTo>
                  <a:pt x="34910" y="2415"/>
                </a:lnTo>
                <a:lnTo>
                  <a:pt x="37023" y="2415"/>
                </a:lnTo>
                <a:lnTo>
                  <a:pt x="37023" y="4483"/>
                </a:lnTo>
                <a:lnTo>
                  <a:pt x="39076" y="4483"/>
                </a:lnTo>
                <a:lnTo>
                  <a:pt x="39076" y="51527"/>
                </a:lnTo>
                <a:lnTo>
                  <a:pt x="36993" y="51527"/>
                </a:lnTo>
                <a:lnTo>
                  <a:pt x="36993" y="53595"/>
                </a:lnTo>
                <a:lnTo>
                  <a:pt x="34880" y="53595"/>
                </a:lnTo>
                <a:lnTo>
                  <a:pt x="34880" y="55677"/>
                </a:lnTo>
                <a:lnTo>
                  <a:pt x="4574" y="55677"/>
                </a:lnTo>
                <a:lnTo>
                  <a:pt x="4574" y="53595"/>
                </a:lnTo>
                <a:lnTo>
                  <a:pt x="2461" y="53595"/>
                </a:lnTo>
                <a:lnTo>
                  <a:pt x="2461" y="51527"/>
                </a:lnTo>
                <a:lnTo>
                  <a:pt x="378" y="51527"/>
                </a:lnTo>
                <a:lnTo>
                  <a:pt x="378" y="4483"/>
                </a:lnTo>
                <a:lnTo>
                  <a:pt x="2461" y="4483"/>
                </a:lnTo>
                <a:lnTo>
                  <a:pt x="2461" y="2415"/>
                </a:lnTo>
                <a:lnTo>
                  <a:pt x="4574" y="2415"/>
                </a:lnTo>
                <a:lnTo>
                  <a:pt x="4574" y="333"/>
                </a:lnTo>
                <a:close/>
                <a:moveTo>
                  <a:pt x="1" y="1"/>
                </a:moveTo>
                <a:lnTo>
                  <a:pt x="1" y="2430"/>
                </a:lnTo>
                <a:lnTo>
                  <a:pt x="2083" y="2430"/>
                </a:lnTo>
                <a:lnTo>
                  <a:pt x="2083" y="4136"/>
                </a:lnTo>
                <a:lnTo>
                  <a:pt x="1" y="4136"/>
                </a:lnTo>
                <a:lnTo>
                  <a:pt x="1" y="51889"/>
                </a:lnTo>
                <a:lnTo>
                  <a:pt x="2083" y="51889"/>
                </a:lnTo>
                <a:lnTo>
                  <a:pt x="2083" y="53595"/>
                </a:lnTo>
                <a:lnTo>
                  <a:pt x="1" y="53595"/>
                </a:lnTo>
                <a:lnTo>
                  <a:pt x="1" y="56024"/>
                </a:lnTo>
                <a:lnTo>
                  <a:pt x="2431" y="56024"/>
                </a:lnTo>
                <a:lnTo>
                  <a:pt x="2431" y="53957"/>
                </a:lnTo>
                <a:lnTo>
                  <a:pt x="4196" y="53957"/>
                </a:lnTo>
                <a:lnTo>
                  <a:pt x="4196" y="56024"/>
                </a:lnTo>
                <a:lnTo>
                  <a:pt x="35257" y="56024"/>
                </a:lnTo>
                <a:lnTo>
                  <a:pt x="35257" y="53957"/>
                </a:lnTo>
                <a:lnTo>
                  <a:pt x="37023" y="53957"/>
                </a:lnTo>
                <a:lnTo>
                  <a:pt x="37023" y="56024"/>
                </a:lnTo>
                <a:lnTo>
                  <a:pt x="39453" y="56024"/>
                </a:lnTo>
                <a:lnTo>
                  <a:pt x="39453" y="53595"/>
                </a:lnTo>
                <a:lnTo>
                  <a:pt x="37370" y="53595"/>
                </a:lnTo>
                <a:lnTo>
                  <a:pt x="37370" y="51889"/>
                </a:lnTo>
                <a:lnTo>
                  <a:pt x="39453" y="51889"/>
                </a:lnTo>
                <a:lnTo>
                  <a:pt x="39453" y="4136"/>
                </a:lnTo>
                <a:lnTo>
                  <a:pt x="37370" y="4136"/>
                </a:lnTo>
                <a:lnTo>
                  <a:pt x="37370" y="2430"/>
                </a:lnTo>
                <a:lnTo>
                  <a:pt x="39453" y="2430"/>
                </a:lnTo>
                <a:lnTo>
                  <a:pt x="39453" y="1"/>
                </a:lnTo>
                <a:lnTo>
                  <a:pt x="37023" y="1"/>
                </a:lnTo>
                <a:lnTo>
                  <a:pt x="37023" y="2068"/>
                </a:lnTo>
                <a:lnTo>
                  <a:pt x="35257" y="2068"/>
                </a:lnTo>
                <a:lnTo>
                  <a:pt x="35257" y="1"/>
                </a:lnTo>
                <a:lnTo>
                  <a:pt x="4196" y="1"/>
                </a:lnTo>
                <a:lnTo>
                  <a:pt x="4196" y="2068"/>
                </a:lnTo>
                <a:lnTo>
                  <a:pt x="2431" y="2068"/>
                </a:lnTo>
                <a:lnTo>
                  <a:pt x="2431" y="1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76"/>
          <p:cNvSpPr/>
          <p:nvPr/>
        </p:nvSpPr>
        <p:spPr>
          <a:xfrm>
            <a:off x="5170984" y="1589050"/>
            <a:ext cx="1598833" cy="2270413"/>
          </a:xfrm>
          <a:custGeom>
            <a:avLst/>
            <a:gdLst/>
            <a:ahLst/>
            <a:cxnLst/>
            <a:rect l="l" t="t" r="r" b="b"/>
            <a:pathLst>
              <a:path w="39453" h="56025" extrusionOk="0">
                <a:moveTo>
                  <a:pt x="2083" y="363"/>
                </a:moveTo>
                <a:lnTo>
                  <a:pt x="2083" y="2053"/>
                </a:lnTo>
                <a:lnTo>
                  <a:pt x="378" y="2053"/>
                </a:lnTo>
                <a:lnTo>
                  <a:pt x="378" y="363"/>
                </a:lnTo>
                <a:close/>
                <a:moveTo>
                  <a:pt x="39076" y="363"/>
                </a:moveTo>
                <a:lnTo>
                  <a:pt x="39076" y="2053"/>
                </a:lnTo>
                <a:lnTo>
                  <a:pt x="37370" y="2053"/>
                </a:lnTo>
                <a:lnTo>
                  <a:pt x="37370" y="363"/>
                </a:lnTo>
                <a:close/>
                <a:moveTo>
                  <a:pt x="39076" y="53957"/>
                </a:moveTo>
                <a:lnTo>
                  <a:pt x="39076" y="55647"/>
                </a:lnTo>
                <a:lnTo>
                  <a:pt x="37370" y="55647"/>
                </a:lnTo>
                <a:lnTo>
                  <a:pt x="37370" y="53957"/>
                </a:lnTo>
                <a:close/>
                <a:moveTo>
                  <a:pt x="2083" y="53972"/>
                </a:moveTo>
                <a:lnTo>
                  <a:pt x="2083" y="55662"/>
                </a:lnTo>
                <a:lnTo>
                  <a:pt x="378" y="55662"/>
                </a:lnTo>
                <a:lnTo>
                  <a:pt x="378" y="53972"/>
                </a:lnTo>
                <a:close/>
                <a:moveTo>
                  <a:pt x="34910" y="333"/>
                </a:moveTo>
                <a:lnTo>
                  <a:pt x="34910" y="2415"/>
                </a:lnTo>
                <a:lnTo>
                  <a:pt x="37023" y="2415"/>
                </a:lnTo>
                <a:lnTo>
                  <a:pt x="37023" y="4483"/>
                </a:lnTo>
                <a:lnTo>
                  <a:pt x="39076" y="4483"/>
                </a:lnTo>
                <a:lnTo>
                  <a:pt x="39076" y="51527"/>
                </a:lnTo>
                <a:lnTo>
                  <a:pt x="36993" y="51527"/>
                </a:lnTo>
                <a:lnTo>
                  <a:pt x="36993" y="53595"/>
                </a:lnTo>
                <a:lnTo>
                  <a:pt x="34880" y="53595"/>
                </a:lnTo>
                <a:lnTo>
                  <a:pt x="34880" y="55677"/>
                </a:lnTo>
                <a:lnTo>
                  <a:pt x="4574" y="55677"/>
                </a:lnTo>
                <a:lnTo>
                  <a:pt x="4574" y="53595"/>
                </a:lnTo>
                <a:lnTo>
                  <a:pt x="2461" y="53595"/>
                </a:lnTo>
                <a:lnTo>
                  <a:pt x="2461" y="51527"/>
                </a:lnTo>
                <a:lnTo>
                  <a:pt x="378" y="51527"/>
                </a:lnTo>
                <a:lnTo>
                  <a:pt x="378" y="4483"/>
                </a:lnTo>
                <a:lnTo>
                  <a:pt x="2461" y="4483"/>
                </a:lnTo>
                <a:lnTo>
                  <a:pt x="2461" y="2415"/>
                </a:lnTo>
                <a:lnTo>
                  <a:pt x="4574" y="2415"/>
                </a:lnTo>
                <a:lnTo>
                  <a:pt x="4574" y="333"/>
                </a:lnTo>
                <a:close/>
                <a:moveTo>
                  <a:pt x="1" y="1"/>
                </a:moveTo>
                <a:lnTo>
                  <a:pt x="1" y="2430"/>
                </a:lnTo>
                <a:lnTo>
                  <a:pt x="2083" y="2430"/>
                </a:lnTo>
                <a:lnTo>
                  <a:pt x="2083" y="4136"/>
                </a:lnTo>
                <a:lnTo>
                  <a:pt x="1" y="4136"/>
                </a:lnTo>
                <a:lnTo>
                  <a:pt x="1" y="51889"/>
                </a:lnTo>
                <a:lnTo>
                  <a:pt x="2083" y="51889"/>
                </a:lnTo>
                <a:lnTo>
                  <a:pt x="2083" y="53595"/>
                </a:lnTo>
                <a:lnTo>
                  <a:pt x="1" y="53595"/>
                </a:lnTo>
                <a:lnTo>
                  <a:pt x="1" y="56024"/>
                </a:lnTo>
                <a:lnTo>
                  <a:pt x="2431" y="56024"/>
                </a:lnTo>
                <a:lnTo>
                  <a:pt x="2431" y="53957"/>
                </a:lnTo>
                <a:lnTo>
                  <a:pt x="4196" y="53957"/>
                </a:lnTo>
                <a:lnTo>
                  <a:pt x="4196" y="56024"/>
                </a:lnTo>
                <a:lnTo>
                  <a:pt x="35257" y="56024"/>
                </a:lnTo>
                <a:lnTo>
                  <a:pt x="35257" y="53957"/>
                </a:lnTo>
                <a:lnTo>
                  <a:pt x="37023" y="53957"/>
                </a:lnTo>
                <a:lnTo>
                  <a:pt x="37023" y="56024"/>
                </a:lnTo>
                <a:lnTo>
                  <a:pt x="39453" y="56024"/>
                </a:lnTo>
                <a:lnTo>
                  <a:pt x="39453" y="53595"/>
                </a:lnTo>
                <a:lnTo>
                  <a:pt x="37370" y="53595"/>
                </a:lnTo>
                <a:lnTo>
                  <a:pt x="37370" y="51889"/>
                </a:lnTo>
                <a:lnTo>
                  <a:pt x="39453" y="51889"/>
                </a:lnTo>
                <a:lnTo>
                  <a:pt x="39453" y="4136"/>
                </a:lnTo>
                <a:lnTo>
                  <a:pt x="37370" y="4136"/>
                </a:lnTo>
                <a:lnTo>
                  <a:pt x="37370" y="2430"/>
                </a:lnTo>
                <a:lnTo>
                  <a:pt x="39453" y="2430"/>
                </a:lnTo>
                <a:lnTo>
                  <a:pt x="39453" y="1"/>
                </a:lnTo>
                <a:lnTo>
                  <a:pt x="37023" y="1"/>
                </a:lnTo>
                <a:lnTo>
                  <a:pt x="37023" y="2068"/>
                </a:lnTo>
                <a:lnTo>
                  <a:pt x="35257" y="2068"/>
                </a:lnTo>
                <a:lnTo>
                  <a:pt x="35257" y="1"/>
                </a:lnTo>
                <a:lnTo>
                  <a:pt x="4196" y="1"/>
                </a:lnTo>
                <a:lnTo>
                  <a:pt x="4196" y="2068"/>
                </a:lnTo>
                <a:lnTo>
                  <a:pt x="2431" y="2068"/>
                </a:lnTo>
                <a:lnTo>
                  <a:pt x="2431" y="1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76"/>
          <p:cNvSpPr/>
          <p:nvPr/>
        </p:nvSpPr>
        <p:spPr>
          <a:xfrm>
            <a:off x="6801559" y="1589050"/>
            <a:ext cx="1598833" cy="2270413"/>
          </a:xfrm>
          <a:custGeom>
            <a:avLst/>
            <a:gdLst/>
            <a:ahLst/>
            <a:cxnLst/>
            <a:rect l="l" t="t" r="r" b="b"/>
            <a:pathLst>
              <a:path w="39453" h="56025" extrusionOk="0">
                <a:moveTo>
                  <a:pt x="2083" y="363"/>
                </a:moveTo>
                <a:lnTo>
                  <a:pt x="2083" y="2053"/>
                </a:lnTo>
                <a:lnTo>
                  <a:pt x="378" y="2053"/>
                </a:lnTo>
                <a:lnTo>
                  <a:pt x="378" y="363"/>
                </a:lnTo>
                <a:close/>
                <a:moveTo>
                  <a:pt x="39076" y="363"/>
                </a:moveTo>
                <a:lnTo>
                  <a:pt x="39076" y="2053"/>
                </a:lnTo>
                <a:lnTo>
                  <a:pt x="37370" y="2053"/>
                </a:lnTo>
                <a:lnTo>
                  <a:pt x="37370" y="363"/>
                </a:lnTo>
                <a:close/>
                <a:moveTo>
                  <a:pt x="39076" y="53957"/>
                </a:moveTo>
                <a:lnTo>
                  <a:pt x="39076" y="55647"/>
                </a:lnTo>
                <a:lnTo>
                  <a:pt x="37370" y="55647"/>
                </a:lnTo>
                <a:lnTo>
                  <a:pt x="37370" y="53957"/>
                </a:lnTo>
                <a:close/>
                <a:moveTo>
                  <a:pt x="2083" y="53972"/>
                </a:moveTo>
                <a:lnTo>
                  <a:pt x="2083" y="55662"/>
                </a:lnTo>
                <a:lnTo>
                  <a:pt x="378" y="55662"/>
                </a:lnTo>
                <a:lnTo>
                  <a:pt x="378" y="53972"/>
                </a:lnTo>
                <a:close/>
                <a:moveTo>
                  <a:pt x="34910" y="333"/>
                </a:moveTo>
                <a:lnTo>
                  <a:pt x="34910" y="2415"/>
                </a:lnTo>
                <a:lnTo>
                  <a:pt x="37023" y="2415"/>
                </a:lnTo>
                <a:lnTo>
                  <a:pt x="37023" y="4483"/>
                </a:lnTo>
                <a:lnTo>
                  <a:pt x="39076" y="4483"/>
                </a:lnTo>
                <a:lnTo>
                  <a:pt x="39076" y="51527"/>
                </a:lnTo>
                <a:lnTo>
                  <a:pt x="36993" y="51527"/>
                </a:lnTo>
                <a:lnTo>
                  <a:pt x="36993" y="53595"/>
                </a:lnTo>
                <a:lnTo>
                  <a:pt x="34880" y="53595"/>
                </a:lnTo>
                <a:lnTo>
                  <a:pt x="34880" y="55677"/>
                </a:lnTo>
                <a:lnTo>
                  <a:pt x="4574" y="55677"/>
                </a:lnTo>
                <a:lnTo>
                  <a:pt x="4574" y="53595"/>
                </a:lnTo>
                <a:lnTo>
                  <a:pt x="2461" y="53595"/>
                </a:lnTo>
                <a:lnTo>
                  <a:pt x="2461" y="51527"/>
                </a:lnTo>
                <a:lnTo>
                  <a:pt x="378" y="51527"/>
                </a:lnTo>
                <a:lnTo>
                  <a:pt x="378" y="4483"/>
                </a:lnTo>
                <a:lnTo>
                  <a:pt x="2461" y="4483"/>
                </a:lnTo>
                <a:lnTo>
                  <a:pt x="2461" y="2415"/>
                </a:lnTo>
                <a:lnTo>
                  <a:pt x="4574" y="2415"/>
                </a:lnTo>
                <a:lnTo>
                  <a:pt x="4574" y="333"/>
                </a:lnTo>
                <a:close/>
                <a:moveTo>
                  <a:pt x="1" y="1"/>
                </a:moveTo>
                <a:lnTo>
                  <a:pt x="1" y="2430"/>
                </a:lnTo>
                <a:lnTo>
                  <a:pt x="2083" y="2430"/>
                </a:lnTo>
                <a:lnTo>
                  <a:pt x="2083" y="4136"/>
                </a:lnTo>
                <a:lnTo>
                  <a:pt x="1" y="4136"/>
                </a:lnTo>
                <a:lnTo>
                  <a:pt x="1" y="51889"/>
                </a:lnTo>
                <a:lnTo>
                  <a:pt x="2083" y="51889"/>
                </a:lnTo>
                <a:lnTo>
                  <a:pt x="2083" y="53595"/>
                </a:lnTo>
                <a:lnTo>
                  <a:pt x="1" y="53595"/>
                </a:lnTo>
                <a:lnTo>
                  <a:pt x="1" y="56024"/>
                </a:lnTo>
                <a:lnTo>
                  <a:pt x="2431" y="56024"/>
                </a:lnTo>
                <a:lnTo>
                  <a:pt x="2431" y="53957"/>
                </a:lnTo>
                <a:lnTo>
                  <a:pt x="4196" y="53957"/>
                </a:lnTo>
                <a:lnTo>
                  <a:pt x="4196" y="56024"/>
                </a:lnTo>
                <a:lnTo>
                  <a:pt x="35257" y="56024"/>
                </a:lnTo>
                <a:lnTo>
                  <a:pt x="35257" y="53957"/>
                </a:lnTo>
                <a:lnTo>
                  <a:pt x="37023" y="53957"/>
                </a:lnTo>
                <a:lnTo>
                  <a:pt x="37023" y="56024"/>
                </a:lnTo>
                <a:lnTo>
                  <a:pt x="39453" y="56024"/>
                </a:lnTo>
                <a:lnTo>
                  <a:pt x="39453" y="53595"/>
                </a:lnTo>
                <a:lnTo>
                  <a:pt x="37370" y="53595"/>
                </a:lnTo>
                <a:lnTo>
                  <a:pt x="37370" y="51889"/>
                </a:lnTo>
                <a:lnTo>
                  <a:pt x="39453" y="51889"/>
                </a:lnTo>
                <a:lnTo>
                  <a:pt x="39453" y="4136"/>
                </a:lnTo>
                <a:lnTo>
                  <a:pt x="37370" y="4136"/>
                </a:lnTo>
                <a:lnTo>
                  <a:pt x="37370" y="2430"/>
                </a:lnTo>
                <a:lnTo>
                  <a:pt x="39453" y="2430"/>
                </a:lnTo>
                <a:lnTo>
                  <a:pt x="39453" y="1"/>
                </a:lnTo>
                <a:lnTo>
                  <a:pt x="37023" y="1"/>
                </a:lnTo>
                <a:lnTo>
                  <a:pt x="37023" y="2068"/>
                </a:lnTo>
                <a:lnTo>
                  <a:pt x="35257" y="2068"/>
                </a:lnTo>
                <a:lnTo>
                  <a:pt x="35257" y="1"/>
                </a:lnTo>
                <a:lnTo>
                  <a:pt x="4196" y="1"/>
                </a:lnTo>
                <a:lnTo>
                  <a:pt x="4196" y="2068"/>
                </a:lnTo>
                <a:lnTo>
                  <a:pt x="2431" y="2068"/>
                </a:lnTo>
                <a:lnTo>
                  <a:pt x="2431" y="1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7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TRUE OR FALSE?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1" name="Google Shape;1691;p77"/>
          <p:cNvCxnSpPr>
            <a:stCxn id="1692" idx="3"/>
          </p:cNvCxnSpPr>
          <p:nvPr/>
        </p:nvCxnSpPr>
        <p:spPr>
          <a:xfrm>
            <a:off x="2140068" y="1455025"/>
            <a:ext cx="2030400" cy="13170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693" name="Google Shape;1693;p77"/>
          <p:cNvCxnSpPr>
            <a:stCxn id="1694" idx="3"/>
          </p:cNvCxnSpPr>
          <p:nvPr/>
        </p:nvCxnSpPr>
        <p:spPr>
          <a:xfrm>
            <a:off x="2140045" y="2630825"/>
            <a:ext cx="2008200" cy="12234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695" name="Google Shape;1695;p77"/>
          <p:cNvCxnSpPr>
            <a:stCxn id="1696" idx="3"/>
          </p:cNvCxnSpPr>
          <p:nvPr/>
        </p:nvCxnSpPr>
        <p:spPr>
          <a:xfrm rot="10800000" flipH="1">
            <a:off x="2140068" y="1689525"/>
            <a:ext cx="2207100" cy="21171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697" name="Google Shape;1697;p77"/>
          <p:cNvCxnSpPr>
            <a:stCxn id="1698" idx="1"/>
          </p:cNvCxnSpPr>
          <p:nvPr/>
        </p:nvCxnSpPr>
        <p:spPr>
          <a:xfrm flipH="1">
            <a:off x="5053945" y="1455025"/>
            <a:ext cx="1950000" cy="6765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699" name="Google Shape;1699;p77"/>
          <p:cNvCxnSpPr>
            <a:stCxn id="1700" idx="1"/>
          </p:cNvCxnSpPr>
          <p:nvPr/>
        </p:nvCxnSpPr>
        <p:spPr>
          <a:xfrm flipH="1">
            <a:off x="5065045" y="2630825"/>
            <a:ext cx="1938900" cy="16320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701" name="Google Shape;1701;p77"/>
          <p:cNvCxnSpPr>
            <a:stCxn id="1702" idx="1"/>
          </p:cNvCxnSpPr>
          <p:nvPr/>
        </p:nvCxnSpPr>
        <p:spPr>
          <a:xfrm rot="10800000">
            <a:off x="5086945" y="3224625"/>
            <a:ext cx="1917000" cy="5820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703" name="Google Shape;1703;p77"/>
          <p:cNvGrpSpPr/>
          <p:nvPr/>
        </p:nvGrpSpPr>
        <p:grpSpPr>
          <a:xfrm>
            <a:off x="4642825" y="3106838"/>
            <a:ext cx="651275" cy="375450"/>
            <a:chOff x="4642825" y="3106838"/>
            <a:chExt cx="651275" cy="375450"/>
          </a:xfrm>
        </p:grpSpPr>
        <p:sp>
          <p:nvSpPr>
            <p:cNvPr id="1704" name="Google Shape;1704;p77"/>
            <p:cNvSpPr/>
            <p:nvPr/>
          </p:nvSpPr>
          <p:spPr>
            <a:xfrm>
              <a:off x="5195225" y="3128713"/>
              <a:ext cx="98875" cy="147550"/>
            </a:xfrm>
            <a:custGeom>
              <a:avLst/>
              <a:gdLst/>
              <a:ahLst/>
              <a:cxnLst/>
              <a:rect l="l" t="t" r="r" b="b"/>
              <a:pathLst>
                <a:path w="3955" h="5902" extrusionOk="0">
                  <a:moveTo>
                    <a:pt x="2280" y="1"/>
                  </a:moveTo>
                  <a:lnTo>
                    <a:pt x="1857" y="121"/>
                  </a:lnTo>
                  <a:lnTo>
                    <a:pt x="1495" y="363"/>
                  </a:lnTo>
                  <a:lnTo>
                    <a:pt x="1223" y="710"/>
                  </a:lnTo>
                  <a:lnTo>
                    <a:pt x="1133" y="921"/>
                  </a:lnTo>
                  <a:lnTo>
                    <a:pt x="1057" y="1133"/>
                  </a:lnTo>
                  <a:lnTo>
                    <a:pt x="1012" y="1570"/>
                  </a:lnTo>
                  <a:lnTo>
                    <a:pt x="1102" y="1993"/>
                  </a:lnTo>
                  <a:lnTo>
                    <a:pt x="1314" y="2370"/>
                  </a:lnTo>
                  <a:lnTo>
                    <a:pt x="1465" y="2536"/>
                  </a:lnTo>
                  <a:lnTo>
                    <a:pt x="2898" y="3970"/>
                  </a:lnTo>
                  <a:lnTo>
                    <a:pt x="2974" y="4060"/>
                  </a:lnTo>
                  <a:lnTo>
                    <a:pt x="3064" y="4272"/>
                  </a:lnTo>
                  <a:lnTo>
                    <a:pt x="3064" y="4393"/>
                  </a:lnTo>
                  <a:lnTo>
                    <a:pt x="3064" y="4574"/>
                  </a:lnTo>
                  <a:lnTo>
                    <a:pt x="2883" y="4845"/>
                  </a:lnTo>
                  <a:lnTo>
                    <a:pt x="2732" y="4936"/>
                  </a:lnTo>
                  <a:lnTo>
                    <a:pt x="2566" y="4996"/>
                  </a:lnTo>
                  <a:lnTo>
                    <a:pt x="2234" y="4936"/>
                  </a:lnTo>
                  <a:lnTo>
                    <a:pt x="2098" y="4845"/>
                  </a:lnTo>
                  <a:lnTo>
                    <a:pt x="1842" y="4634"/>
                  </a:lnTo>
                  <a:lnTo>
                    <a:pt x="1646" y="4483"/>
                  </a:lnTo>
                  <a:lnTo>
                    <a:pt x="1208" y="4242"/>
                  </a:lnTo>
                  <a:lnTo>
                    <a:pt x="740" y="4076"/>
                  </a:lnTo>
                  <a:lnTo>
                    <a:pt x="257" y="3985"/>
                  </a:lnTo>
                  <a:lnTo>
                    <a:pt x="1" y="3970"/>
                  </a:lnTo>
                  <a:lnTo>
                    <a:pt x="1" y="4860"/>
                  </a:lnTo>
                  <a:lnTo>
                    <a:pt x="348" y="4875"/>
                  </a:lnTo>
                  <a:lnTo>
                    <a:pt x="997" y="5117"/>
                  </a:lnTo>
                  <a:lnTo>
                    <a:pt x="1283" y="5328"/>
                  </a:lnTo>
                  <a:lnTo>
                    <a:pt x="1540" y="5555"/>
                  </a:lnTo>
                  <a:lnTo>
                    <a:pt x="1751" y="5706"/>
                  </a:lnTo>
                  <a:lnTo>
                    <a:pt x="2234" y="5887"/>
                  </a:lnTo>
                  <a:lnTo>
                    <a:pt x="2491" y="5902"/>
                  </a:lnTo>
                  <a:lnTo>
                    <a:pt x="2657" y="5887"/>
                  </a:lnTo>
                  <a:lnTo>
                    <a:pt x="2989" y="5796"/>
                  </a:lnTo>
                  <a:lnTo>
                    <a:pt x="3140" y="5706"/>
                  </a:lnTo>
                  <a:lnTo>
                    <a:pt x="3351" y="5585"/>
                  </a:lnTo>
                  <a:lnTo>
                    <a:pt x="3517" y="5434"/>
                  </a:lnTo>
                  <a:lnTo>
                    <a:pt x="3728" y="5192"/>
                  </a:lnTo>
                  <a:lnTo>
                    <a:pt x="3940" y="4664"/>
                  </a:lnTo>
                  <a:lnTo>
                    <a:pt x="3940" y="4091"/>
                  </a:lnTo>
                  <a:lnTo>
                    <a:pt x="3728" y="3562"/>
                  </a:lnTo>
                  <a:lnTo>
                    <a:pt x="3517" y="3336"/>
                  </a:lnTo>
                  <a:lnTo>
                    <a:pt x="2068" y="1887"/>
                  </a:lnTo>
                  <a:lnTo>
                    <a:pt x="1993" y="1797"/>
                  </a:lnTo>
                  <a:lnTo>
                    <a:pt x="1902" y="1585"/>
                  </a:lnTo>
                  <a:lnTo>
                    <a:pt x="1902" y="1465"/>
                  </a:lnTo>
                  <a:lnTo>
                    <a:pt x="1917" y="1344"/>
                  </a:lnTo>
                  <a:lnTo>
                    <a:pt x="2008" y="1117"/>
                  </a:lnTo>
                  <a:lnTo>
                    <a:pt x="2174" y="967"/>
                  </a:lnTo>
                  <a:lnTo>
                    <a:pt x="2385" y="876"/>
                  </a:lnTo>
                  <a:lnTo>
                    <a:pt x="2506" y="861"/>
                  </a:lnTo>
                  <a:lnTo>
                    <a:pt x="3517" y="861"/>
                  </a:lnTo>
                  <a:lnTo>
                    <a:pt x="3698" y="831"/>
                  </a:lnTo>
                  <a:lnTo>
                    <a:pt x="3940" y="604"/>
                  </a:lnTo>
                  <a:lnTo>
                    <a:pt x="3955" y="423"/>
                  </a:lnTo>
                  <a:lnTo>
                    <a:pt x="3940" y="257"/>
                  </a:lnTo>
                  <a:lnTo>
                    <a:pt x="3698" y="16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7"/>
            <p:cNvSpPr/>
            <p:nvPr/>
          </p:nvSpPr>
          <p:spPr>
            <a:xfrm>
              <a:off x="5051475" y="3316238"/>
              <a:ext cx="121150" cy="165675"/>
            </a:xfrm>
            <a:custGeom>
              <a:avLst/>
              <a:gdLst/>
              <a:ahLst/>
              <a:cxnLst/>
              <a:rect l="l" t="t" r="r" b="b"/>
              <a:pathLst>
                <a:path w="4846" h="6627" extrusionOk="0">
                  <a:moveTo>
                    <a:pt x="0" y="1"/>
                  </a:moveTo>
                  <a:lnTo>
                    <a:pt x="0" y="2204"/>
                  </a:lnTo>
                  <a:lnTo>
                    <a:pt x="2641" y="3985"/>
                  </a:lnTo>
                  <a:lnTo>
                    <a:pt x="1751" y="6626"/>
                  </a:lnTo>
                  <a:lnTo>
                    <a:pt x="3955" y="6626"/>
                  </a:lnTo>
                  <a:lnTo>
                    <a:pt x="4845" y="3095"/>
                  </a:lnTo>
                  <a:lnTo>
                    <a:pt x="3094" y="891"/>
                  </a:lnTo>
                  <a:lnTo>
                    <a:pt x="30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7"/>
            <p:cNvSpPr/>
            <p:nvPr/>
          </p:nvSpPr>
          <p:spPr>
            <a:xfrm>
              <a:off x="4764700" y="3338888"/>
              <a:ext cx="99275" cy="143400"/>
            </a:xfrm>
            <a:custGeom>
              <a:avLst/>
              <a:gdLst/>
              <a:ahLst/>
              <a:cxnLst/>
              <a:rect l="l" t="t" r="r" b="b"/>
              <a:pathLst>
                <a:path w="3971" h="5736" extrusionOk="0">
                  <a:moveTo>
                    <a:pt x="1767" y="0"/>
                  </a:moveTo>
                  <a:lnTo>
                    <a:pt x="1767" y="2641"/>
                  </a:lnTo>
                  <a:lnTo>
                    <a:pt x="1" y="5735"/>
                  </a:lnTo>
                  <a:lnTo>
                    <a:pt x="2204" y="5735"/>
                  </a:lnTo>
                  <a:lnTo>
                    <a:pt x="3970" y="2641"/>
                  </a:lnTo>
                  <a:lnTo>
                    <a:pt x="3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7"/>
            <p:cNvSpPr/>
            <p:nvPr/>
          </p:nvSpPr>
          <p:spPr>
            <a:xfrm>
              <a:off x="4642825" y="3227938"/>
              <a:ext cx="55125" cy="77375"/>
            </a:xfrm>
            <a:custGeom>
              <a:avLst/>
              <a:gdLst/>
              <a:ahLst/>
              <a:cxnLst/>
              <a:rect l="l" t="t" r="r" b="b"/>
              <a:pathLst>
                <a:path w="2205" h="3095" extrusionOk="0">
                  <a:moveTo>
                    <a:pt x="1" y="1"/>
                  </a:moveTo>
                  <a:lnTo>
                    <a:pt x="1" y="1782"/>
                  </a:lnTo>
                  <a:lnTo>
                    <a:pt x="16" y="2054"/>
                  </a:lnTo>
                  <a:lnTo>
                    <a:pt x="212" y="2521"/>
                  </a:lnTo>
                  <a:lnTo>
                    <a:pt x="574" y="2884"/>
                  </a:lnTo>
                  <a:lnTo>
                    <a:pt x="1057" y="3080"/>
                  </a:lnTo>
                  <a:lnTo>
                    <a:pt x="1329" y="3095"/>
                  </a:lnTo>
                  <a:lnTo>
                    <a:pt x="2204" y="3095"/>
                  </a:lnTo>
                  <a:lnTo>
                    <a:pt x="2204" y="1329"/>
                  </a:lnTo>
                  <a:lnTo>
                    <a:pt x="1344" y="1329"/>
                  </a:lnTo>
                  <a:lnTo>
                    <a:pt x="1178" y="831"/>
                  </a:lnTo>
                  <a:lnTo>
                    <a:pt x="1103" y="650"/>
                  </a:lnTo>
                  <a:lnTo>
                    <a:pt x="861" y="348"/>
                  </a:lnTo>
                  <a:lnTo>
                    <a:pt x="559" y="122"/>
                  </a:lnTo>
                  <a:lnTo>
                    <a:pt x="197" y="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7"/>
            <p:cNvSpPr/>
            <p:nvPr/>
          </p:nvSpPr>
          <p:spPr>
            <a:xfrm>
              <a:off x="4698675" y="3106838"/>
              <a:ext cx="584875" cy="375450"/>
            </a:xfrm>
            <a:custGeom>
              <a:avLst/>
              <a:gdLst/>
              <a:ahLst/>
              <a:cxnLst/>
              <a:rect l="l" t="t" r="r" b="b"/>
              <a:pathLst>
                <a:path w="23395" h="15018" extrusionOk="0">
                  <a:moveTo>
                    <a:pt x="9645" y="0"/>
                  </a:moveTo>
                  <a:lnTo>
                    <a:pt x="8619" y="61"/>
                  </a:lnTo>
                  <a:lnTo>
                    <a:pt x="7592" y="302"/>
                  </a:lnTo>
                  <a:lnTo>
                    <a:pt x="6626" y="694"/>
                  </a:lnTo>
                  <a:lnTo>
                    <a:pt x="5721" y="1283"/>
                  </a:lnTo>
                  <a:lnTo>
                    <a:pt x="5313" y="1645"/>
                  </a:lnTo>
                  <a:lnTo>
                    <a:pt x="1" y="6188"/>
                  </a:lnTo>
                  <a:lnTo>
                    <a:pt x="1" y="11923"/>
                  </a:lnTo>
                  <a:lnTo>
                    <a:pt x="1766" y="11923"/>
                  </a:lnTo>
                  <a:lnTo>
                    <a:pt x="3095" y="10610"/>
                  </a:lnTo>
                  <a:lnTo>
                    <a:pt x="8830" y="10610"/>
                  </a:lnTo>
                  <a:lnTo>
                    <a:pt x="8830" y="11923"/>
                  </a:lnTo>
                  <a:lnTo>
                    <a:pt x="7049" y="15017"/>
                  </a:lnTo>
                  <a:lnTo>
                    <a:pt x="9252" y="15017"/>
                  </a:lnTo>
                  <a:lnTo>
                    <a:pt x="11033" y="11923"/>
                  </a:lnTo>
                  <a:lnTo>
                    <a:pt x="11033" y="10610"/>
                  </a:lnTo>
                  <a:lnTo>
                    <a:pt x="17659" y="10610"/>
                  </a:lnTo>
                  <a:lnTo>
                    <a:pt x="17870" y="10791"/>
                  </a:lnTo>
                  <a:lnTo>
                    <a:pt x="18368" y="11078"/>
                  </a:lnTo>
                  <a:lnTo>
                    <a:pt x="18655" y="11169"/>
                  </a:lnTo>
                  <a:lnTo>
                    <a:pt x="21176" y="11923"/>
                  </a:lnTo>
                  <a:lnTo>
                    <a:pt x="20285" y="15017"/>
                  </a:lnTo>
                  <a:lnTo>
                    <a:pt x="22504" y="15017"/>
                  </a:lnTo>
                  <a:lnTo>
                    <a:pt x="23394" y="11033"/>
                  </a:lnTo>
                  <a:lnTo>
                    <a:pt x="21176" y="8844"/>
                  </a:lnTo>
                  <a:lnTo>
                    <a:pt x="21176" y="7305"/>
                  </a:lnTo>
                  <a:lnTo>
                    <a:pt x="21161" y="6822"/>
                  </a:lnTo>
                  <a:lnTo>
                    <a:pt x="20979" y="5932"/>
                  </a:lnTo>
                  <a:lnTo>
                    <a:pt x="20632" y="5102"/>
                  </a:lnTo>
                  <a:lnTo>
                    <a:pt x="20149" y="4362"/>
                  </a:lnTo>
                  <a:lnTo>
                    <a:pt x="19531" y="3743"/>
                  </a:lnTo>
                  <a:lnTo>
                    <a:pt x="18791" y="3230"/>
                  </a:lnTo>
                  <a:lnTo>
                    <a:pt x="17976" y="2883"/>
                  </a:lnTo>
                  <a:lnTo>
                    <a:pt x="17086" y="2687"/>
                  </a:lnTo>
                  <a:lnTo>
                    <a:pt x="16618" y="2657"/>
                  </a:lnTo>
                  <a:lnTo>
                    <a:pt x="16165" y="2657"/>
                  </a:lnTo>
                  <a:lnTo>
                    <a:pt x="15440" y="2536"/>
                  </a:lnTo>
                  <a:lnTo>
                    <a:pt x="14731" y="2294"/>
                  </a:lnTo>
                  <a:lnTo>
                    <a:pt x="14067" y="1947"/>
                  </a:lnTo>
                  <a:lnTo>
                    <a:pt x="13765" y="1736"/>
                  </a:lnTo>
                  <a:lnTo>
                    <a:pt x="13086" y="1223"/>
                  </a:lnTo>
                  <a:lnTo>
                    <a:pt x="12633" y="906"/>
                  </a:lnTo>
                  <a:lnTo>
                    <a:pt x="11682" y="423"/>
                  </a:lnTo>
                  <a:lnTo>
                    <a:pt x="10686" y="121"/>
                  </a:lnTo>
                  <a:lnTo>
                    <a:pt x="96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7"/>
            <p:cNvSpPr/>
            <p:nvPr/>
          </p:nvSpPr>
          <p:spPr>
            <a:xfrm>
              <a:off x="4786600" y="3228713"/>
              <a:ext cx="66050" cy="77375"/>
            </a:xfrm>
            <a:custGeom>
              <a:avLst/>
              <a:gdLst/>
              <a:ahLst/>
              <a:cxnLst/>
              <a:rect l="l" t="t" r="r" b="b"/>
              <a:pathLst>
                <a:path w="2642" h="3095" extrusionOk="0">
                  <a:moveTo>
                    <a:pt x="2460" y="0"/>
                  </a:moveTo>
                  <a:lnTo>
                    <a:pt x="2098" y="106"/>
                  </a:lnTo>
                  <a:lnTo>
                    <a:pt x="1796" y="332"/>
                  </a:lnTo>
                  <a:lnTo>
                    <a:pt x="1570" y="634"/>
                  </a:lnTo>
                  <a:lnTo>
                    <a:pt x="1494" y="830"/>
                  </a:lnTo>
                  <a:lnTo>
                    <a:pt x="1328" y="1313"/>
                  </a:lnTo>
                  <a:lnTo>
                    <a:pt x="0" y="1313"/>
                  </a:lnTo>
                  <a:lnTo>
                    <a:pt x="0" y="3094"/>
                  </a:lnTo>
                  <a:lnTo>
                    <a:pt x="1328" y="3094"/>
                  </a:lnTo>
                  <a:lnTo>
                    <a:pt x="1600" y="3064"/>
                  </a:lnTo>
                  <a:lnTo>
                    <a:pt x="2068" y="2868"/>
                  </a:lnTo>
                  <a:lnTo>
                    <a:pt x="2430" y="2505"/>
                  </a:lnTo>
                  <a:lnTo>
                    <a:pt x="2626" y="2038"/>
                  </a:lnTo>
                  <a:lnTo>
                    <a:pt x="2641" y="1766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7"/>
            <p:cNvSpPr/>
            <p:nvPr/>
          </p:nvSpPr>
          <p:spPr>
            <a:xfrm>
              <a:off x="5106550" y="3294363"/>
              <a:ext cx="43425" cy="88300"/>
            </a:xfrm>
            <a:custGeom>
              <a:avLst/>
              <a:gdLst/>
              <a:ahLst/>
              <a:cxnLst/>
              <a:rect l="l" t="t" r="r" b="b"/>
              <a:pathLst>
                <a:path w="1737" h="3532" extrusionOk="0">
                  <a:moveTo>
                    <a:pt x="438" y="0"/>
                  </a:moveTo>
                  <a:lnTo>
                    <a:pt x="257" y="30"/>
                  </a:lnTo>
                  <a:lnTo>
                    <a:pt x="16" y="272"/>
                  </a:lnTo>
                  <a:lnTo>
                    <a:pt x="1" y="438"/>
                  </a:lnTo>
                  <a:lnTo>
                    <a:pt x="1" y="1117"/>
                  </a:lnTo>
                  <a:lnTo>
                    <a:pt x="16" y="1449"/>
                  </a:lnTo>
                  <a:lnTo>
                    <a:pt x="152" y="2083"/>
                  </a:lnTo>
                  <a:lnTo>
                    <a:pt x="408" y="2672"/>
                  </a:lnTo>
                  <a:lnTo>
                    <a:pt x="801" y="3200"/>
                  </a:lnTo>
                  <a:lnTo>
                    <a:pt x="1042" y="3426"/>
                  </a:lnTo>
                  <a:lnTo>
                    <a:pt x="1178" y="3517"/>
                  </a:lnTo>
                  <a:lnTo>
                    <a:pt x="1344" y="3532"/>
                  </a:lnTo>
                  <a:lnTo>
                    <a:pt x="1420" y="3532"/>
                  </a:lnTo>
                  <a:lnTo>
                    <a:pt x="1586" y="3456"/>
                  </a:lnTo>
                  <a:lnTo>
                    <a:pt x="1646" y="3381"/>
                  </a:lnTo>
                  <a:lnTo>
                    <a:pt x="1736" y="3230"/>
                  </a:lnTo>
                  <a:lnTo>
                    <a:pt x="1721" y="2898"/>
                  </a:lnTo>
                  <a:lnTo>
                    <a:pt x="1601" y="2762"/>
                  </a:lnTo>
                  <a:lnTo>
                    <a:pt x="1435" y="2596"/>
                  </a:lnTo>
                  <a:lnTo>
                    <a:pt x="1163" y="2234"/>
                  </a:lnTo>
                  <a:lnTo>
                    <a:pt x="967" y="1811"/>
                  </a:lnTo>
                  <a:lnTo>
                    <a:pt x="876" y="1359"/>
                  </a:lnTo>
                  <a:lnTo>
                    <a:pt x="861" y="1117"/>
                  </a:lnTo>
                  <a:lnTo>
                    <a:pt x="861" y="438"/>
                  </a:lnTo>
                  <a:lnTo>
                    <a:pt x="846" y="272"/>
                  </a:lnTo>
                  <a:lnTo>
                    <a:pt x="605" y="3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7"/>
            <p:cNvSpPr/>
            <p:nvPr/>
          </p:nvSpPr>
          <p:spPr>
            <a:xfrm>
              <a:off x="4963550" y="3305288"/>
              <a:ext cx="21925" cy="66075"/>
            </a:xfrm>
            <a:custGeom>
              <a:avLst/>
              <a:gdLst/>
              <a:ahLst/>
              <a:cxnLst/>
              <a:rect l="l" t="t" r="r" b="b"/>
              <a:pathLst>
                <a:path w="877" h="2643" extrusionOk="0">
                  <a:moveTo>
                    <a:pt x="438" y="1"/>
                  </a:moveTo>
                  <a:lnTo>
                    <a:pt x="257" y="31"/>
                  </a:lnTo>
                  <a:lnTo>
                    <a:pt x="31" y="257"/>
                  </a:lnTo>
                  <a:lnTo>
                    <a:pt x="1" y="439"/>
                  </a:lnTo>
                  <a:lnTo>
                    <a:pt x="1" y="2220"/>
                  </a:lnTo>
                  <a:lnTo>
                    <a:pt x="31" y="2386"/>
                  </a:lnTo>
                  <a:lnTo>
                    <a:pt x="257" y="2627"/>
                  </a:lnTo>
                  <a:lnTo>
                    <a:pt x="438" y="2642"/>
                  </a:lnTo>
                  <a:lnTo>
                    <a:pt x="604" y="2627"/>
                  </a:lnTo>
                  <a:lnTo>
                    <a:pt x="846" y="2386"/>
                  </a:lnTo>
                  <a:lnTo>
                    <a:pt x="876" y="2220"/>
                  </a:lnTo>
                  <a:lnTo>
                    <a:pt x="876" y="439"/>
                  </a:lnTo>
                  <a:lnTo>
                    <a:pt x="846" y="257"/>
                  </a:lnTo>
                  <a:lnTo>
                    <a:pt x="604" y="31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2" name="Google Shape;1712;p77"/>
          <p:cNvGrpSpPr/>
          <p:nvPr/>
        </p:nvGrpSpPr>
        <p:grpSpPr>
          <a:xfrm>
            <a:off x="4687525" y="4088513"/>
            <a:ext cx="561850" cy="386775"/>
            <a:chOff x="4687525" y="4088513"/>
            <a:chExt cx="561850" cy="386775"/>
          </a:xfrm>
        </p:grpSpPr>
        <p:sp>
          <p:nvSpPr>
            <p:cNvPr id="1713" name="Google Shape;1713;p77"/>
            <p:cNvSpPr/>
            <p:nvPr/>
          </p:nvSpPr>
          <p:spPr>
            <a:xfrm>
              <a:off x="4748650" y="4117563"/>
              <a:ext cx="69825" cy="84525"/>
            </a:xfrm>
            <a:custGeom>
              <a:avLst/>
              <a:gdLst/>
              <a:ahLst/>
              <a:cxnLst/>
              <a:rect l="l" t="t" r="r" b="b"/>
              <a:pathLst>
                <a:path w="2793" h="3381" extrusionOk="0">
                  <a:moveTo>
                    <a:pt x="1344" y="0"/>
                  </a:moveTo>
                  <a:lnTo>
                    <a:pt x="1072" y="61"/>
                  </a:lnTo>
                  <a:lnTo>
                    <a:pt x="695" y="272"/>
                  </a:lnTo>
                  <a:lnTo>
                    <a:pt x="287" y="740"/>
                  </a:lnTo>
                  <a:lnTo>
                    <a:pt x="46" y="1374"/>
                  </a:lnTo>
                  <a:lnTo>
                    <a:pt x="1" y="1751"/>
                  </a:lnTo>
                  <a:lnTo>
                    <a:pt x="1" y="2008"/>
                  </a:lnTo>
                  <a:lnTo>
                    <a:pt x="76" y="2490"/>
                  </a:lnTo>
                  <a:lnTo>
                    <a:pt x="257" y="2913"/>
                  </a:lnTo>
                  <a:lnTo>
                    <a:pt x="514" y="3260"/>
                  </a:lnTo>
                  <a:lnTo>
                    <a:pt x="665" y="3381"/>
                  </a:lnTo>
                  <a:lnTo>
                    <a:pt x="2189" y="3275"/>
                  </a:lnTo>
                  <a:lnTo>
                    <a:pt x="2310" y="3139"/>
                  </a:lnTo>
                  <a:lnTo>
                    <a:pt x="2521" y="2853"/>
                  </a:lnTo>
                  <a:lnTo>
                    <a:pt x="2747" y="2309"/>
                  </a:lnTo>
                  <a:lnTo>
                    <a:pt x="2793" y="1902"/>
                  </a:lnTo>
                  <a:lnTo>
                    <a:pt x="2793" y="1525"/>
                  </a:lnTo>
                  <a:lnTo>
                    <a:pt x="2627" y="860"/>
                  </a:lnTo>
                  <a:lnTo>
                    <a:pt x="2264" y="347"/>
                  </a:lnTo>
                  <a:lnTo>
                    <a:pt x="1902" y="106"/>
                  </a:lnTo>
                  <a:lnTo>
                    <a:pt x="1646" y="15"/>
                  </a:lnTo>
                  <a:lnTo>
                    <a:pt x="1495" y="15"/>
                  </a:lnTo>
                  <a:lnTo>
                    <a:pt x="13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7"/>
            <p:cNvSpPr/>
            <p:nvPr/>
          </p:nvSpPr>
          <p:spPr>
            <a:xfrm>
              <a:off x="4746000" y="4272263"/>
              <a:ext cx="502625" cy="203025"/>
            </a:xfrm>
            <a:custGeom>
              <a:avLst/>
              <a:gdLst/>
              <a:ahLst/>
              <a:cxnLst/>
              <a:rect l="l" t="t" r="r" b="b"/>
              <a:pathLst>
                <a:path w="20105" h="8121" extrusionOk="0">
                  <a:moveTo>
                    <a:pt x="14671" y="0"/>
                  </a:moveTo>
                  <a:lnTo>
                    <a:pt x="14671" y="1555"/>
                  </a:lnTo>
                  <a:lnTo>
                    <a:pt x="15999" y="1555"/>
                  </a:lnTo>
                  <a:lnTo>
                    <a:pt x="16301" y="1570"/>
                  </a:lnTo>
                  <a:lnTo>
                    <a:pt x="16890" y="1706"/>
                  </a:lnTo>
                  <a:lnTo>
                    <a:pt x="17418" y="1962"/>
                  </a:lnTo>
                  <a:lnTo>
                    <a:pt x="17886" y="2355"/>
                  </a:lnTo>
                  <a:lnTo>
                    <a:pt x="18067" y="2596"/>
                  </a:lnTo>
                  <a:lnTo>
                    <a:pt x="18263" y="2883"/>
                  </a:lnTo>
                  <a:lnTo>
                    <a:pt x="18505" y="3532"/>
                  </a:lnTo>
                  <a:lnTo>
                    <a:pt x="18550" y="3879"/>
                  </a:lnTo>
                  <a:lnTo>
                    <a:pt x="18550" y="4030"/>
                  </a:lnTo>
                  <a:lnTo>
                    <a:pt x="18535" y="4332"/>
                  </a:lnTo>
                  <a:lnTo>
                    <a:pt x="18474" y="4649"/>
                  </a:lnTo>
                  <a:lnTo>
                    <a:pt x="18354" y="5041"/>
                  </a:lnTo>
                  <a:lnTo>
                    <a:pt x="17946" y="5705"/>
                  </a:lnTo>
                  <a:lnTo>
                    <a:pt x="17357" y="6218"/>
                  </a:lnTo>
                  <a:lnTo>
                    <a:pt x="16633" y="6520"/>
                  </a:lnTo>
                  <a:lnTo>
                    <a:pt x="16226" y="6565"/>
                  </a:lnTo>
                  <a:lnTo>
                    <a:pt x="11290" y="6565"/>
                  </a:lnTo>
                  <a:lnTo>
                    <a:pt x="10807" y="6475"/>
                  </a:lnTo>
                  <a:lnTo>
                    <a:pt x="10354" y="6309"/>
                  </a:lnTo>
                  <a:lnTo>
                    <a:pt x="9932" y="6052"/>
                  </a:lnTo>
                  <a:lnTo>
                    <a:pt x="9751" y="5886"/>
                  </a:lnTo>
                  <a:lnTo>
                    <a:pt x="9675" y="5841"/>
                  </a:lnTo>
                  <a:lnTo>
                    <a:pt x="9615" y="5781"/>
                  </a:lnTo>
                  <a:lnTo>
                    <a:pt x="9072" y="5237"/>
                  </a:lnTo>
                  <a:lnTo>
                    <a:pt x="8664" y="4860"/>
                  </a:lnTo>
                  <a:lnTo>
                    <a:pt x="8211" y="4558"/>
                  </a:lnTo>
                  <a:lnTo>
                    <a:pt x="7864" y="4362"/>
                  </a:lnTo>
                  <a:lnTo>
                    <a:pt x="7502" y="4211"/>
                  </a:lnTo>
                  <a:lnTo>
                    <a:pt x="7094" y="4060"/>
                  </a:lnTo>
                  <a:lnTo>
                    <a:pt x="6234" y="3894"/>
                  </a:lnTo>
                  <a:lnTo>
                    <a:pt x="5796" y="3879"/>
                  </a:lnTo>
                  <a:lnTo>
                    <a:pt x="393" y="3879"/>
                  </a:lnTo>
                  <a:lnTo>
                    <a:pt x="257" y="3894"/>
                  </a:lnTo>
                  <a:lnTo>
                    <a:pt x="137" y="3970"/>
                  </a:lnTo>
                  <a:lnTo>
                    <a:pt x="16" y="4090"/>
                  </a:lnTo>
                  <a:lnTo>
                    <a:pt x="1" y="4422"/>
                  </a:lnTo>
                  <a:lnTo>
                    <a:pt x="91" y="4558"/>
                  </a:lnTo>
                  <a:lnTo>
                    <a:pt x="197" y="4649"/>
                  </a:lnTo>
                  <a:lnTo>
                    <a:pt x="333" y="4679"/>
                  </a:lnTo>
                  <a:lnTo>
                    <a:pt x="1118" y="4785"/>
                  </a:lnTo>
                  <a:lnTo>
                    <a:pt x="1918" y="4860"/>
                  </a:lnTo>
                  <a:lnTo>
                    <a:pt x="2310" y="4890"/>
                  </a:lnTo>
                  <a:lnTo>
                    <a:pt x="2702" y="4905"/>
                  </a:lnTo>
                  <a:lnTo>
                    <a:pt x="3125" y="4935"/>
                  </a:lnTo>
                  <a:lnTo>
                    <a:pt x="3533" y="4951"/>
                  </a:lnTo>
                  <a:lnTo>
                    <a:pt x="3880" y="4966"/>
                  </a:lnTo>
                  <a:lnTo>
                    <a:pt x="4242" y="4981"/>
                  </a:lnTo>
                  <a:lnTo>
                    <a:pt x="4619" y="4996"/>
                  </a:lnTo>
                  <a:lnTo>
                    <a:pt x="5012" y="5041"/>
                  </a:lnTo>
                  <a:lnTo>
                    <a:pt x="5449" y="5101"/>
                  </a:lnTo>
                  <a:lnTo>
                    <a:pt x="6325" y="5298"/>
                  </a:lnTo>
                  <a:lnTo>
                    <a:pt x="6717" y="5464"/>
                  </a:lnTo>
                  <a:lnTo>
                    <a:pt x="7049" y="5630"/>
                  </a:lnTo>
                  <a:lnTo>
                    <a:pt x="7366" y="5856"/>
                  </a:lnTo>
                  <a:lnTo>
                    <a:pt x="7487" y="5962"/>
                  </a:lnTo>
                  <a:lnTo>
                    <a:pt x="7608" y="6067"/>
                  </a:lnTo>
                  <a:lnTo>
                    <a:pt x="8302" y="6762"/>
                  </a:lnTo>
                  <a:lnTo>
                    <a:pt x="8589" y="7018"/>
                  </a:lnTo>
                  <a:lnTo>
                    <a:pt x="8875" y="7245"/>
                  </a:lnTo>
                  <a:lnTo>
                    <a:pt x="9207" y="7471"/>
                  </a:lnTo>
                  <a:lnTo>
                    <a:pt x="9539" y="7652"/>
                  </a:lnTo>
                  <a:lnTo>
                    <a:pt x="10038" y="7863"/>
                  </a:lnTo>
                  <a:lnTo>
                    <a:pt x="11064" y="8105"/>
                  </a:lnTo>
                  <a:lnTo>
                    <a:pt x="11577" y="8120"/>
                  </a:lnTo>
                  <a:lnTo>
                    <a:pt x="16241" y="8120"/>
                  </a:lnTo>
                  <a:lnTo>
                    <a:pt x="16663" y="8075"/>
                  </a:lnTo>
                  <a:lnTo>
                    <a:pt x="17478" y="7863"/>
                  </a:lnTo>
                  <a:lnTo>
                    <a:pt x="18218" y="7486"/>
                  </a:lnTo>
                  <a:lnTo>
                    <a:pt x="18882" y="6958"/>
                  </a:lnTo>
                  <a:lnTo>
                    <a:pt x="19169" y="6656"/>
                  </a:lnTo>
                  <a:lnTo>
                    <a:pt x="19350" y="6430"/>
                  </a:lnTo>
                  <a:lnTo>
                    <a:pt x="19636" y="5962"/>
                  </a:lnTo>
                  <a:lnTo>
                    <a:pt x="19863" y="5464"/>
                  </a:lnTo>
                  <a:lnTo>
                    <a:pt x="20029" y="4920"/>
                  </a:lnTo>
                  <a:lnTo>
                    <a:pt x="20074" y="4649"/>
                  </a:lnTo>
                  <a:lnTo>
                    <a:pt x="20104" y="4377"/>
                  </a:lnTo>
                  <a:lnTo>
                    <a:pt x="20104" y="4105"/>
                  </a:lnTo>
                  <a:lnTo>
                    <a:pt x="20104" y="3985"/>
                  </a:lnTo>
                  <a:lnTo>
                    <a:pt x="20089" y="3879"/>
                  </a:lnTo>
                  <a:lnTo>
                    <a:pt x="20059" y="3547"/>
                  </a:lnTo>
                  <a:lnTo>
                    <a:pt x="19938" y="2898"/>
                  </a:lnTo>
                  <a:lnTo>
                    <a:pt x="19697" y="2294"/>
                  </a:lnTo>
                  <a:lnTo>
                    <a:pt x="19365" y="1736"/>
                  </a:lnTo>
                  <a:lnTo>
                    <a:pt x="19169" y="1479"/>
                  </a:lnTo>
                  <a:lnTo>
                    <a:pt x="18912" y="1193"/>
                  </a:lnTo>
                  <a:lnTo>
                    <a:pt x="18625" y="936"/>
                  </a:lnTo>
                  <a:lnTo>
                    <a:pt x="18339" y="710"/>
                  </a:lnTo>
                  <a:lnTo>
                    <a:pt x="17720" y="362"/>
                  </a:lnTo>
                  <a:lnTo>
                    <a:pt x="17071" y="136"/>
                  </a:lnTo>
                  <a:lnTo>
                    <a:pt x="16392" y="15"/>
                  </a:lnTo>
                  <a:lnTo>
                    <a:pt x="16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7"/>
            <p:cNvSpPr/>
            <p:nvPr/>
          </p:nvSpPr>
          <p:spPr>
            <a:xfrm>
              <a:off x="5208600" y="4369213"/>
              <a:ext cx="40775" cy="19275"/>
            </a:xfrm>
            <a:custGeom>
              <a:avLst/>
              <a:gdLst/>
              <a:ahLst/>
              <a:cxnLst/>
              <a:rect l="l" t="t" r="r" b="b"/>
              <a:pathLst>
                <a:path w="1631" h="771" extrusionOk="0">
                  <a:moveTo>
                    <a:pt x="76" y="1"/>
                  </a:moveTo>
                  <a:lnTo>
                    <a:pt x="76" y="152"/>
                  </a:lnTo>
                  <a:lnTo>
                    <a:pt x="61" y="454"/>
                  </a:lnTo>
                  <a:lnTo>
                    <a:pt x="1" y="771"/>
                  </a:lnTo>
                  <a:lnTo>
                    <a:pt x="1570" y="771"/>
                  </a:lnTo>
                  <a:lnTo>
                    <a:pt x="1600" y="499"/>
                  </a:lnTo>
                  <a:lnTo>
                    <a:pt x="1600" y="227"/>
                  </a:lnTo>
                  <a:lnTo>
                    <a:pt x="1600" y="107"/>
                  </a:lnTo>
                  <a:lnTo>
                    <a:pt x="16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7"/>
            <p:cNvSpPr/>
            <p:nvPr/>
          </p:nvSpPr>
          <p:spPr>
            <a:xfrm>
              <a:off x="5184075" y="4295638"/>
              <a:ext cx="41150" cy="41925"/>
            </a:xfrm>
            <a:custGeom>
              <a:avLst/>
              <a:gdLst/>
              <a:ahLst/>
              <a:cxnLst/>
              <a:rect l="l" t="t" r="r" b="b"/>
              <a:pathLst>
                <a:path w="1646" h="1677" extrusionOk="0">
                  <a:moveTo>
                    <a:pt x="1087" y="1"/>
                  </a:moveTo>
                  <a:lnTo>
                    <a:pt x="1" y="1133"/>
                  </a:lnTo>
                  <a:lnTo>
                    <a:pt x="302" y="1374"/>
                  </a:lnTo>
                  <a:lnTo>
                    <a:pt x="544" y="1676"/>
                  </a:lnTo>
                  <a:lnTo>
                    <a:pt x="1646" y="544"/>
                  </a:lnTo>
                  <a:lnTo>
                    <a:pt x="1404" y="242"/>
                  </a:lnTo>
                  <a:lnTo>
                    <a:pt x="10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7"/>
            <p:cNvSpPr/>
            <p:nvPr/>
          </p:nvSpPr>
          <p:spPr>
            <a:xfrm>
              <a:off x="5184075" y="4411113"/>
              <a:ext cx="41150" cy="41150"/>
            </a:xfrm>
            <a:custGeom>
              <a:avLst/>
              <a:gdLst/>
              <a:ahLst/>
              <a:cxnLst/>
              <a:rect l="l" t="t" r="r" b="b"/>
              <a:pathLst>
                <a:path w="1646" h="1646" extrusionOk="0">
                  <a:moveTo>
                    <a:pt x="544" y="0"/>
                  </a:moveTo>
                  <a:lnTo>
                    <a:pt x="302" y="302"/>
                  </a:lnTo>
                  <a:lnTo>
                    <a:pt x="1" y="544"/>
                  </a:lnTo>
                  <a:lnTo>
                    <a:pt x="1087" y="1645"/>
                  </a:lnTo>
                  <a:lnTo>
                    <a:pt x="1374" y="1374"/>
                  </a:lnTo>
                  <a:lnTo>
                    <a:pt x="1646" y="1102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7"/>
            <p:cNvSpPr/>
            <p:nvPr/>
          </p:nvSpPr>
          <p:spPr>
            <a:xfrm>
              <a:off x="5132750" y="4436763"/>
              <a:ext cx="19275" cy="38525"/>
            </a:xfrm>
            <a:custGeom>
              <a:avLst/>
              <a:gdLst/>
              <a:ahLst/>
              <a:cxnLst/>
              <a:rect l="l" t="t" r="r" b="b"/>
              <a:pathLst>
                <a:path w="771" h="1541" extrusionOk="0">
                  <a:moveTo>
                    <a:pt x="1" y="1"/>
                  </a:moveTo>
                  <a:lnTo>
                    <a:pt x="1" y="1540"/>
                  </a:lnTo>
                  <a:lnTo>
                    <a:pt x="771" y="1540"/>
                  </a:lnTo>
                  <a:lnTo>
                    <a:pt x="7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7"/>
            <p:cNvSpPr/>
            <p:nvPr/>
          </p:nvSpPr>
          <p:spPr>
            <a:xfrm>
              <a:off x="5055400" y="4436763"/>
              <a:ext cx="19275" cy="38525"/>
            </a:xfrm>
            <a:custGeom>
              <a:avLst/>
              <a:gdLst/>
              <a:ahLst/>
              <a:cxnLst/>
              <a:rect l="l" t="t" r="r" b="b"/>
              <a:pathLst>
                <a:path w="771" h="1541" extrusionOk="0">
                  <a:moveTo>
                    <a:pt x="1" y="1"/>
                  </a:moveTo>
                  <a:lnTo>
                    <a:pt x="1" y="1540"/>
                  </a:lnTo>
                  <a:lnTo>
                    <a:pt x="771" y="1540"/>
                  </a:lnTo>
                  <a:lnTo>
                    <a:pt x="7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7"/>
            <p:cNvSpPr/>
            <p:nvPr/>
          </p:nvSpPr>
          <p:spPr>
            <a:xfrm>
              <a:off x="4968625" y="4419413"/>
              <a:ext cx="38125" cy="44175"/>
            </a:xfrm>
            <a:custGeom>
              <a:avLst/>
              <a:gdLst/>
              <a:ahLst/>
              <a:cxnLst/>
              <a:rect l="l" t="t" r="r" b="b"/>
              <a:pathLst>
                <a:path w="1525" h="1767" extrusionOk="0">
                  <a:moveTo>
                    <a:pt x="891" y="0"/>
                  </a:moveTo>
                  <a:lnTo>
                    <a:pt x="1" y="1359"/>
                  </a:lnTo>
                  <a:lnTo>
                    <a:pt x="318" y="1585"/>
                  </a:lnTo>
                  <a:lnTo>
                    <a:pt x="665" y="1766"/>
                  </a:lnTo>
                  <a:lnTo>
                    <a:pt x="1525" y="438"/>
                  </a:lnTo>
                  <a:lnTo>
                    <a:pt x="1178" y="257"/>
                  </a:lnTo>
                  <a:lnTo>
                    <a:pt x="8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7"/>
            <p:cNvSpPr/>
            <p:nvPr/>
          </p:nvSpPr>
          <p:spPr>
            <a:xfrm>
              <a:off x="4914300" y="4377538"/>
              <a:ext cx="37750" cy="41525"/>
            </a:xfrm>
            <a:custGeom>
              <a:avLst/>
              <a:gdLst/>
              <a:ahLst/>
              <a:cxnLst/>
              <a:rect l="l" t="t" r="r" b="b"/>
              <a:pathLst>
                <a:path w="1510" h="1661" extrusionOk="0">
                  <a:moveTo>
                    <a:pt x="815" y="0"/>
                  </a:moveTo>
                  <a:lnTo>
                    <a:pt x="0" y="1268"/>
                  </a:lnTo>
                  <a:lnTo>
                    <a:pt x="347" y="1434"/>
                  </a:lnTo>
                  <a:lnTo>
                    <a:pt x="664" y="1660"/>
                  </a:lnTo>
                  <a:lnTo>
                    <a:pt x="1509" y="347"/>
                  </a:lnTo>
                  <a:lnTo>
                    <a:pt x="1162" y="151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7"/>
            <p:cNvSpPr/>
            <p:nvPr/>
          </p:nvSpPr>
          <p:spPr>
            <a:xfrm>
              <a:off x="4852425" y="4369213"/>
              <a:ext cx="19625" cy="29100"/>
            </a:xfrm>
            <a:custGeom>
              <a:avLst/>
              <a:gdLst/>
              <a:ahLst/>
              <a:cxnLst/>
              <a:rect l="l" t="t" r="r" b="b"/>
              <a:pathLst>
                <a:path w="785" h="1164" extrusionOk="0">
                  <a:moveTo>
                    <a:pt x="0" y="1"/>
                  </a:moveTo>
                  <a:lnTo>
                    <a:pt x="0" y="1118"/>
                  </a:lnTo>
                  <a:lnTo>
                    <a:pt x="377" y="1118"/>
                  </a:lnTo>
                  <a:lnTo>
                    <a:pt x="785" y="1163"/>
                  </a:lnTo>
                  <a:lnTo>
                    <a:pt x="7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7"/>
            <p:cNvSpPr/>
            <p:nvPr/>
          </p:nvSpPr>
          <p:spPr>
            <a:xfrm>
              <a:off x="4794675" y="4369213"/>
              <a:ext cx="19275" cy="26075"/>
            </a:xfrm>
            <a:custGeom>
              <a:avLst/>
              <a:gdLst/>
              <a:ahLst/>
              <a:cxnLst/>
              <a:rect l="l" t="t" r="r" b="b"/>
              <a:pathLst>
                <a:path w="771" h="1043" extrusionOk="0">
                  <a:moveTo>
                    <a:pt x="1" y="1"/>
                  </a:moveTo>
                  <a:lnTo>
                    <a:pt x="1" y="982"/>
                  </a:lnTo>
                  <a:lnTo>
                    <a:pt x="378" y="1012"/>
                  </a:lnTo>
                  <a:lnTo>
                    <a:pt x="771" y="1042"/>
                  </a:lnTo>
                  <a:lnTo>
                    <a:pt x="7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7"/>
            <p:cNvSpPr/>
            <p:nvPr/>
          </p:nvSpPr>
          <p:spPr>
            <a:xfrm>
              <a:off x="4687525" y="4088513"/>
              <a:ext cx="453950" cy="222250"/>
            </a:xfrm>
            <a:custGeom>
              <a:avLst/>
              <a:gdLst/>
              <a:ahLst/>
              <a:cxnLst/>
              <a:rect l="l" t="t" r="r" b="b"/>
              <a:pathLst>
                <a:path w="18158" h="8890" extrusionOk="0">
                  <a:moveTo>
                    <a:pt x="12754" y="0"/>
                  </a:moveTo>
                  <a:lnTo>
                    <a:pt x="12286" y="15"/>
                  </a:lnTo>
                  <a:lnTo>
                    <a:pt x="11396" y="166"/>
                  </a:lnTo>
                  <a:lnTo>
                    <a:pt x="10520" y="468"/>
                  </a:lnTo>
                  <a:lnTo>
                    <a:pt x="9720" y="906"/>
                  </a:lnTo>
                  <a:lnTo>
                    <a:pt x="9358" y="1192"/>
                  </a:lnTo>
                  <a:lnTo>
                    <a:pt x="6973" y="3094"/>
                  </a:lnTo>
                  <a:lnTo>
                    <a:pt x="6898" y="3094"/>
                  </a:lnTo>
                  <a:lnTo>
                    <a:pt x="6958" y="2807"/>
                  </a:lnTo>
                  <a:lnTo>
                    <a:pt x="6958" y="2264"/>
                  </a:lnTo>
                  <a:lnTo>
                    <a:pt x="6792" y="1796"/>
                  </a:lnTo>
                  <a:lnTo>
                    <a:pt x="6505" y="1419"/>
                  </a:lnTo>
                  <a:lnTo>
                    <a:pt x="6294" y="1298"/>
                  </a:lnTo>
                  <a:lnTo>
                    <a:pt x="6173" y="1238"/>
                  </a:lnTo>
                  <a:lnTo>
                    <a:pt x="5902" y="1192"/>
                  </a:lnTo>
                  <a:lnTo>
                    <a:pt x="5464" y="1223"/>
                  </a:lnTo>
                  <a:lnTo>
                    <a:pt x="4906" y="1494"/>
                  </a:lnTo>
                  <a:lnTo>
                    <a:pt x="4423" y="1977"/>
                  </a:lnTo>
                  <a:lnTo>
                    <a:pt x="4242" y="2309"/>
                  </a:lnTo>
                  <a:lnTo>
                    <a:pt x="4136" y="2536"/>
                  </a:lnTo>
                  <a:lnTo>
                    <a:pt x="4015" y="3004"/>
                  </a:lnTo>
                  <a:lnTo>
                    <a:pt x="4000" y="3245"/>
                  </a:lnTo>
                  <a:lnTo>
                    <a:pt x="3683" y="3351"/>
                  </a:lnTo>
                  <a:lnTo>
                    <a:pt x="3110" y="3622"/>
                  </a:lnTo>
                  <a:lnTo>
                    <a:pt x="2596" y="3985"/>
                  </a:lnTo>
                  <a:lnTo>
                    <a:pt x="2144" y="4422"/>
                  </a:lnTo>
                  <a:lnTo>
                    <a:pt x="1932" y="4679"/>
                  </a:lnTo>
                  <a:lnTo>
                    <a:pt x="227" y="7033"/>
                  </a:lnTo>
                  <a:lnTo>
                    <a:pt x="121" y="7199"/>
                  </a:lnTo>
                  <a:lnTo>
                    <a:pt x="1" y="7531"/>
                  </a:lnTo>
                  <a:lnTo>
                    <a:pt x="1" y="7712"/>
                  </a:lnTo>
                  <a:lnTo>
                    <a:pt x="16" y="7954"/>
                  </a:lnTo>
                  <a:lnTo>
                    <a:pt x="197" y="8376"/>
                  </a:lnTo>
                  <a:lnTo>
                    <a:pt x="514" y="8693"/>
                  </a:lnTo>
                  <a:lnTo>
                    <a:pt x="936" y="8875"/>
                  </a:lnTo>
                  <a:lnTo>
                    <a:pt x="1163" y="8890"/>
                  </a:lnTo>
                  <a:lnTo>
                    <a:pt x="18157" y="8890"/>
                  </a:lnTo>
                  <a:lnTo>
                    <a:pt x="18157" y="5433"/>
                  </a:lnTo>
                  <a:lnTo>
                    <a:pt x="18142" y="4875"/>
                  </a:lnTo>
                  <a:lnTo>
                    <a:pt x="17931" y="3819"/>
                  </a:lnTo>
                  <a:lnTo>
                    <a:pt x="17523" y="2837"/>
                  </a:lnTo>
                  <a:lnTo>
                    <a:pt x="16950" y="1977"/>
                  </a:lnTo>
                  <a:lnTo>
                    <a:pt x="16210" y="1238"/>
                  </a:lnTo>
                  <a:lnTo>
                    <a:pt x="15350" y="649"/>
                  </a:lnTo>
                  <a:lnTo>
                    <a:pt x="14369" y="242"/>
                  </a:lnTo>
                  <a:lnTo>
                    <a:pt x="13312" y="15"/>
                  </a:lnTo>
                  <a:lnTo>
                    <a:pt x="12754" y="0"/>
                  </a:lnTo>
                  <a:close/>
                </a:path>
              </a:pathLst>
            </a:custGeom>
            <a:solidFill>
              <a:srgbClr val="CFCF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7"/>
            <p:cNvSpPr/>
            <p:nvPr/>
          </p:nvSpPr>
          <p:spPr>
            <a:xfrm>
              <a:off x="4687900" y="4088888"/>
              <a:ext cx="454325" cy="222250"/>
            </a:xfrm>
            <a:custGeom>
              <a:avLst/>
              <a:gdLst/>
              <a:ahLst/>
              <a:cxnLst/>
              <a:rect l="l" t="t" r="r" b="b"/>
              <a:pathLst>
                <a:path w="18173" h="8890" extrusionOk="0">
                  <a:moveTo>
                    <a:pt x="12829" y="0"/>
                  </a:moveTo>
                  <a:lnTo>
                    <a:pt x="11788" y="76"/>
                  </a:lnTo>
                  <a:lnTo>
                    <a:pt x="10777" y="362"/>
                  </a:lnTo>
                  <a:lnTo>
                    <a:pt x="9811" y="860"/>
                  </a:lnTo>
                  <a:lnTo>
                    <a:pt x="9358" y="1192"/>
                  </a:lnTo>
                  <a:lnTo>
                    <a:pt x="6989" y="3094"/>
                  </a:lnTo>
                  <a:lnTo>
                    <a:pt x="6913" y="3094"/>
                  </a:lnTo>
                  <a:lnTo>
                    <a:pt x="6973" y="2807"/>
                  </a:lnTo>
                  <a:lnTo>
                    <a:pt x="6958" y="2264"/>
                  </a:lnTo>
                  <a:lnTo>
                    <a:pt x="6807" y="1796"/>
                  </a:lnTo>
                  <a:lnTo>
                    <a:pt x="6506" y="1434"/>
                  </a:lnTo>
                  <a:lnTo>
                    <a:pt x="6309" y="1298"/>
                  </a:lnTo>
                  <a:lnTo>
                    <a:pt x="6174" y="1253"/>
                  </a:lnTo>
                  <a:lnTo>
                    <a:pt x="5887" y="1192"/>
                  </a:lnTo>
                  <a:lnTo>
                    <a:pt x="5464" y="1223"/>
                  </a:lnTo>
                  <a:lnTo>
                    <a:pt x="4906" y="1494"/>
                  </a:lnTo>
                  <a:lnTo>
                    <a:pt x="4423" y="1992"/>
                  </a:lnTo>
                  <a:lnTo>
                    <a:pt x="4242" y="2309"/>
                  </a:lnTo>
                  <a:lnTo>
                    <a:pt x="4136" y="2536"/>
                  </a:lnTo>
                  <a:lnTo>
                    <a:pt x="4015" y="3004"/>
                  </a:lnTo>
                  <a:lnTo>
                    <a:pt x="4000" y="3245"/>
                  </a:lnTo>
                  <a:lnTo>
                    <a:pt x="3698" y="3336"/>
                  </a:lnTo>
                  <a:lnTo>
                    <a:pt x="3110" y="3607"/>
                  </a:lnTo>
                  <a:lnTo>
                    <a:pt x="2597" y="3985"/>
                  </a:lnTo>
                  <a:lnTo>
                    <a:pt x="2144" y="4422"/>
                  </a:lnTo>
                  <a:lnTo>
                    <a:pt x="1948" y="4679"/>
                  </a:lnTo>
                  <a:lnTo>
                    <a:pt x="227" y="7033"/>
                  </a:lnTo>
                  <a:lnTo>
                    <a:pt x="121" y="7184"/>
                  </a:lnTo>
                  <a:lnTo>
                    <a:pt x="16" y="7531"/>
                  </a:lnTo>
                  <a:lnTo>
                    <a:pt x="1" y="7713"/>
                  </a:lnTo>
                  <a:lnTo>
                    <a:pt x="16" y="7954"/>
                  </a:lnTo>
                  <a:lnTo>
                    <a:pt x="197" y="8377"/>
                  </a:lnTo>
                  <a:lnTo>
                    <a:pt x="514" y="8694"/>
                  </a:lnTo>
                  <a:lnTo>
                    <a:pt x="936" y="8875"/>
                  </a:lnTo>
                  <a:lnTo>
                    <a:pt x="1178" y="8890"/>
                  </a:lnTo>
                  <a:lnTo>
                    <a:pt x="18172" y="8890"/>
                  </a:lnTo>
                  <a:lnTo>
                    <a:pt x="18172" y="5434"/>
                  </a:lnTo>
                  <a:lnTo>
                    <a:pt x="18157" y="4966"/>
                  </a:lnTo>
                  <a:lnTo>
                    <a:pt x="18006" y="4060"/>
                  </a:lnTo>
                  <a:lnTo>
                    <a:pt x="17704" y="3215"/>
                  </a:lnTo>
                  <a:lnTo>
                    <a:pt x="17267" y="2415"/>
                  </a:lnTo>
                  <a:lnTo>
                    <a:pt x="16995" y="2038"/>
                  </a:lnTo>
                  <a:lnTo>
                    <a:pt x="16633" y="1615"/>
                  </a:lnTo>
                  <a:lnTo>
                    <a:pt x="15803" y="921"/>
                  </a:lnTo>
                  <a:lnTo>
                    <a:pt x="14867" y="423"/>
                  </a:lnTo>
                  <a:lnTo>
                    <a:pt x="13871" y="106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7"/>
            <p:cNvSpPr/>
            <p:nvPr/>
          </p:nvSpPr>
          <p:spPr>
            <a:xfrm>
              <a:off x="4794675" y="4243588"/>
              <a:ext cx="96250" cy="67550"/>
            </a:xfrm>
            <a:custGeom>
              <a:avLst/>
              <a:gdLst/>
              <a:ahLst/>
              <a:cxnLst/>
              <a:rect l="l" t="t" r="r" b="b"/>
              <a:pathLst>
                <a:path w="3850" h="2702" extrusionOk="0">
                  <a:moveTo>
                    <a:pt x="3065" y="0"/>
                  </a:moveTo>
                  <a:lnTo>
                    <a:pt x="3065" y="785"/>
                  </a:lnTo>
                  <a:lnTo>
                    <a:pt x="1721" y="785"/>
                  </a:lnTo>
                  <a:lnTo>
                    <a:pt x="1344" y="860"/>
                  </a:lnTo>
                  <a:lnTo>
                    <a:pt x="997" y="1011"/>
                  </a:lnTo>
                  <a:lnTo>
                    <a:pt x="695" y="1208"/>
                  </a:lnTo>
                  <a:lnTo>
                    <a:pt x="439" y="1464"/>
                  </a:lnTo>
                  <a:lnTo>
                    <a:pt x="227" y="1781"/>
                  </a:lnTo>
                  <a:lnTo>
                    <a:pt x="76" y="2128"/>
                  </a:lnTo>
                  <a:lnTo>
                    <a:pt x="1" y="2506"/>
                  </a:lnTo>
                  <a:lnTo>
                    <a:pt x="1" y="2702"/>
                  </a:lnTo>
                  <a:lnTo>
                    <a:pt x="771" y="2702"/>
                  </a:lnTo>
                  <a:lnTo>
                    <a:pt x="786" y="2460"/>
                  </a:lnTo>
                  <a:lnTo>
                    <a:pt x="952" y="2053"/>
                  </a:lnTo>
                  <a:lnTo>
                    <a:pt x="1269" y="1721"/>
                  </a:lnTo>
                  <a:lnTo>
                    <a:pt x="1676" y="1555"/>
                  </a:lnTo>
                  <a:lnTo>
                    <a:pt x="1918" y="1540"/>
                  </a:lnTo>
                  <a:lnTo>
                    <a:pt x="3472" y="1540"/>
                  </a:lnTo>
                  <a:lnTo>
                    <a:pt x="3623" y="1509"/>
                  </a:lnTo>
                  <a:lnTo>
                    <a:pt x="3819" y="1313"/>
                  </a:lnTo>
                  <a:lnTo>
                    <a:pt x="3849" y="1162"/>
                  </a:lnTo>
                  <a:lnTo>
                    <a:pt x="38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7"/>
            <p:cNvSpPr/>
            <p:nvPr/>
          </p:nvSpPr>
          <p:spPr>
            <a:xfrm>
              <a:off x="4900700" y="4176413"/>
              <a:ext cx="173600" cy="134725"/>
            </a:xfrm>
            <a:custGeom>
              <a:avLst/>
              <a:gdLst/>
              <a:ahLst/>
              <a:cxnLst/>
              <a:rect l="l" t="t" r="r" b="b"/>
              <a:pathLst>
                <a:path w="6944" h="5389" extrusionOk="0">
                  <a:moveTo>
                    <a:pt x="6566" y="1"/>
                  </a:moveTo>
                  <a:lnTo>
                    <a:pt x="5872" y="136"/>
                  </a:lnTo>
                  <a:lnTo>
                    <a:pt x="5208" y="393"/>
                  </a:lnTo>
                  <a:lnTo>
                    <a:pt x="4619" y="755"/>
                  </a:lnTo>
                  <a:lnTo>
                    <a:pt x="4106" y="1223"/>
                  </a:lnTo>
                  <a:lnTo>
                    <a:pt x="3668" y="1782"/>
                  </a:lnTo>
                  <a:lnTo>
                    <a:pt x="3351" y="2400"/>
                  </a:lnTo>
                  <a:lnTo>
                    <a:pt x="3140" y="3095"/>
                  </a:lnTo>
                  <a:lnTo>
                    <a:pt x="3095" y="3472"/>
                  </a:lnTo>
                  <a:lnTo>
                    <a:pt x="1721" y="3472"/>
                  </a:lnTo>
                  <a:lnTo>
                    <a:pt x="1344" y="3547"/>
                  </a:lnTo>
                  <a:lnTo>
                    <a:pt x="1012" y="3698"/>
                  </a:lnTo>
                  <a:lnTo>
                    <a:pt x="695" y="3895"/>
                  </a:lnTo>
                  <a:lnTo>
                    <a:pt x="439" y="4151"/>
                  </a:lnTo>
                  <a:lnTo>
                    <a:pt x="227" y="4468"/>
                  </a:lnTo>
                  <a:lnTo>
                    <a:pt x="76" y="4815"/>
                  </a:lnTo>
                  <a:lnTo>
                    <a:pt x="1" y="5193"/>
                  </a:lnTo>
                  <a:lnTo>
                    <a:pt x="1" y="5389"/>
                  </a:lnTo>
                  <a:lnTo>
                    <a:pt x="771" y="5389"/>
                  </a:lnTo>
                  <a:lnTo>
                    <a:pt x="786" y="5147"/>
                  </a:lnTo>
                  <a:lnTo>
                    <a:pt x="967" y="4740"/>
                  </a:lnTo>
                  <a:lnTo>
                    <a:pt x="1284" y="4423"/>
                  </a:lnTo>
                  <a:lnTo>
                    <a:pt x="1691" y="4242"/>
                  </a:lnTo>
                  <a:lnTo>
                    <a:pt x="3472" y="4242"/>
                  </a:lnTo>
                  <a:lnTo>
                    <a:pt x="3623" y="4212"/>
                  </a:lnTo>
                  <a:lnTo>
                    <a:pt x="3819" y="4015"/>
                  </a:lnTo>
                  <a:lnTo>
                    <a:pt x="3850" y="3864"/>
                  </a:lnTo>
                  <a:lnTo>
                    <a:pt x="3850" y="3547"/>
                  </a:lnTo>
                  <a:lnTo>
                    <a:pt x="3985" y="2929"/>
                  </a:lnTo>
                  <a:lnTo>
                    <a:pt x="4212" y="2385"/>
                  </a:lnTo>
                  <a:lnTo>
                    <a:pt x="4559" y="1887"/>
                  </a:lnTo>
                  <a:lnTo>
                    <a:pt x="4966" y="1465"/>
                  </a:lnTo>
                  <a:lnTo>
                    <a:pt x="5464" y="1133"/>
                  </a:lnTo>
                  <a:lnTo>
                    <a:pt x="6023" y="906"/>
                  </a:lnTo>
                  <a:lnTo>
                    <a:pt x="6627" y="770"/>
                  </a:lnTo>
                  <a:lnTo>
                    <a:pt x="6944" y="770"/>
                  </a:lnTo>
                  <a:lnTo>
                    <a:pt x="69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7"/>
            <p:cNvSpPr/>
            <p:nvPr/>
          </p:nvSpPr>
          <p:spPr>
            <a:xfrm>
              <a:off x="4755825" y="4223963"/>
              <a:ext cx="38500" cy="38500"/>
            </a:xfrm>
            <a:custGeom>
              <a:avLst/>
              <a:gdLst/>
              <a:ahLst/>
              <a:cxnLst/>
              <a:rect l="l" t="t" r="r" b="b"/>
              <a:pathLst>
                <a:path w="1540" h="1540" extrusionOk="0">
                  <a:moveTo>
                    <a:pt x="619" y="0"/>
                  </a:moveTo>
                  <a:lnTo>
                    <a:pt x="332" y="121"/>
                  </a:lnTo>
                  <a:lnTo>
                    <a:pt x="121" y="332"/>
                  </a:lnTo>
                  <a:lnTo>
                    <a:pt x="15" y="619"/>
                  </a:lnTo>
                  <a:lnTo>
                    <a:pt x="0" y="770"/>
                  </a:lnTo>
                  <a:lnTo>
                    <a:pt x="15" y="921"/>
                  </a:lnTo>
                  <a:lnTo>
                    <a:pt x="121" y="1208"/>
                  </a:lnTo>
                  <a:lnTo>
                    <a:pt x="332" y="1419"/>
                  </a:lnTo>
                  <a:lnTo>
                    <a:pt x="619" y="1540"/>
                  </a:lnTo>
                  <a:lnTo>
                    <a:pt x="936" y="1540"/>
                  </a:lnTo>
                  <a:lnTo>
                    <a:pt x="1208" y="1419"/>
                  </a:lnTo>
                  <a:lnTo>
                    <a:pt x="1419" y="1208"/>
                  </a:lnTo>
                  <a:lnTo>
                    <a:pt x="1540" y="921"/>
                  </a:lnTo>
                  <a:lnTo>
                    <a:pt x="1540" y="770"/>
                  </a:lnTo>
                  <a:lnTo>
                    <a:pt x="1540" y="619"/>
                  </a:lnTo>
                  <a:lnTo>
                    <a:pt x="1419" y="332"/>
                  </a:lnTo>
                  <a:lnTo>
                    <a:pt x="1208" y="121"/>
                  </a:lnTo>
                  <a:lnTo>
                    <a:pt x="9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9" name="Google Shape;1729;p77"/>
          <p:cNvGrpSpPr/>
          <p:nvPr/>
        </p:nvGrpSpPr>
        <p:grpSpPr>
          <a:xfrm>
            <a:off x="4631488" y="1973900"/>
            <a:ext cx="580325" cy="374325"/>
            <a:chOff x="4631488" y="1973900"/>
            <a:chExt cx="580325" cy="374325"/>
          </a:xfrm>
        </p:grpSpPr>
        <p:sp>
          <p:nvSpPr>
            <p:cNvPr id="1730" name="Google Shape;1730;p77"/>
            <p:cNvSpPr/>
            <p:nvPr/>
          </p:nvSpPr>
          <p:spPr>
            <a:xfrm>
              <a:off x="5099738" y="1974650"/>
              <a:ext cx="82275" cy="49450"/>
            </a:xfrm>
            <a:custGeom>
              <a:avLst/>
              <a:gdLst/>
              <a:ahLst/>
              <a:cxnLst/>
              <a:rect l="l" t="t" r="r" b="b"/>
              <a:pathLst>
                <a:path w="3291" h="1978" extrusionOk="0">
                  <a:moveTo>
                    <a:pt x="1691" y="0"/>
                  </a:moveTo>
                  <a:lnTo>
                    <a:pt x="1102" y="30"/>
                  </a:lnTo>
                  <a:lnTo>
                    <a:pt x="544" y="212"/>
                  </a:lnTo>
                  <a:lnTo>
                    <a:pt x="287" y="347"/>
                  </a:lnTo>
                  <a:lnTo>
                    <a:pt x="0" y="529"/>
                  </a:lnTo>
                  <a:lnTo>
                    <a:pt x="1736" y="1977"/>
                  </a:lnTo>
                  <a:lnTo>
                    <a:pt x="2098" y="1827"/>
                  </a:lnTo>
                  <a:lnTo>
                    <a:pt x="2717" y="1359"/>
                  </a:lnTo>
                  <a:lnTo>
                    <a:pt x="2944" y="1027"/>
                  </a:lnTo>
                  <a:lnTo>
                    <a:pt x="3291" y="529"/>
                  </a:lnTo>
                  <a:lnTo>
                    <a:pt x="2566" y="227"/>
                  </a:lnTo>
                  <a:lnTo>
                    <a:pt x="2279" y="106"/>
                  </a:lnTo>
                  <a:lnTo>
                    <a:pt x="16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7"/>
            <p:cNvSpPr/>
            <p:nvPr/>
          </p:nvSpPr>
          <p:spPr>
            <a:xfrm>
              <a:off x="4926163" y="2210475"/>
              <a:ext cx="88700" cy="137350"/>
            </a:xfrm>
            <a:custGeom>
              <a:avLst/>
              <a:gdLst/>
              <a:ahLst/>
              <a:cxnLst/>
              <a:rect l="l" t="t" r="r" b="b"/>
              <a:pathLst>
                <a:path w="3548" h="5494" extrusionOk="0">
                  <a:moveTo>
                    <a:pt x="1" y="0"/>
                  </a:moveTo>
                  <a:lnTo>
                    <a:pt x="1" y="3139"/>
                  </a:lnTo>
                  <a:lnTo>
                    <a:pt x="801" y="5494"/>
                  </a:lnTo>
                  <a:lnTo>
                    <a:pt x="2763" y="5494"/>
                  </a:lnTo>
                  <a:lnTo>
                    <a:pt x="2370" y="3139"/>
                  </a:lnTo>
                  <a:lnTo>
                    <a:pt x="3548" y="3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7"/>
            <p:cNvSpPr/>
            <p:nvPr/>
          </p:nvSpPr>
          <p:spPr>
            <a:xfrm>
              <a:off x="4738638" y="2210475"/>
              <a:ext cx="149075" cy="137750"/>
            </a:xfrm>
            <a:custGeom>
              <a:avLst/>
              <a:gdLst/>
              <a:ahLst/>
              <a:cxnLst/>
              <a:rect l="l" t="t" r="r" b="b"/>
              <a:pathLst>
                <a:path w="5963" h="5510" extrusionOk="0">
                  <a:moveTo>
                    <a:pt x="61" y="0"/>
                  </a:moveTo>
                  <a:lnTo>
                    <a:pt x="1" y="2687"/>
                  </a:lnTo>
                  <a:lnTo>
                    <a:pt x="61" y="3139"/>
                  </a:lnTo>
                  <a:lnTo>
                    <a:pt x="1238" y="5509"/>
                  </a:lnTo>
                  <a:lnTo>
                    <a:pt x="2808" y="5509"/>
                  </a:lnTo>
                  <a:lnTo>
                    <a:pt x="2416" y="3139"/>
                  </a:lnTo>
                  <a:lnTo>
                    <a:pt x="2883" y="3124"/>
                  </a:lnTo>
                  <a:lnTo>
                    <a:pt x="3804" y="2943"/>
                  </a:lnTo>
                  <a:lnTo>
                    <a:pt x="4649" y="2596"/>
                  </a:lnTo>
                  <a:lnTo>
                    <a:pt x="5434" y="2068"/>
                  </a:lnTo>
                  <a:lnTo>
                    <a:pt x="5766" y="1751"/>
                  </a:lnTo>
                  <a:lnTo>
                    <a:pt x="5962" y="1555"/>
                  </a:lnTo>
                  <a:lnTo>
                    <a:pt x="59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7"/>
            <p:cNvSpPr/>
            <p:nvPr/>
          </p:nvSpPr>
          <p:spPr>
            <a:xfrm>
              <a:off x="4642438" y="1973900"/>
              <a:ext cx="569375" cy="373925"/>
            </a:xfrm>
            <a:custGeom>
              <a:avLst/>
              <a:gdLst/>
              <a:ahLst/>
              <a:cxnLst/>
              <a:rect l="l" t="t" r="r" b="b"/>
              <a:pathLst>
                <a:path w="22775" h="14957" extrusionOk="0">
                  <a:moveTo>
                    <a:pt x="4860" y="0"/>
                  </a:moveTo>
                  <a:lnTo>
                    <a:pt x="4498" y="15"/>
                  </a:lnTo>
                  <a:lnTo>
                    <a:pt x="3788" y="121"/>
                  </a:lnTo>
                  <a:lnTo>
                    <a:pt x="3109" y="332"/>
                  </a:lnTo>
                  <a:lnTo>
                    <a:pt x="2460" y="649"/>
                  </a:lnTo>
                  <a:lnTo>
                    <a:pt x="2143" y="830"/>
                  </a:lnTo>
                  <a:lnTo>
                    <a:pt x="1736" y="1132"/>
                  </a:lnTo>
                  <a:lnTo>
                    <a:pt x="1057" y="1826"/>
                  </a:lnTo>
                  <a:lnTo>
                    <a:pt x="543" y="2611"/>
                  </a:lnTo>
                  <a:lnTo>
                    <a:pt x="196" y="3487"/>
                  </a:lnTo>
                  <a:lnTo>
                    <a:pt x="0" y="4407"/>
                  </a:lnTo>
                  <a:lnTo>
                    <a:pt x="0" y="5343"/>
                  </a:lnTo>
                  <a:lnTo>
                    <a:pt x="181" y="6279"/>
                  </a:lnTo>
                  <a:lnTo>
                    <a:pt x="543" y="7184"/>
                  </a:lnTo>
                  <a:lnTo>
                    <a:pt x="800" y="7607"/>
                  </a:lnTo>
                  <a:lnTo>
                    <a:pt x="981" y="7848"/>
                  </a:lnTo>
                  <a:lnTo>
                    <a:pt x="1162" y="8075"/>
                  </a:lnTo>
                  <a:lnTo>
                    <a:pt x="1177" y="8105"/>
                  </a:lnTo>
                  <a:lnTo>
                    <a:pt x="1298" y="8241"/>
                  </a:lnTo>
                  <a:lnTo>
                    <a:pt x="1464" y="8558"/>
                  </a:lnTo>
                  <a:lnTo>
                    <a:pt x="1600" y="9056"/>
                  </a:lnTo>
                  <a:lnTo>
                    <a:pt x="1540" y="9750"/>
                  </a:lnTo>
                  <a:lnTo>
                    <a:pt x="1223" y="10369"/>
                  </a:lnTo>
                  <a:lnTo>
                    <a:pt x="951" y="10625"/>
                  </a:lnTo>
                  <a:lnTo>
                    <a:pt x="0" y="11410"/>
                  </a:lnTo>
                  <a:lnTo>
                    <a:pt x="1177" y="14957"/>
                  </a:lnTo>
                  <a:lnTo>
                    <a:pt x="2747" y="14957"/>
                  </a:lnTo>
                  <a:lnTo>
                    <a:pt x="2355" y="12210"/>
                  </a:lnTo>
                  <a:lnTo>
                    <a:pt x="3200" y="12210"/>
                  </a:lnTo>
                  <a:lnTo>
                    <a:pt x="3728" y="12180"/>
                  </a:lnTo>
                  <a:lnTo>
                    <a:pt x="4739" y="11923"/>
                  </a:lnTo>
                  <a:lnTo>
                    <a:pt x="5630" y="11410"/>
                  </a:lnTo>
                  <a:lnTo>
                    <a:pt x="6384" y="10686"/>
                  </a:lnTo>
                  <a:lnTo>
                    <a:pt x="6671" y="10248"/>
                  </a:lnTo>
                  <a:lnTo>
                    <a:pt x="7018" y="10384"/>
                  </a:lnTo>
                  <a:lnTo>
                    <a:pt x="7441" y="10550"/>
                  </a:lnTo>
                  <a:lnTo>
                    <a:pt x="8331" y="10806"/>
                  </a:lnTo>
                  <a:lnTo>
                    <a:pt x="9237" y="10957"/>
                  </a:lnTo>
                  <a:lnTo>
                    <a:pt x="10142" y="11033"/>
                  </a:lnTo>
                  <a:lnTo>
                    <a:pt x="11048" y="11018"/>
                  </a:lnTo>
                  <a:lnTo>
                    <a:pt x="11954" y="10912"/>
                  </a:lnTo>
                  <a:lnTo>
                    <a:pt x="12844" y="10716"/>
                  </a:lnTo>
                  <a:lnTo>
                    <a:pt x="13719" y="10429"/>
                  </a:lnTo>
                  <a:lnTo>
                    <a:pt x="14142" y="10248"/>
                  </a:lnTo>
                  <a:lnTo>
                    <a:pt x="14942" y="12602"/>
                  </a:lnTo>
                  <a:lnTo>
                    <a:pt x="16496" y="14957"/>
                  </a:lnTo>
                  <a:lnTo>
                    <a:pt x="18458" y="14957"/>
                  </a:lnTo>
                  <a:lnTo>
                    <a:pt x="17281" y="11818"/>
                  </a:lnTo>
                  <a:lnTo>
                    <a:pt x="17281" y="9463"/>
                  </a:lnTo>
                  <a:lnTo>
                    <a:pt x="17734" y="9524"/>
                  </a:lnTo>
                  <a:lnTo>
                    <a:pt x="18655" y="9478"/>
                  </a:lnTo>
                  <a:lnTo>
                    <a:pt x="19530" y="9222"/>
                  </a:lnTo>
                  <a:lnTo>
                    <a:pt x="20315" y="8754"/>
                  </a:lnTo>
                  <a:lnTo>
                    <a:pt x="20662" y="8437"/>
                  </a:lnTo>
                  <a:lnTo>
                    <a:pt x="21205" y="7894"/>
                  </a:lnTo>
                  <a:lnTo>
                    <a:pt x="22775" y="7501"/>
                  </a:lnTo>
                  <a:lnTo>
                    <a:pt x="22775" y="5539"/>
                  </a:lnTo>
                  <a:lnTo>
                    <a:pt x="22488" y="5433"/>
                  </a:lnTo>
                  <a:lnTo>
                    <a:pt x="21990" y="5132"/>
                  </a:lnTo>
                  <a:lnTo>
                    <a:pt x="21552" y="4739"/>
                  </a:lnTo>
                  <a:lnTo>
                    <a:pt x="21220" y="4256"/>
                  </a:lnTo>
                  <a:lnTo>
                    <a:pt x="21085" y="3985"/>
                  </a:lnTo>
                  <a:lnTo>
                    <a:pt x="20556" y="2838"/>
                  </a:lnTo>
                  <a:lnTo>
                    <a:pt x="20405" y="2521"/>
                  </a:lnTo>
                  <a:lnTo>
                    <a:pt x="20013" y="1932"/>
                  </a:lnTo>
                  <a:lnTo>
                    <a:pt x="19560" y="1419"/>
                  </a:lnTo>
                  <a:lnTo>
                    <a:pt x="19032" y="966"/>
                  </a:lnTo>
                  <a:lnTo>
                    <a:pt x="18458" y="604"/>
                  </a:lnTo>
                  <a:lnTo>
                    <a:pt x="17840" y="317"/>
                  </a:lnTo>
                  <a:lnTo>
                    <a:pt x="17176" y="121"/>
                  </a:lnTo>
                  <a:lnTo>
                    <a:pt x="16481" y="15"/>
                  </a:lnTo>
                  <a:lnTo>
                    <a:pt x="16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7"/>
            <p:cNvSpPr/>
            <p:nvPr/>
          </p:nvSpPr>
          <p:spPr>
            <a:xfrm>
              <a:off x="4990313" y="2001800"/>
              <a:ext cx="110200" cy="56250"/>
            </a:xfrm>
            <a:custGeom>
              <a:avLst/>
              <a:gdLst/>
              <a:ahLst/>
              <a:cxnLst/>
              <a:rect l="l" t="t" r="r" b="b"/>
              <a:pathLst>
                <a:path w="4408" h="2250" extrusionOk="0">
                  <a:moveTo>
                    <a:pt x="1691" y="1"/>
                  </a:moveTo>
                  <a:lnTo>
                    <a:pt x="1283" y="76"/>
                  </a:lnTo>
                  <a:lnTo>
                    <a:pt x="1072" y="137"/>
                  </a:lnTo>
                  <a:lnTo>
                    <a:pt x="710" y="288"/>
                  </a:lnTo>
                  <a:lnTo>
                    <a:pt x="393" y="514"/>
                  </a:lnTo>
                  <a:lnTo>
                    <a:pt x="136" y="831"/>
                  </a:lnTo>
                  <a:lnTo>
                    <a:pt x="1" y="1012"/>
                  </a:lnTo>
                  <a:lnTo>
                    <a:pt x="167" y="1254"/>
                  </a:lnTo>
                  <a:lnTo>
                    <a:pt x="574" y="1631"/>
                  </a:lnTo>
                  <a:lnTo>
                    <a:pt x="1027" y="1918"/>
                  </a:lnTo>
                  <a:lnTo>
                    <a:pt x="1525" y="2114"/>
                  </a:lnTo>
                  <a:lnTo>
                    <a:pt x="2038" y="2220"/>
                  </a:lnTo>
                  <a:lnTo>
                    <a:pt x="2566" y="2250"/>
                  </a:lnTo>
                  <a:lnTo>
                    <a:pt x="3079" y="2205"/>
                  </a:lnTo>
                  <a:lnTo>
                    <a:pt x="3547" y="2084"/>
                  </a:lnTo>
                  <a:lnTo>
                    <a:pt x="3759" y="1993"/>
                  </a:lnTo>
                  <a:lnTo>
                    <a:pt x="4408" y="1722"/>
                  </a:lnTo>
                  <a:lnTo>
                    <a:pt x="3894" y="1042"/>
                  </a:lnTo>
                  <a:lnTo>
                    <a:pt x="3638" y="741"/>
                  </a:lnTo>
                  <a:lnTo>
                    <a:pt x="3079" y="288"/>
                  </a:lnTo>
                  <a:lnTo>
                    <a:pt x="2430" y="31"/>
                  </a:lnTo>
                  <a:lnTo>
                    <a:pt x="16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7"/>
            <p:cNvSpPr/>
            <p:nvPr/>
          </p:nvSpPr>
          <p:spPr>
            <a:xfrm>
              <a:off x="5083888" y="2082550"/>
              <a:ext cx="39650" cy="39650"/>
            </a:xfrm>
            <a:custGeom>
              <a:avLst/>
              <a:gdLst/>
              <a:ahLst/>
              <a:cxnLst/>
              <a:rect l="l" t="t" r="r" b="b"/>
              <a:pathLst>
                <a:path w="1586" h="1586" extrusionOk="0">
                  <a:moveTo>
                    <a:pt x="634" y="1"/>
                  </a:moveTo>
                  <a:lnTo>
                    <a:pt x="348" y="137"/>
                  </a:lnTo>
                  <a:lnTo>
                    <a:pt x="136" y="348"/>
                  </a:lnTo>
                  <a:lnTo>
                    <a:pt x="1" y="635"/>
                  </a:lnTo>
                  <a:lnTo>
                    <a:pt x="1" y="786"/>
                  </a:lnTo>
                  <a:lnTo>
                    <a:pt x="1" y="952"/>
                  </a:lnTo>
                  <a:lnTo>
                    <a:pt x="136" y="1238"/>
                  </a:lnTo>
                  <a:lnTo>
                    <a:pt x="348" y="1450"/>
                  </a:lnTo>
                  <a:lnTo>
                    <a:pt x="634" y="1570"/>
                  </a:lnTo>
                  <a:lnTo>
                    <a:pt x="785" y="1586"/>
                  </a:lnTo>
                  <a:lnTo>
                    <a:pt x="951" y="1570"/>
                  </a:lnTo>
                  <a:lnTo>
                    <a:pt x="1238" y="1450"/>
                  </a:lnTo>
                  <a:lnTo>
                    <a:pt x="1449" y="1238"/>
                  </a:lnTo>
                  <a:lnTo>
                    <a:pt x="1570" y="952"/>
                  </a:lnTo>
                  <a:lnTo>
                    <a:pt x="1585" y="786"/>
                  </a:lnTo>
                  <a:lnTo>
                    <a:pt x="1570" y="635"/>
                  </a:lnTo>
                  <a:lnTo>
                    <a:pt x="1449" y="348"/>
                  </a:lnTo>
                  <a:lnTo>
                    <a:pt x="1238" y="137"/>
                  </a:lnTo>
                  <a:lnTo>
                    <a:pt x="9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7"/>
            <p:cNvSpPr/>
            <p:nvPr/>
          </p:nvSpPr>
          <p:spPr>
            <a:xfrm>
              <a:off x="4631488" y="2052750"/>
              <a:ext cx="98875" cy="69450"/>
            </a:xfrm>
            <a:custGeom>
              <a:avLst/>
              <a:gdLst/>
              <a:ahLst/>
              <a:cxnLst/>
              <a:rect l="l" t="t" r="r" b="b"/>
              <a:pathLst>
                <a:path w="3955" h="2778" extrusionOk="0">
                  <a:moveTo>
                    <a:pt x="2777" y="0"/>
                  </a:moveTo>
                  <a:lnTo>
                    <a:pt x="2536" y="16"/>
                  </a:lnTo>
                  <a:lnTo>
                    <a:pt x="2098" y="197"/>
                  </a:lnTo>
                  <a:lnTo>
                    <a:pt x="1781" y="514"/>
                  </a:lnTo>
                  <a:lnTo>
                    <a:pt x="1600" y="951"/>
                  </a:lnTo>
                  <a:lnTo>
                    <a:pt x="1585" y="1193"/>
                  </a:lnTo>
                  <a:lnTo>
                    <a:pt x="1585" y="1585"/>
                  </a:lnTo>
                  <a:lnTo>
                    <a:pt x="1570" y="1751"/>
                  </a:lnTo>
                  <a:lnTo>
                    <a:pt x="1359" y="1963"/>
                  </a:lnTo>
                  <a:lnTo>
                    <a:pt x="1193" y="1978"/>
                  </a:lnTo>
                  <a:lnTo>
                    <a:pt x="1027" y="1963"/>
                  </a:lnTo>
                  <a:lnTo>
                    <a:pt x="815" y="1751"/>
                  </a:lnTo>
                  <a:lnTo>
                    <a:pt x="785" y="1585"/>
                  </a:lnTo>
                  <a:lnTo>
                    <a:pt x="770" y="1419"/>
                  </a:lnTo>
                  <a:lnTo>
                    <a:pt x="559" y="1208"/>
                  </a:lnTo>
                  <a:lnTo>
                    <a:pt x="393" y="1193"/>
                  </a:lnTo>
                  <a:lnTo>
                    <a:pt x="227" y="1208"/>
                  </a:lnTo>
                  <a:lnTo>
                    <a:pt x="16" y="1419"/>
                  </a:lnTo>
                  <a:lnTo>
                    <a:pt x="0" y="1585"/>
                  </a:lnTo>
                  <a:lnTo>
                    <a:pt x="16" y="1827"/>
                  </a:lnTo>
                  <a:lnTo>
                    <a:pt x="212" y="2249"/>
                  </a:lnTo>
                  <a:lnTo>
                    <a:pt x="529" y="2581"/>
                  </a:lnTo>
                  <a:lnTo>
                    <a:pt x="951" y="2762"/>
                  </a:lnTo>
                  <a:lnTo>
                    <a:pt x="1193" y="2778"/>
                  </a:lnTo>
                  <a:lnTo>
                    <a:pt x="1434" y="2762"/>
                  </a:lnTo>
                  <a:lnTo>
                    <a:pt x="1857" y="2581"/>
                  </a:lnTo>
                  <a:lnTo>
                    <a:pt x="2189" y="2249"/>
                  </a:lnTo>
                  <a:lnTo>
                    <a:pt x="2355" y="1827"/>
                  </a:lnTo>
                  <a:lnTo>
                    <a:pt x="2370" y="1585"/>
                  </a:lnTo>
                  <a:lnTo>
                    <a:pt x="2370" y="1193"/>
                  </a:lnTo>
                  <a:lnTo>
                    <a:pt x="2400" y="1027"/>
                  </a:lnTo>
                  <a:lnTo>
                    <a:pt x="2611" y="815"/>
                  </a:lnTo>
                  <a:lnTo>
                    <a:pt x="2777" y="785"/>
                  </a:lnTo>
                  <a:lnTo>
                    <a:pt x="2943" y="815"/>
                  </a:lnTo>
                  <a:lnTo>
                    <a:pt x="3155" y="1027"/>
                  </a:lnTo>
                  <a:lnTo>
                    <a:pt x="3170" y="1193"/>
                  </a:lnTo>
                  <a:lnTo>
                    <a:pt x="3170" y="1978"/>
                  </a:lnTo>
                  <a:lnTo>
                    <a:pt x="3185" y="2144"/>
                  </a:lnTo>
                  <a:lnTo>
                    <a:pt x="3396" y="2355"/>
                  </a:lnTo>
                  <a:lnTo>
                    <a:pt x="3562" y="2370"/>
                  </a:lnTo>
                  <a:lnTo>
                    <a:pt x="3728" y="2355"/>
                  </a:lnTo>
                  <a:lnTo>
                    <a:pt x="3940" y="2144"/>
                  </a:lnTo>
                  <a:lnTo>
                    <a:pt x="3955" y="1978"/>
                  </a:lnTo>
                  <a:lnTo>
                    <a:pt x="3955" y="1193"/>
                  </a:lnTo>
                  <a:lnTo>
                    <a:pt x="3940" y="951"/>
                  </a:lnTo>
                  <a:lnTo>
                    <a:pt x="3774" y="514"/>
                  </a:lnTo>
                  <a:lnTo>
                    <a:pt x="3442" y="197"/>
                  </a:lnTo>
                  <a:lnTo>
                    <a:pt x="3019" y="16"/>
                  </a:lnTo>
                  <a:lnTo>
                    <a:pt x="27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7"/>
            <p:cNvSpPr/>
            <p:nvPr/>
          </p:nvSpPr>
          <p:spPr>
            <a:xfrm>
              <a:off x="4799013" y="2181025"/>
              <a:ext cx="37000" cy="58900"/>
            </a:xfrm>
            <a:custGeom>
              <a:avLst/>
              <a:gdLst/>
              <a:ahLst/>
              <a:cxnLst/>
              <a:rect l="l" t="t" r="r" b="b"/>
              <a:pathLst>
                <a:path w="1480" h="2356" extrusionOk="0">
                  <a:moveTo>
                    <a:pt x="1012" y="1"/>
                  </a:moveTo>
                  <a:lnTo>
                    <a:pt x="755" y="152"/>
                  </a:lnTo>
                  <a:lnTo>
                    <a:pt x="695" y="303"/>
                  </a:lnTo>
                  <a:lnTo>
                    <a:pt x="589" y="680"/>
                  </a:lnTo>
                  <a:lnTo>
                    <a:pt x="272" y="1405"/>
                  </a:lnTo>
                  <a:lnTo>
                    <a:pt x="76" y="1737"/>
                  </a:lnTo>
                  <a:lnTo>
                    <a:pt x="1" y="1842"/>
                  </a:lnTo>
                  <a:lnTo>
                    <a:pt x="1" y="1963"/>
                  </a:lnTo>
                  <a:lnTo>
                    <a:pt x="16" y="2129"/>
                  </a:lnTo>
                  <a:lnTo>
                    <a:pt x="227" y="2340"/>
                  </a:lnTo>
                  <a:lnTo>
                    <a:pt x="393" y="2355"/>
                  </a:lnTo>
                  <a:lnTo>
                    <a:pt x="484" y="2355"/>
                  </a:lnTo>
                  <a:lnTo>
                    <a:pt x="665" y="2250"/>
                  </a:lnTo>
                  <a:lnTo>
                    <a:pt x="725" y="2174"/>
                  </a:lnTo>
                  <a:lnTo>
                    <a:pt x="982" y="1782"/>
                  </a:lnTo>
                  <a:lnTo>
                    <a:pt x="1359" y="922"/>
                  </a:lnTo>
                  <a:lnTo>
                    <a:pt x="1465" y="469"/>
                  </a:lnTo>
                  <a:lnTo>
                    <a:pt x="1480" y="318"/>
                  </a:lnTo>
                  <a:lnTo>
                    <a:pt x="1314" y="61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7"/>
            <p:cNvSpPr/>
            <p:nvPr/>
          </p:nvSpPr>
          <p:spPr>
            <a:xfrm>
              <a:off x="4975988" y="2181025"/>
              <a:ext cx="29450" cy="58900"/>
            </a:xfrm>
            <a:custGeom>
              <a:avLst/>
              <a:gdLst/>
              <a:ahLst/>
              <a:cxnLst/>
              <a:rect l="l" t="t" r="r" b="b"/>
              <a:pathLst>
                <a:path w="1178" h="2356" extrusionOk="0">
                  <a:moveTo>
                    <a:pt x="453" y="1"/>
                  </a:moveTo>
                  <a:lnTo>
                    <a:pt x="302" y="16"/>
                  </a:lnTo>
                  <a:lnTo>
                    <a:pt x="151" y="76"/>
                  </a:lnTo>
                  <a:lnTo>
                    <a:pt x="0" y="333"/>
                  </a:lnTo>
                  <a:lnTo>
                    <a:pt x="15" y="484"/>
                  </a:lnTo>
                  <a:lnTo>
                    <a:pt x="408" y="2054"/>
                  </a:lnTo>
                  <a:lnTo>
                    <a:pt x="453" y="2174"/>
                  </a:lnTo>
                  <a:lnTo>
                    <a:pt x="649" y="2340"/>
                  </a:lnTo>
                  <a:lnTo>
                    <a:pt x="785" y="2355"/>
                  </a:lnTo>
                  <a:lnTo>
                    <a:pt x="830" y="2355"/>
                  </a:lnTo>
                  <a:lnTo>
                    <a:pt x="875" y="2340"/>
                  </a:lnTo>
                  <a:lnTo>
                    <a:pt x="1026" y="2280"/>
                  </a:lnTo>
                  <a:lnTo>
                    <a:pt x="1177" y="2023"/>
                  </a:lnTo>
                  <a:lnTo>
                    <a:pt x="1162" y="1872"/>
                  </a:lnTo>
                  <a:lnTo>
                    <a:pt x="770" y="303"/>
                  </a:lnTo>
                  <a:lnTo>
                    <a:pt x="709" y="152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9" name="Google Shape;1739;p77"/>
          <p:cNvGrpSpPr/>
          <p:nvPr/>
        </p:nvGrpSpPr>
        <p:grpSpPr>
          <a:xfrm>
            <a:off x="3875425" y="1480150"/>
            <a:ext cx="656550" cy="407525"/>
            <a:chOff x="3875425" y="1480150"/>
            <a:chExt cx="656550" cy="407525"/>
          </a:xfrm>
        </p:grpSpPr>
        <p:sp>
          <p:nvSpPr>
            <p:cNvPr id="1740" name="Google Shape;1740;p77"/>
            <p:cNvSpPr/>
            <p:nvPr/>
          </p:nvSpPr>
          <p:spPr>
            <a:xfrm>
              <a:off x="4341400" y="1683500"/>
              <a:ext cx="156250" cy="152475"/>
            </a:xfrm>
            <a:custGeom>
              <a:avLst/>
              <a:gdLst/>
              <a:ahLst/>
              <a:cxnLst/>
              <a:rect l="l" t="t" r="r" b="b"/>
              <a:pathLst>
                <a:path w="6250" h="6099" extrusionOk="0">
                  <a:moveTo>
                    <a:pt x="1284" y="1"/>
                  </a:moveTo>
                  <a:lnTo>
                    <a:pt x="1" y="1722"/>
                  </a:lnTo>
                  <a:lnTo>
                    <a:pt x="2642" y="2718"/>
                  </a:lnTo>
                  <a:lnTo>
                    <a:pt x="3623" y="4951"/>
                  </a:lnTo>
                  <a:lnTo>
                    <a:pt x="3714" y="5132"/>
                  </a:lnTo>
                  <a:lnTo>
                    <a:pt x="3940" y="5449"/>
                  </a:lnTo>
                  <a:lnTo>
                    <a:pt x="4212" y="5706"/>
                  </a:lnTo>
                  <a:lnTo>
                    <a:pt x="4513" y="5902"/>
                  </a:lnTo>
                  <a:lnTo>
                    <a:pt x="4861" y="6038"/>
                  </a:lnTo>
                  <a:lnTo>
                    <a:pt x="5238" y="6098"/>
                  </a:lnTo>
                  <a:lnTo>
                    <a:pt x="5615" y="6083"/>
                  </a:lnTo>
                  <a:lnTo>
                    <a:pt x="5977" y="6008"/>
                  </a:lnTo>
                  <a:lnTo>
                    <a:pt x="6174" y="5932"/>
                  </a:lnTo>
                  <a:lnTo>
                    <a:pt x="6204" y="5917"/>
                  </a:lnTo>
                  <a:lnTo>
                    <a:pt x="6249" y="5887"/>
                  </a:lnTo>
                  <a:lnTo>
                    <a:pt x="4453" y="1359"/>
                  </a:lnTo>
                  <a:lnTo>
                    <a:pt x="12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7"/>
            <p:cNvSpPr/>
            <p:nvPr/>
          </p:nvSpPr>
          <p:spPr>
            <a:xfrm>
              <a:off x="4091625" y="1717850"/>
              <a:ext cx="113600" cy="169825"/>
            </a:xfrm>
            <a:custGeom>
              <a:avLst/>
              <a:gdLst/>
              <a:ahLst/>
              <a:cxnLst/>
              <a:rect l="l" t="t" r="r" b="b"/>
              <a:pathLst>
                <a:path w="4544" h="6793" extrusionOk="0">
                  <a:moveTo>
                    <a:pt x="1313" y="0"/>
                  </a:moveTo>
                  <a:lnTo>
                    <a:pt x="0" y="2793"/>
                  </a:lnTo>
                  <a:lnTo>
                    <a:pt x="2219" y="6792"/>
                  </a:lnTo>
                  <a:lnTo>
                    <a:pt x="4543" y="6732"/>
                  </a:lnTo>
                  <a:lnTo>
                    <a:pt x="2732" y="3562"/>
                  </a:lnTo>
                  <a:lnTo>
                    <a:pt x="2415" y="2611"/>
                  </a:lnTo>
                  <a:lnTo>
                    <a:pt x="2777" y="2415"/>
                  </a:lnTo>
                  <a:lnTo>
                    <a:pt x="3366" y="1872"/>
                  </a:lnTo>
                  <a:lnTo>
                    <a:pt x="3789" y="1193"/>
                  </a:lnTo>
                  <a:lnTo>
                    <a:pt x="4015" y="408"/>
                  </a:lnTo>
                  <a:lnTo>
                    <a:pt x="40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7"/>
            <p:cNvSpPr/>
            <p:nvPr/>
          </p:nvSpPr>
          <p:spPr>
            <a:xfrm>
              <a:off x="3875425" y="1581250"/>
              <a:ext cx="164150" cy="124550"/>
            </a:xfrm>
            <a:custGeom>
              <a:avLst/>
              <a:gdLst/>
              <a:ahLst/>
              <a:cxnLst/>
              <a:rect l="l" t="t" r="r" b="b"/>
              <a:pathLst>
                <a:path w="6566" h="4982" extrusionOk="0">
                  <a:moveTo>
                    <a:pt x="6566" y="1"/>
                  </a:moveTo>
                  <a:lnTo>
                    <a:pt x="6218" y="61"/>
                  </a:lnTo>
                  <a:lnTo>
                    <a:pt x="5600" y="393"/>
                  </a:lnTo>
                  <a:lnTo>
                    <a:pt x="5343" y="650"/>
                  </a:lnTo>
                  <a:lnTo>
                    <a:pt x="3170" y="3170"/>
                  </a:lnTo>
                  <a:lnTo>
                    <a:pt x="0" y="3170"/>
                  </a:lnTo>
                  <a:lnTo>
                    <a:pt x="0" y="3367"/>
                  </a:lnTo>
                  <a:lnTo>
                    <a:pt x="76" y="3714"/>
                  </a:lnTo>
                  <a:lnTo>
                    <a:pt x="302" y="4197"/>
                  </a:lnTo>
                  <a:lnTo>
                    <a:pt x="785" y="4680"/>
                  </a:lnTo>
                  <a:lnTo>
                    <a:pt x="1268" y="4906"/>
                  </a:lnTo>
                  <a:lnTo>
                    <a:pt x="1630" y="4981"/>
                  </a:lnTo>
                  <a:lnTo>
                    <a:pt x="3441" y="4981"/>
                  </a:lnTo>
                  <a:lnTo>
                    <a:pt x="3819" y="4891"/>
                  </a:lnTo>
                  <a:lnTo>
                    <a:pt x="4181" y="4725"/>
                  </a:lnTo>
                  <a:lnTo>
                    <a:pt x="4483" y="4498"/>
                  </a:lnTo>
                  <a:lnTo>
                    <a:pt x="4619" y="4348"/>
                  </a:lnTo>
                  <a:lnTo>
                    <a:pt x="5886" y="2868"/>
                  </a:lnTo>
                  <a:lnTo>
                    <a:pt x="65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7"/>
            <p:cNvSpPr/>
            <p:nvPr/>
          </p:nvSpPr>
          <p:spPr>
            <a:xfrm>
              <a:off x="3943325" y="1480150"/>
              <a:ext cx="588650" cy="407525"/>
            </a:xfrm>
            <a:custGeom>
              <a:avLst/>
              <a:gdLst/>
              <a:ahLst/>
              <a:cxnLst/>
              <a:rect l="l" t="t" r="r" b="b"/>
              <a:pathLst>
                <a:path w="23546" h="16301" extrusionOk="0">
                  <a:moveTo>
                    <a:pt x="17961" y="0"/>
                  </a:moveTo>
                  <a:lnTo>
                    <a:pt x="17599" y="15"/>
                  </a:lnTo>
                  <a:lnTo>
                    <a:pt x="16950" y="287"/>
                  </a:lnTo>
                  <a:lnTo>
                    <a:pt x="16678" y="528"/>
                  </a:lnTo>
                  <a:lnTo>
                    <a:pt x="14037" y="3169"/>
                  </a:lnTo>
                  <a:lnTo>
                    <a:pt x="5600" y="3169"/>
                  </a:lnTo>
                  <a:lnTo>
                    <a:pt x="5072" y="3275"/>
                  </a:lnTo>
                  <a:lnTo>
                    <a:pt x="4589" y="3486"/>
                  </a:lnTo>
                  <a:lnTo>
                    <a:pt x="4151" y="3773"/>
                  </a:lnTo>
                  <a:lnTo>
                    <a:pt x="3789" y="4150"/>
                  </a:lnTo>
                  <a:lnTo>
                    <a:pt x="3487" y="4573"/>
                  </a:lnTo>
                  <a:lnTo>
                    <a:pt x="3291" y="5071"/>
                  </a:lnTo>
                  <a:lnTo>
                    <a:pt x="3185" y="5599"/>
                  </a:lnTo>
                  <a:lnTo>
                    <a:pt x="3170" y="5886"/>
                  </a:lnTo>
                  <a:lnTo>
                    <a:pt x="3170" y="11319"/>
                  </a:lnTo>
                  <a:lnTo>
                    <a:pt x="1" y="11319"/>
                  </a:lnTo>
                  <a:lnTo>
                    <a:pt x="1" y="16300"/>
                  </a:lnTo>
                  <a:lnTo>
                    <a:pt x="182" y="16285"/>
                  </a:lnTo>
                  <a:lnTo>
                    <a:pt x="544" y="16210"/>
                  </a:lnTo>
                  <a:lnTo>
                    <a:pt x="1027" y="15998"/>
                  </a:lnTo>
                  <a:lnTo>
                    <a:pt x="1510" y="15500"/>
                  </a:lnTo>
                  <a:lnTo>
                    <a:pt x="1737" y="15017"/>
                  </a:lnTo>
                  <a:lnTo>
                    <a:pt x="1812" y="14670"/>
                  </a:lnTo>
                  <a:lnTo>
                    <a:pt x="1812" y="14489"/>
                  </a:lnTo>
                  <a:lnTo>
                    <a:pt x="1812" y="13131"/>
                  </a:lnTo>
                  <a:lnTo>
                    <a:pt x="3623" y="13131"/>
                  </a:lnTo>
                  <a:lnTo>
                    <a:pt x="4000" y="13116"/>
                  </a:lnTo>
                  <a:lnTo>
                    <a:pt x="4710" y="12965"/>
                  </a:lnTo>
                  <a:lnTo>
                    <a:pt x="5359" y="12693"/>
                  </a:lnTo>
                  <a:lnTo>
                    <a:pt x="5932" y="12301"/>
                  </a:lnTo>
                  <a:lnTo>
                    <a:pt x="6415" y="11802"/>
                  </a:lnTo>
                  <a:lnTo>
                    <a:pt x="6808" y="11229"/>
                  </a:lnTo>
                  <a:lnTo>
                    <a:pt x="7094" y="10580"/>
                  </a:lnTo>
                  <a:lnTo>
                    <a:pt x="7230" y="9871"/>
                  </a:lnTo>
                  <a:lnTo>
                    <a:pt x="7245" y="9493"/>
                  </a:lnTo>
                  <a:lnTo>
                    <a:pt x="13584" y="9493"/>
                  </a:lnTo>
                  <a:lnTo>
                    <a:pt x="13584" y="12663"/>
                  </a:lnTo>
                  <a:lnTo>
                    <a:pt x="15848" y="16285"/>
                  </a:lnTo>
                  <a:lnTo>
                    <a:pt x="18112" y="16285"/>
                  </a:lnTo>
                  <a:lnTo>
                    <a:pt x="15848" y="12210"/>
                  </a:lnTo>
                  <a:lnTo>
                    <a:pt x="15848" y="9946"/>
                  </a:lnTo>
                  <a:lnTo>
                    <a:pt x="19923" y="4528"/>
                  </a:lnTo>
                  <a:lnTo>
                    <a:pt x="22187" y="4528"/>
                  </a:lnTo>
                  <a:lnTo>
                    <a:pt x="22459" y="4498"/>
                  </a:lnTo>
                  <a:lnTo>
                    <a:pt x="22957" y="4301"/>
                  </a:lnTo>
                  <a:lnTo>
                    <a:pt x="23319" y="3924"/>
                  </a:lnTo>
                  <a:lnTo>
                    <a:pt x="23530" y="3441"/>
                  </a:lnTo>
                  <a:lnTo>
                    <a:pt x="23546" y="3169"/>
                  </a:lnTo>
                  <a:lnTo>
                    <a:pt x="23546" y="1811"/>
                  </a:lnTo>
                  <a:lnTo>
                    <a:pt x="21734" y="1811"/>
                  </a:lnTo>
                  <a:lnTo>
                    <a:pt x="21734" y="1615"/>
                  </a:lnTo>
                  <a:lnTo>
                    <a:pt x="21659" y="1268"/>
                  </a:lnTo>
                  <a:lnTo>
                    <a:pt x="21433" y="785"/>
                  </a:lnTo>
                  <a:lnTo>
                    <a:pt x="20950" y="287"/>
                  </a:lnTo>
                  <a:lnTo>
                    <a:pt x="20467" y="75"/>
                  </a:lnTo>
                  <a:lnTo>
                    <a:pt x="201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7"/>
            <p:cNvSpPr/>
            <p:nvPr/>
          </p:nvSpPr>
          <p:spPr>
            <a:xfrm>
              <a:off x="4362150" y="1514100"/>
              <a:ext cx="67950" cy="67950"/>
            </a:xfrm>
            <a:custGeom>
              <a:avLst/>
              <a:gdLst/>
              <a:ahLst/>
              <a:cxnLst/>
              <a:rect l="l" t="t" r="r" b="b"/>
              <a:pathLst>
                <a:path w="2718" h="2718" extrusionOk="0">
                  <a:moveTo>
                    <a:pt x="454" y="0"/>
                  </a:moveTo>
                  <a:lnTo>
                    <a:pt x="272" y="15"/>
                  </a:lnTo>
                  <a:lnTo>
                    <a:pt x="31" y="272"/>
                  </a:lnTo>
                  <a:lnTo>
                    <a:pt x="1" y="453"/>
                  </a:lnTo>
                  <a:lnTo>
                    <a:pt x="1" y="1313"/>
                  </a:lnTo>
                  <a:lnTo>
                    <a:pt x="16" y="1600"/>
                  </a:lnTo>
                  <a:lnTo>
                    <a:pt x="227" y="2098"/>
                  </a:lnTo>
                  <a:lnTo>
                    <a:pt x="605" y="2491"/>
                  </a:lnTo>
                  <a:lnTo>
                    <a:pt x="1103" y="2702"/>
                  </a:lnTo>
                  <a:lnTo>
                    <a:pt x="1374" y="2717"/>
                  </a:lnTo>
                  <a:lnTo>
                    <a:pt x="1646" y="2687"/>
                  </a:lnTo>
                  <a:lnTo>
                    <a:pt x="2129" y="2476"/>
                  </a:lnTo>
                  <a:lnTo>
                    <a:pt x="2491" y="2098"/>
                  </a:lnTo>
                  <a:lnTo>
                    <a:pt x="2702" y="1630"/>
                  </a:lnTo>
                  <a:lnTo>
                    <a:pt x="2718" y="1359"/>
                  </a:lnTo>
                  <a:lnTo>
                    <a:pt x="2718" y="453"/>
                  </a:lnTo>
                  <a:lnTo>
                    <a:pt x="2687" y="272"/>
                  </a:lnTo>
                  <a:lnTo>
                    <a:pt x="2446" y="15"/>
                  </a:lnTo>
                  <a:lnTo>
                    <a:pt x="2265" y="0"/>
                  </a:lnTo>
                  <a:lnTo>
                    <a:pt x="2084" y="15"/>
                  </a:lnTo>
                  <a:lnTo>
                    <a:pt x="1842" y="272"/>
                  </a:lnTo>
                  <a:lnTo>
                    <a:pt x="1812" y="453"/>
                  </a:lnTo>
                  <a:lnTo>
                    <a:pt x="1812" y="1359"/>
                  </a:lnTo>
                  <a:lnTo>
                    <a:pt x="1812" y="1389"/>
                  </a:lnTo>
                  <a:lnTo>
                    <a:pt x="1767" y="1570"/>
                  </a:lnTo>
                  <a:lnTo>
                    <a:pt x="1510" y="1796"/>
                  </a:lnTo>
                  <a:lnTo>
                    <a:pt x="1329" y="1811"/>
                  </a:lnTo>
                  <a:lnTo>
                    <a:pt x="1163" y="1766"/>
                  </a:lnTo>
                  <a:lnTo>
                    <a:pt x="937" y="1510"/>
                  </a:lnTo>
                  <a:lnTo>
                    <a:pt x="906" y="1329"/>
                  </a:lnTo>
                  <a:lnTo>
                    <a:pt x="906" y="453"/>
                  </a:lnTo>
                  <a:lnTo>
                    <a:pt x="876" y="272"/>
                  </a:lnTo>
                  <a:lnTo>
                    <a:pt x="635" y="15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7"/>
            <p:cNvSpPr/>
            <p:nvPr/>
          </p:nvSpPr>
          <p:spPr>
            <a:xfrm>
              <a:off x="4113125" y="1672575"/>
              <a:ext cx="22675" cy="44925"/>
            </a:xfrm>
            <a:custGeom>
              <a:avLst/>
              <a:gdLst/>
              <a:ahLst/>
              <a:cxnLst/>
              <a:rect l="l" t="t" r="r" b="b"/>
              <a:pathLst>
                <a:path w="907" h="1797" extrusionOk="0">
                  <a:moveTo>
                    <a:pt x="453" y="0"/>
                  </a:moveTo>
                  <a:lnTo>
                    <a:pt x="272" y="15"/>
                  </a:lnTo>
                  <a:lnTo>
                    <a:pt x="31" y="272"/>
                  </a:lnTo>
                  <a:lnTo>
                    <a:pt x="1" y="453"/>
                  </a:lnTo>
                  <a:lnTo>
                    <a:pt x="1" y="1359"/>
                  </a:lnTo>
                  <a:lnTo>
                    <a:pt x="31" y="1525"/>
                  </a:lnTo>
                  <a:lnTo>
                    <a:pt x="272" y="1781"/>
                  </a:lnTo>
                  <a:lnTo>
                    <a:pt x="453" y="1796"/>
                  </a:lnTo>
                  <a:lnTo>
                    <a:pt x="635" y="1781"/>
                  </a:lnTo>
                  <a:lnTo>
                    <a:pt x="876" y="1525"/>
                  </a:lnTo>
                  <a:lnTo>
                    <a:pt x="906" y="1359"/>
                  </a:lnTo>
                  <a:lnTo>
                    <a:pt x="906" y="453"/>
                  </a:lnTo>
                  <a:lnTo>
                    <a:pt x="876" y="272"/>
                  </a:lnTo>
                  <a:lnTo>
                    <a:pt x="635" y="15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7"/>
            <p:cNvSpPr/>
            <p:nvPr/>
          </p:nvSpPr>
          <p:spPr>
            <a:xfrm>
              <a:off x="4271600" y="1672575"/>
              <a:ext cx="22675" cy="44925"/>
            </a:xfrm>
            <a:custGeom>
              <a:avLst/>
              <a:gdLst/>
              <a:ahLst/>
              <a:cxnLst/>
              <a:rect l="l" t="t" r="r" b="b"/>
              <a:pathLst>
                <a:path w="907" h="1797" extrusionOk="0">
                  <a:moveTo>
                    <a:pt x="453" y="0"/>
                  </a:moveTo>
                  <a:lnTo>
                    <a:pt x="272" y="15"/>
                  </a:lnTo>
                  <a:lnTo>
                    <a:pt x="31" y="272"/>
                  </a:lnTo>
                  <a:lnTo>
                    <a:pt x="1" y="453"/>
                  </a:lnTo>
                  <a:lnTo>
                    <a:pt x="1" y="1359"/>
                  </a:lnTo>
                  <a:lnTo>
                    <a:pt x="31" y="1525"/>
                  </a:lnTo>
                  <a:lnTo>
                    <a:pt x="272" y="1781"/>
                  </a:lnTo>
                  <a:lnTo>
                    <a:pt x="453" y="1796"/>
                  </a:lnTo>
                  <a:lnTo>
                    <a:pt x="634" y="1781"/>
                  </a:lnTo>
                  <a:lnTo>
                    <a:pt x="876" y="1525"/>
                  </a:lnTo>
                  <a:lnTo>
                    <a:pt x="906" y="1359"/>
                  </a:lnTo>
                  <a:lnTo>
                    <a:pt x="906" y="453"/>
                  </a:lnTo>
                  <a:lnTo>
                    <a:pt x="876" y="272"/>
                  </a:lnTo>
                  <a:lnTo>
                    <a:pt x="634" y="15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7" name="Google Shape;1747;p77"/>
          <p:cNvGrpSpPr/>
          <p:nvPr/>
        </p:nvGrpSpPr>
        <p:grpSpPr>
          <a:xfrm>
            <a:off x="4008988" y="3563388"/>
            <a:ext cx="389400" cy="452425"/>
            <a:chOff x="4008988" y="3563388"/>
            <a:chExt cx="389400" cy="452425"/>
          </a:xfrm>
        </p:grpSpPr>
        <p:sp>
          <p:nvSpPr>
            <p:cNvPr id="1748" name="Google Shape;1748;p77"/>
            <p:cNvSpPr/>
            <p:nvPr/>
          </p:nvSpPr>
          <p:spPr>
            <a:xfrm>
              <a:off x="4016538" y="3688288"/>
              <a:ext cx="47175" cy="63050"/>
            </a:xfrm>
            <a:custGeom>
              <a:avLst/>
              <a:gdLst/>
              <a:ahLst/>
              <a:cxnLst/>
              <a:rect l="l" t="t" r="r" b="b"/>
              <a:pathLst>
                <a:path w="1887" h="2522" extrusionOk="0">
                  <a:moveTo>
                    <a:pt x="936" y="1"/>
                  </a:moveTo>
                  <a:lnTo>
                    <a:pt x="181" y="1012"/>
                  </a:lnTo>
                  <a:lnTo>
                    <a:pt x="106" y="1133"/>
                  </a:lnTo>
                  <a:lnTo>
                    <a:pt x="0" y="1419"/>
                  </a:lnTo>
                  <a:lnTo>
                    <a:pt x="0" y="1570"/>
                  </a:lnTo>
                  <a:lnTo>
                    <a:pt x="15" y="1766"/>
                  </a:lnTo>
                  <a:lnTo>
                    <a:pt x="151" y="2098"/>
                  </a:lnTo>
                  <a:lnTo>
                    <a:pt x="408" y="2355"/>
                  </a:lnTo>
                  <a:lnTo>
                    <a:pt x="740" y="2506"/>
                  </a:lnTo>
                  <a:lnTo>
                    <a:pt x="936" y="2521"/>
                  </a:lnTo>
                  <a:lnTo>
                    <a:pt x="1132" y="2506"/>
                  </a:lnTo>
                  <a:lnTo>
                    <a:pt x="1464" y="2355"/>
                  </a:lnTo>
                  <a:lnTo>
                    <a:pt x="1721" y="2098"/>
                  </a:lnTo>
                  <a:lnTo>
                    <a:pt x="1872" y="1766"/>
                  </a:lnTo>
                  <a:lnTo>
                    <a:pt x="1887" y="1570"/>
                  </a:lnTo>
                  <a:lnTo>
                    <a:pt x="18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7"/>
            <p:cNvSpPr/>
            <p:nvPr/>
          </p:nvSpPr>
          <p:spPr>
            <a:xfrm>
              <a:off x="4008988" y="3652063"/>
              <a:ext cx="70200" cy="36250"/>
            </a:xfrm>
            <a:custGeom>
              <a:avLst/>
              <a:gdLst/>
              <a:ahLst/>
              <a:cxnLst/>
              <a:rect l="l" t="t" r="r" b="b"/>
              <a:pathLst>
                <a:path w="2808" h="1450" extrusionOk="0">
                  <a:moveTo>
                    <a:pt x="2808" y="1"/>
                  </a:moveTo>
                  <a:lnTo>
                    <a:pt x="1600" y="61"/>
                  </a:lnTo>
                  <a:lnTo>
                    <a:pt x="1238" y="91"/>
                  </a:lnTo>
                  <a:lnTo>
                    <a:pt x="981" y="136"/>
                  </a:lnTo>
                  <a:lnTo>
                    <a:pt x="544" y="363"/>
                  </a:lnTo>
                  <a:lnTo>
                    <a:pt x="197" y="725"/>
                  </a:lnTo>
                  <a:lnTo>
                    <a:pt x="15" y="1193"/>
                  </a:lnTo>
                  <a:lnTo>
                    <a:pt x="0" y="1450"/>
                  </a:lnTo>
                  <a:lnTo>
                    <a:pt x="2808" y="1450"/>
                  </a:lnTo>
                  <a:lnTo>
                    <a:pt x="28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7"/>
            <p:cNvSpPr/>
            <p:nvPr/>
          </p:nvSpPr>
          <p:spPr>
            <a:xfrm>
              <a:off x="4047838" y="3563388"/>
              <a:ext cx="124925" cy="77750"/>
            </a:xfrm>
            <a:custGeom>
              <a:avLst/>
              <a:gdLst/>
              <a:ahLst/>
              <a:cxnLst/>
              <a:rect l="l" t="t" r="r" b="b"/>
              <a:pathLst>
                <a:path w="4997" h="3110" extrusionOk="0">
                  <a:moveTo>
                    <a:pt x="2265" y="1"/>
                  </a:moveTo>
                  <a:lnTo>
                    <a:pt x="1963" y="167"/>
                  </a:lnTo>
                  <a:lnTo>
                    <a:pt x="1797" y="348"/>
                  </a:lnTo>
                  <a:lnTo>
                    <a:pt x="1752" y="469"/>
                  </a:lnTo>
                  <a:lnTo>
                    <a:pt x="1691" y="590"/>
                  </a:lnTo>
                  <a:lnTo>
                    <a:pt x="1525" y="786"/>
                  </a:lnTo>
                  <a:lnTo>
                    <a:pt x="1299" y="922"/>
                  </a:lnTo>
                  <a:lnTo>
                    <a:pt x="1042" y="967"/>
                  </a:lnTo>
                  <a:lnTo>
                    <a:pt x="922" y="967"/>
                  </a:lnTo>
                  <a:lnTo>
                    <a:pt x="695" y="952"/>
                  </a:lnTo>
                  <a:lnTo>
                    <a:pt x="333" y="1118"/>
                  </a:lnTo>
                  <a:lnTo>
                    <a:pt x="91" y="1420"/>
                  </a:lnTo>
                  <a:lnTo>
                    <a:pt x="1" y="1812"/>
                  </a:lnTo>
                  <a:lnTo>
                    <a:pt x="31" y="2023"/>
                  </a:lnTo>
                  <a:lnTo>
                    <a:pt x="107" y="2204"/>
                  </a:lnTo>
                  <a:lnTo>
                    <a:pt x="242" y="2386"/>
                  </a:lnTo>
                  <a:lnTo>
                    <a:pt x="937" y="3110"/>
                  </a:lnTo>
                  <a:lnTo>
                    <a:pt x="4046" y="3110"/>
                  </a:lnTo>
                  <a:lnTo>
                    <a:pt x="4740" y="2386"/>
                  </a:lnTo>
                  <a:lnTo>
                    <a:pt x="4876" y="2220"/>
                  </a:lnTo>
                  <a:lnTo>
                    <a:pt x="4951" y="2023"/>
                  </a:lnTo>
                  <a:lnTo>
                    <a:pt x="4997" y="1827"/>
                  </a:lnTo>
                  <a:lnTo>
                    <a:pt x="4906" y="1435"/>
                  </a:lnTo>
                  <a:lnTo>
                    <a:pt x="4649" y="1133"/>
                  </a:lnTo>
                  <a:lnTo>
                    <a:pt x="4287" y="967"/>
                  </a:lnTo>
                  <a:lnTo>
                    <a:pt x="3925" y="967"/>
                  </a:lnTo>
                  <a:lnTo>
                    <a:pt x="3683" y="906"/>
                  </a:lnTo>
                  <a:lnTo>
                    <a:pt x="3457" y="786"/>
                  </a:lnTo>
                  <a:lnTo>
                    <a:pt x="3291" y="590"/>
                  </a:lnTo>
                  <a:lnTo>
                    <a:pt x="3231" y="469"/>
                  </a:lnTo>
                  <a:lnTo>
                    <a:pt x="3170" y="348"/>
                  </a:lnTo>
                  <a:lnTo>
                    <a:pt x="3019" y="167"/>
                  </a:lnTo>
                  <a:lnTo>
                    <a:pt x="27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7"/>
            <p:cNvSpPr/>
            <p:nvPr/>
          </p:nvSpPr>
          <p:spPr>
            <a:xfrm>
              <a:off x="4016913" y="3610563"/>
              <a:ext cx="381475" cy="326775"/>
            </a:xfrm>
            <a:custGeom>
              <a:avLst/>
              <a:gdLst/>
              <a:ahLst/>
              <a:cxnLst/>
              <a:rect l="l" t="t" r="r" b="b"/>
              <a:pathLst>
                <a:path w="15259" h="13071" extrusionOk="0">
                  <a:moveTo>
                    <a:pt x="3547" y="0"/>
                  </a:moveTo>
                  <a:lnTo>
                    <a:pt x="3200" y="31"/>
                  </a:lnTo>
                  <a:lnTo>
                    <a:pt x="2596" y="272"/>
                  </a:lnTo>
                  <a:lnTo>
                    <a:pt x="2143" y="740"/>
                  </a:lnTo>
                  <a:lnTo>
                    <a:pt x="1887" y="1344"/>
                  </a:lnTo>
                  <a:lnTo>
                    <a:pt x="1872" y="1676"/>
                  </a:lnTo>
                  <a:lnTo>
                    <a:pt x="1872" y="4724"/>
                  </a:lnTo>
                  <a:lnTo>
                    <a:pt x="1857" y="4845"/>
                  </a:lnTo>
                  <a:lnTo>
                    <a:pt x="1796" y="5087"/>
                  </a:lnTo>
                  <a:lnTo>
                    <a:pt x="1736" y="5207"/>
                  </a:lnTo>
                  <a:lnTo>
                    <a:pt x="1404" y="5796"/>
                  </a:lnTo>
                  <a:lnTo>
                    <a:pt x="589" y="7607"/>
                  </a:lnTo>
                  <a:lnTo>
                    <a:pt x="272" y="8392"/>
                  </a:lnTo>
                  <a:lnTo>
                    <a:pt x="151" y="8709"/>
                  </a:lnTo>
                  <a:lnTo>
                    <a:pt x="15" y="9358"/>
                  </a:lnTo>
                  <a:lnTo>
                    <a:pt x="0" y="9705"/>
                  </a:lnTo>
                  <a:lnTo>
                    <a:pt x="15" y="10052"/>
                  </a:lnTo>
                  <a:lnTo>
                    <a:pt x="151" y="10701"/>
                  </a:lnTo>
                  <a:lnTo>
                    <a:pt x="408" y="11305"/>
                  </a:lnTo>
                  <a:lnTo>
                    <a:pt x="770" y="11848"/>
                  </a:lnTo>
                  <a:lnTo>
                    <a:pt x="1223" y="12301"/>
                  </a:lnTo>
                  <a:lnTo>
                    <a:pt x="1766" y="12678"/>
                  </a:lnTo>
                  <a:lnTo>
                    <a:pt x="2370" y="12935"/>
                  </a:lnTo>
                  <a:lnTo>
                    <a:pt x="3034" y="13056"/>
                  </a:lnTo>
                  <a:lnTo>
                    <a:pt x="3381" y="13071"/>
                  </a:lnTo>
                  <a:lnTo>
                    <a:pt x="8437" y="13071"/>
                  </a:lnTo>
                  <a:lnTo>
                    <a:pt x="8799" y="13056"/>
                  </a:lnTo>
                  <a:lnTo>
                    <a:pt x="9509" y="12905"/>
                  </a:lnTo>
                  <a:lnTo>
                    <a:pt x="10158" y="12618"/>
                  </a:lnTo>
                  <a:lnTo>
                    <a:pt x="10731" y="12195"/>
                  </a:lnTo>
                  <a:lnTo>
                    <a:pt x="10988" y="11924"/>
                  </a:lnTo>
                  <a:lnTo>
                    <a:pt x="12150" y="10580"/>
                  </a:lnTo>
                  <a:lnTo>
                    <a:pt x="13025" y="10580"/>
                  </a:lnTo>
                  <a:lnTo>
                    <a:pt x="13508" y="10475"/>
                  </a:lnTo>
                  <a:lnTo>
                    <a:pt x="13961" y="10294"/>
                  </a:lnTo>
                  <a:lnTo>
                    <a:pt x="14353" y="10022"/>
                  </a:lnTo>
                  <a:lnTo>
                    <a:pt x="14701" y="9675"/>
                  </a:lnTo>
                  <a:lnTo>
                    <a:pt x="14972" y="9282"/>
                  </a:lnTo>
                  <a:lnTo>
                    <a:pt x="15153" y="8830"/>
                  </a:lnTo>
                  <a:lnTo>
                    <a:pt x="15259" y="8347"/>
                  </a:lnTo>
                  <a:lnTo>
                    <a:pt x="15259" y="8090"/>
                  </a:lnTo>
                  <a:lnTo>
                    <a:pt x="13025" y="8090"/>
                  </a:lnTo>
                  <a:lnTo>
                    <a:pt x="13508" y="7984"/>
                  </a:lnTo>
                  <a:lnTo>
                    <a:pt x="13961" y="7803"/>
                  </a:lnTo>
                  <a:lnTo>
                    <a:pt x="14353" y="7532"/>
                  </a:lnTo>
                  <a:lnTo>
                    <a:pt x="14701" y="7185"/>
                  </a:lnTo>
                  <a:lnTo>
                    <a:pt x="14972" y="6792"/>
                  </a:lnTo>
                  <a:lnTo>
                    <a:pt x="15153" y="6339"/>
                  </a:lnTo>
                  <a:lnTo>
                    <a:pt x="15259" y="5856"/>
                  </a:lnTo>
                  <a:lnTo>
                    <a:pt x="15259" y="5600"/>
                  </a:lnTo>
                  <a:lnTo>
                    <a:pt x="13025" y="5600"/>
                  </a:lnTo>
                  <a:lnTo>
                    <a:pt x="13508" y="5494"/>
                  </a:lnTo>
                  <a:lnTo>
                    <a:pt x="13961" y="5313"/>
                  </a:lnTo>
                  <a:lnTo>
                    <a:pt x="14353" y="5041"/>
                  </a:lnTo>
                  <a:lnTo>
                    <a:pt x="14701" y="4694"/>
                  </a:lnTo>
                  <a:lnTo>
                    <a:pt x="14957" y="4302"/>
                  </a:lnTo>
                  <a:lnTo>
                    <a:pt x="15138" y="3849"/>
                  </a:lnTo>
                  <a:lnTo>
                    <a:pt x="15244" y="3351"/>
                  </a:lnTo>
                  <a:lnTo>
                    <a:pt x="15244" y="3094"/>
                  </a:lnTo>
                  <a:lnTo>
                    <a:pt x="12754" y="3094"/>
                  </a:lnTo>
                  <a:lnTo>
                    <a:pt x="13010" y="3079"/>
                  </a:lnTo>
                  <a:lnTo>
                    <a:pt x="13493" y="2989"/>
                  </a:lnTo>
                  <a:lnTo>
                    <a:pt x="13946" y="2793"/>
                  </a:lnTo>
                  <a:lnTo>
                    <a:pt x="14338" y="2536"/>
                  </a:lnTo>
                  <a:lnTo>
                    <a:pt x="14685" y="2189"/>
                  </a:lnTo>
                  <a:lnTo>
                    <a:pt x="14942" y="1796"/>
                  </a:lnTo>
                  <a:lnTo>
                    <a:pt x="15138" y="1344"/>
                  </a:lnTo>
                  <a:lnTo>
                    <a:pt x="15229" y="861"/>
                  </a:lnTo>
                  <a:lnTo>
                    <a:pt x="15244" y="604"/>
                  </a:lnTo>
                  <a:lnTo>
                    <a:pt x="12678" y="604"/>
                  </a:lnTo>
                  <a:lnTo>
                    <a:pt x="12195" y="634"/>
                  </a:lnTo>
                  <a:lnTo>
                    <a:pt x="11305" y="891"/>
                  </a:lnTo>
                  <a:lnTo>
                    <a:pt x="10520" y="1374"/>
                  </a:lnTo>
                  <a:lnTo>
                    <a:pt x="9871" y="2068"/>
                  </a:lnTo>
                  <a:lnTo>
                    <a:pt x="9645" y="2491"/>
                  </a:lnTo>
                  <a:lnTo>
                    <a:pt x="7471" y="6853"/>
                  </a:lnTo>
                  <a:lnTo>
                    <a:pt x="5102" y="1042"/>
                  </a:lnTo>
                  <a:lnTo>
                    <a:pt x="4996" y="815"/>
                  </a:lnTo>
                  <a:lnTo>
                    <a:pt x="4679" y="438"/>
                  </a:lnTo>
                  <a:lnTo>
                    <a:pt x="4272" y="166"/>
                  </a:lnTo>
                  <a:lnTo>
                    <a:pt x="3804" y="16"/>
                  </a:lnTo>
                  <a:lnTo>
                    <a:pt x="35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7"/>
            <p:cNvSpPr/>
            <p:nvPr/>
          </p:nvSpPr>
          <p:spPr>
            <a:xfrm>
              <a:off x="4094638" y="3641888"/>
              <a:ext cx="31350" cy="30950"/>
            </a:xfrm>
            <a:custGeom>
              <a:avLst/>
              <a:gdLst/>
              <a:ahLst/>
              <a:cxnLst/>
              <a:rect l="l" t="t" r="r" b="b"/>
              <a:pathLst>
                <a:path w="1254" h="1238" extrusionOk="0">
                  <a:moveTo>
                    <a:pt x="498" y="0"/>
                  </a:moveTo>
                  <a:lnTo>
                    <a:pt x="272" y="91"/>
                  </a:lnTo>
                  <a:lnTo>
                    <a:pt x="106" y="272"/>
                  </a:lnTo>
                  <a:lnTo>
                    <a:pt x="15" y="483"/>
                  </a:lnTo>
                  <a:lnTo>
                    <a:pt x="0" y="619"/>
                  </a:lnTo>
                  <a:lnTo>
                    <a:pt x="15" y="740"/>
                  </a:lnTo>
                  <a:lnTo>
                    <a:pt x="106" y="966"/>
                  </a:lnTo>
                  <a:lnTo>
                    <a:pt x="272" y="1132"/>
                  </a:lnTo>
                  <a:lnTo>
                    <a:pt x="498" y="1223"/>
                  </a:lnTo>
                  <a:lnTo>
                    <a:pt x="634" y="1238"/>
                  </a:lnTo>
                  <a:lnTo>
                    <a:pt x="755" y="1223"/>
                  </a:lnTo>
                  <a:lnTo>
                    <a:pt x="981" y="1132"/>
                  </a:lnTo>
                  <a:lnTo>
                    <a:pt x="1147" y="966"/>
                  </a:lnTo>
                  <a:lnTo>
                    <a:pt x="1238" y="740"/>
                  </a:lnTo>
                  <a:lnTo>
                    <a:pt x="1253" y="619"/>
                  </a:lnTo>
                  <a:lnTo>
                    <a:pt x="1238" y="483"/>
                  </a:lnTo>
                  <a:lnTo>
                    <a:pt x="1147" y="272"/>
                  </a:lnTo>
                  <a:lnTo>
                    <a:pt x="981" y="91"/>
                  </a:lnTo>
                  <a:lnTo>
                    <a:pt x="7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7"/>
            <p:cNvSpPr/>
            <p:nvPr/>
          </p:nvSpPr>
          <p:spPr>
            <a:xfrm>
              <a:off x="4102188" y="3938063"/>
              <a:ext cx="93600" cy="77750"/>
            </a:xfrm>
            <a:custGeom>
              <a:avLst/>
              <a:gdLst/>
              <a:ahLst/>
              <a:cxnLst/>
              <a:rect l="l" t="t" r="r" b="b"/>
              <a:pathLst>
                <a:path w="3744" h="3110" extrusionOk="0">
                  <a:moveTo>
                    <a:pt x="1570" y="1"/>
                  </a:moveTo>
                  <a:lnTo>
                    <a:pt x="1253" y="1857"/>
                  </a:lnTo>
                  <a:lnTo>
                    <a:pt x="634" y="1857"/>
                  </a:lnTo>
                  <a:lnTo>
                    <a:pt x="498" y="1872"/>
                  </a:lnTo>
                  <a:lnTo>
                    <a:pt x="272" y="1963"/>
                  </a:lnTo>
                  <a:lnTo>
                    <a:pt x="106" y="2129"/>
                  </a:lnTo>
                  <a:lnTo>
                    <a:pt x="15" y="2355"/>
                  </a:lnTo>
                  <a:lnTo>
                    <a:pt x="0" y="2491"/>
                  </a:lnTo>
                  <a:lnTo>
                    <a:pt x="0" y="3110"/>
                  </a:lnTo>
                  <a:lnTo>
                    <a:pt x="3743" y="3110"/>
                  </a:lnTo>
                  <a:lnTo>
                    <a:pt x="3743" y="2491"/>
                  </a:lnTo>
                  <a:lnTo>
                    <a:pt x="3743" y="2355"/>
                  </a:lnTo>
                  <a:lnTo>
                    <a:pt x="3653" y="2129"/>
                  </a:lnTo>
                  <a:lnTo>
                    <a:pt x="3487" y="1963"/>
                  </a:lnTo>
                  <a:lnTo>
                    <a:pt x="3260" y="1872"/>
                  </a:lnTo>
                  <a:lnTo>
                    <a:pt x="3140" y="1857"/>
                  </a:lnTo>
                  <a:lnTo>
                    <a:pt x="2521" y="1857"/>
                  </a:lnTo>
                  <a:lnTo>
                    <a:pt x="28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7"/>
            <p:cNvSpPr/>
            <p:nvPr/>
          </p:nvSpPr>
          <p:spPr>
            <a:xfrm>
              <a:off x="4165188" y="3938063"/>
              <a:ext cx="93225" cy="77750"/>
            </a:xfrm>
            <a:custGeom>
              <a:avLst/>
              <a:gdLst/>
              <a:ahLst/>
              <a:cxnLst/>
              <a:rect l="l" t="t" r="r" b="b"/>
              <a:pathLst>
                <a:path w="3729" h="3110" extrusionOk="0">
                  <a:moveTo>
                    <a:pt x="1555" y="1"/>
                  </a:moveTo>
                  <a:lnTo>
                    <a:pt x="1238" y="1857"/>
                  </a:lnTo>
                  <a:lnTo>
                    <a:pt x="620" y="1857"/>
                  </a:lnTo>
                  <a:lnTo>
                    <a:pt x="484" y="1872"/>
                  </a:lnTo>
                  <a:lnTo>
                    <a:pt x="272" y="1963"/>
                  </a:lnTo>
                  <a:lnTo>
                    <a:pt x="91" y="2129"/>
                  </a:lnTo>
                  <a:lnTo>
                    <a:pt x="1" y="2355"/>
                  </a:lnTo>
                  <a:lnTo>
                    <a:pt x="1" y="2491"/>
                  </a:lnTo>
                  <a:lnTo>
                    <a:pt x="1" y="3110"/>
                  </a:lnTo>
                  <a:lnTo>
                    <a:pt x="3729" y="3110"/>
                  </a:lnTo>
                  <a:lnTo>
                    <a:pt x="3729" y="2491"/>
                  </a:lnTo>
                  <a:lnTo>
                    <a:pt x="3714" y="2355"/>
                  </a:lnTo>
                  <a:lnTo>
                    <a:pt x="3623" y="2129"/>
                  </a:lnTo>
                  <a:lnTo>
                    <a:pt x="3457" y="1963"/>
                  </a:lnTo>
                  <a:lnTo>
                    <a:pt x="3231" y="1872"/>
                  </a:lnTo>
                  <a:lnTo>
                    <a:pt x="3110" y="1857"/>
                  </a:lnTo>
                  <a:lnTo>
                    <a:pt x="2491" y="1857"/>
                  </a:lnTo>
                  <a:lnTo>
                    <a:pt x="28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7"/>
            <p:cNvSpPr/>
            <p:nvPr/>
          </p:nvSpPr>
          <p:spPr>
            <a:xfrm>
              <a:off x="4071238" y="3781863"/>
              <a:ext cx="226050" cy="155475"/>
            </a:xfrm>
            <a:custGeom>
              <a:avLst/>
              <a:gdLst/>
              <a:ahLst/>
              <a:cxnLst/>
              <a:rect l="l" t="t" r="r" b="b"/>
              <a:pathLst>
                <a:path w="9042" h="6219" extrusionOk="0">
                  <a:moveTo>
                    <a:pt x="2793" y="1"/>
                  </a:moveTo>
                  <a:lnTo>
                    <a:pt x="2189" y="136"/>
                  </a:lnTo>
                  <a:lnTo>
                    <a:pt x="1631" y="363"/>
                  </a:lnTo>
                  <a:lnTo>
                    <a:pt x="1133" y="710"/>
                  </a:lnTo>
                  <a:lnTo>
                    <a:pt x="710" y="1132"/>
                  </a:lnTo>
                  <a:lnTo>
                    <a:pt x="363" y="1631"/>
                  </a:lnTo>
                  <a:lnTo>
                    <a:pt x="136" y="2189"/>
                  </a:lnTo>
                  <a:lnTo>
                    <a:pt x="1" y="2793"/>
                  </a:lnTo>
                  <a:lnTo>
                    <a:pt x="1" y="3110"/>
                  </a:lnTo>
                  <a:lnTo>
                    <a:pt x="1" y="3427"/>
                  </a:lnTo>
                  <a:lnTo>
                    <a:pt x="136" y="4030"/>
                  </a:lnTo>
                  <a:lnTo>
                    <a:pt x="363" y="4589"/>
                  </a:lnTo>
                  <a:lnTo>
                    <a:pt x="710" y="5087"/>
                  </a:lnTo>
                  <a:lnTo>
                    <a:pt x="1133" y="5509"/>
                  </a:lnTo>
                  <a:lnTo>
                    <a:pt x="1631" y="5856"/>
                  </a:lnTo>
                  <a:lnTo>
                    <a:pt x="2189" y="6083"/>
                  </a:lnTo>
                  <a:lnTo>
                    <a:pt x="2793" y="6219"/>
                  </a:lnTo>
                  <a:lnTo>
                    <a:pt x="6113" y="6219"/>
                  </a:lnTo>
                  <a:lnTo>
                    <a:pt x="6475" y="6143"/>
                  </a:lnTo>
                  <a:lnTo>
                    <a:pt x="6973" y="5917"/>
                  </a:lnTo>
                  <a:lnTo>
                    <a:pt x="7487" y="5404"/>
                  </a:lnTo>
                  <a:lnTo>
                    <a:pt x="7713" y="4921"/>
                  </a:lnTo>
                  <a:lnTo>
                    <a:pt x="7788" y="4543"/>
                  </a:lnTo>
                  <a:lnTo>
                    <a:pt x="7788" y="4362"/>
                  </a:lnTo>
                  <a:lnTo>
                    <a:pt x="6551" y="4362"/>
                  </a:lnTo>
                  <a:lnTo>
                    <a:pt x="6732" y="4347"/>
                  </a:lnTo>
                  <a:lnTo>
                    <a:pt x="7109" y="4272"/>
                  </a:lnTo>
                  <a:lnTo>
                    <a:pt x="7592" y="4045"/>
                  </a:lnTo>
                  <a:lnTo>
                    <a:pt x="8105" y="3547"/>
                  </a:lnTo>
                  <a:lnTo>
                    <a:pt x="8332" y="3049"/>
                  </a:lnTo>
                  <a:lnTo>
                    <a:pt x="8407" y="2687"/>
                  </a:lnTo>
                  <a:lnTo>
                    <a:pt x="8407" y="2491"/>
                  </a:lnTo>
                  <a:lnTo>
                    <a:pt x="8407" y="2174"/>
                  </a:lnTo>
                  <a:lnTo>
                    <a:pt x="6853" y="2174"/>
                  </a:lnTo>
                  <a:lnTo>
                    <a:pt x="7079" y="2159"/>
                  </a:lnTo>
                  <a:lnTo>
                    <a:pt x="7502" y="2083"/>
                  </a:lnTo>
                  <a:lnTo>
                    <a:pt x="7894" y="1917"/>
                  </a:lnTo>
                  <a:lnTo>
                    <a:pt x="8241" y="1691"/>
                  </a:lnTo>
                  <a:lnTo>
                    <a:pt x="8543" y="1389"/>
                  </a:lnTo>
                  <a:lnTo>
                    <a:pt x="8769" y="1042"/>
                  </a:lnTo>
                  <a:lnTo>
                    <a:pt x="8935" y="650"/>
                  </a:lnTo>
                  <a:lnTo>
                    <a:pt x="9026" y="227"/>
                  </a:lnTo>
                  <a:lnTo>
                    <a:pt x="90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7"/>
            <p:cNvSpPr/>
            <p:nvPr/>
          </p:nvSpPr>
          <p:spPr>
            <a:xfrm>
              <a:off x="4203688" y="3827888"/>
              <a:ext cx="86425" cy="16250"/>
            </a:xfrm>
            <a:custGeom>
              <a:avLst/>
              <a:gdLst/>
              <a:ahLst/>
              <a:cxnLst/>
              <a:rect l="l" t="t" r="r" b="b"/>
              <a:pathLst>
                <a:path w="3457" h="650" extrusionOk="0">
                  <a:moveTo>
                    <a:pt x="317" y="1"/>
                  </a:moveTo>
                  <a:lnTo>
                    <a:pt x="196" y="16"/>
                  </a:lnTo>
                  <a:lnTo>
                    <a:pt x="15" y="197"/>
                  </a:lnTo>
                  <a:lnTo>
                    <a:pt x="0" y="333"/>
                  </a:lnTo>
                  <a:lnTo>
                    <a:pt x="15" y="454"/>
                  </a:lnTo>
                  <a:lnTo>
                    <a:pt x="181" y="635"/>
                  </a:lnTo>
                  <a:lnTo>
                    <a:pt x="317" y="650"/>
                  </a:lnTo>
                  <a:lnTo>
                    <a:pt x="3139" y="650"/>
                  </a:lnTo>
                  <a:lnTo>
                    <a:pt x="3260" y="635"/>
                  </a:lnTo>
                  <a:lnTo>
                    <a:pt x="3441" y="454"/>
                  </a:lnTo>
                  <a:lnTo>
                    <a:pt x="3456" y="333"/>
                  </a:lnTo>
                  <a:lnTo>
                    <a:pt x="3441" y="197"/>
                  </a:lnTo>
                  <a:lnTo>
                    <a:pt x="3260" y="31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7"/>
            <p:cNvSpPr/>
            <p:nvPr/>
          </p:nvSpPr>
          <p:spPr>
            <a:xfrm>
              <a:off x="4203688" y="3883363"/>
              <a:ext cx="78500" cy="15875"/>
            </a:xfrm>
            <a:custGeom>
              <a:avLst/>
              <a:gdLst/>
              <a:ahLst/>
              <a:cxnLst/>
              <a:rect l="l" t="t" r="r" b="b"/>
              <a:pathLst>
                <a:path w="3140" h="635" extrusionOk="0">
                  <a:moveTo>
                    <a:pt x="317" y="0"/>
                  </a:moveTo>
                  <a:lnTo>
                    <a:pt x="196" y="16"/>
                  </a:lnTo>
                  <a:lnTo>
                    <a:pt x="15" y="182"/>
                  </a:lnTo>
                  <a:lnTo>
                    <a:pt x="0" y="317"/>
                  </a:lnTo>
                  <a:lnTo>
                    <a:pt x="15" y="438"/>
                  </a:lnTo>
                  <a:lnTo>
                    <a:pt x="181" y="619"/>
                  </a:lnTo>
                  <a:lnTo>
                    <a:pt x="317" y="634"/>
                  </a:lnTo>
                  <a:lnTo>
                    <a:pt x="2807" y="634"/>
                  </a:lnTo>
                  <a:lnTo>
                    <a:pt x="2943" y="619"/>
                  </a:lnTo>
                  <a:lnTo>
                    <a:pt x="3109" y="453"/>
                  </a:lnTo>
                  <a:lnTo>
                    <a:pt x="3139" y="317"/>
                  </a:lnTo>
                  <a:lnTo>
                    <a:pt x="3109" y="182"/>
                  </a:lnTo>
                  <a:lnTo>
                    <a:pt x="2928" y="16"/>
                  </a:lnTo>
                  <a:lnTo>
                    <a:pt x="28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8" name="Google Shape;1758;p77"/>
          <p:cNvGrpSpPr/>
          <p:nvPr/>
        </p:nvGrpSpPr>
        <p:grpSpPr>
          <a:xfrm>
            <a:off x="3763350" y="2548363"/>
            <a:ext cx="762950" cy="354325"/>
            <a:chOff x="3763350" y="2548363"/>
            <a:chExt cx="762950" cy="354325"/>
          </a:xfrm>
        </p:grpSpPr>
        <p:sp>
          <p:nvSpPr>
            <p:cNvPr id="1759" name="Google Shape;1759;p77"/>
            <p:cNvSpPr/>
            <p:nvPr/>
          </p:nvSpPr>
          <p:spPr>
            <a:xfrm>
              <a:off x="4379125" y="2704963"/>
              <a:ext cx="147175" cy="197725"/>
            </a:xfrm>
            <a:custGeom>
              <a:avLst/>
              <a:gdLst/>
              <a:ahLst/>
              <a:cxnLst/>
              <a:rect l="l" t="t" r="r" b="b"/>
              <a:pathLst>
                <a:path w="5887" h="7909" extrusionOk="0">
                  <a:moveTo>
                    <a:pt x="634" y="0"/>
                  </a:moveTo>
                  <a:lnTo>
                    <a:pt x="0" y="1268"/>
                  </a:lnTo>
                  <a:lnTo>
                    <a:pt x="2219" y="7909"/>
                  </a:lnTo>
                  <a:lnTo>
                    <a:pt x="5886" y="7909"/>
                  </a:lnTo>
                  <a:lnTo>
                    <a:pt x="5886" y="7079"/>
                  </a:lnTo>
                  <a:lnTo>
                    <a:pt x="5886" y="6913"/>
                  </a:lnTo>
                  <a:lnTo>
                    <a:pt x="5796" y="6596"/>
                  </a:lnTo>
                  <a:lnTo>
                    <a:pt x="5615" y="6324"/>
                  </a:lnTo>
                  <a:lnTo>
                    <a:pt x="5343" y="6128"/>
                  </a:lnTo>
                  <a:lnTo>
                    <a:pt x="5192" y="6083"/>
                  </a:lnTo>
                  <a:lnTo>
                    <a:pt x="4332" y="5796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7"/>
            <p:cNvSpPr/>
            <p:nvPr/>
          </p:nvSpPr>
          <p:spPr>
            <a:xfrm>
              <a:off x="3987475" y="2678163"/>
              <a:ext cx="131325" cy="223400"/>
            </a:xfrm>
            <a:custGeom>
              <a:avLst/>
              <a:gdLst/>
              <a:ahLst/>
              <a:cxnLst/>
              <a:rect l="l" t="t" r="r" b="b"/>
              <a:pathLst>
                <a:path w="5253" h="8936" extrusionOk="0">
                  <a:moveTo>
                    <a:pt x="3170" y="1"/>
                  </a:moveTo>
                  <a:lnTo>
                    <a:pt x="3170" y="4740"/>
                  </a:lnTo>
                  <a:lnTo>
                    <a:pt x="528" y="5268"/>
                  </a:lnTo>
                  <a:lnTo>
                    <a:pt x="0" y="8936"/>
                  </a:lnTo>
                  <a:lnTo>
                    <a:pt x="1449" y="8936"/>
                  </a:lnTo>
                  <a:lnTo>
                    <a:pt x="1781" y="8815"/>
                  </a:lnTo>
                  <a:lnTo>
                    <a:pt x="2053" y="8604"/>
                  </a:lnTo>
                  <a:lnTo>
                    <a:pt x="2249" y="8317"/>
                  </a:lnTo>
                  <a:lnTo>
                    <a:pt x="2294" y="8151"/>
                  </a:lnTo>
                  <a:lnTo>
                    <a:pt x="2611" y="6853"/>
                  </a:lnTo>
                  <a:lnTo>
                    <a:pt x="4362" y="6415"/>
                  </a:lnTo>
                  <a:lnTo>
                    <a:pt x="5252" y="4227"/>
                  </a:lnTo>
                  <a:lnTo>
                    <a:pt x="31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7"/>
            <p:cNvSpPr/>
            <p:nvPr/>
          </p:nvSpPr>
          <p:spPr>
            <a:xfrm>
              <a:off x="3763350" y="2586113"/>
              <a:ext cx="381475" cy="316200"/>
            </a:xfrm>
            <a:custGeom>
              <a:avLst/>
              <a:gdLst/>
              <a:ahLst/>
              <a:cxnLst/>
              <a:rect l="l" t="t" r="r" b="b"/>
              <a:pathLst>
                <a:path w="15259" h="12648" extrusionOk="0">
                  <a:moveTo>
                    <a:pt x="11486" y="0"/>
                  </a:moveTo>
                  <a:lnTo>
                    <a:pt x="11033" y="15"/>
                  </a:lnTo>
                  <a:lnTo>
                    <a:pt x="10173" y="166"/>
                  </a:lnTo>
                  <a:lnTo>
                    <a:pt x="9342" y="453"/>
                  </a:lnTo>
                  <a:lnTo>
                    <a:pt x="8588" y="860"/>
                  </a:lnTo>
                  <a:lnTo>
                    <a:pt x="7909" y="1389"/>
                  </a:lnTo>
                  <a:lnTo>
                    <a:pt x="7320" y="2023"/>
                  </a:lnTo>
                  <a:lnTo>
                    <a:pt x="6852" y="2747"/>
                  </a:lnTo>
                  <a:lnTo>
                    <a:pt x="6490" y="3547"/>
                  </a:lnTo>
                  <a:lnTo>
                    <a:pt x="6369" y="3985"/>
                  </a:lnTo>
                  <a:lnTo>
                    <a:pt x="5343" y="8135"/>
                  </a:lnTo>
                  <a:lnTo>
                    <a:pt x="5267" y="8392"/>
                  </a:lnTo>
                  <a:lnTo>
                    <a:pt x="5041" y="8875"/>
                  </a:lnTo>
                  <a:lnTo>
                    <a:pt x="4754" y="9312"/>
                  </a:lnTo>
                  <a:lnTo>
                    <a:pt x="4407" y="9690"/>
                  </a:lnTo>
                  <a:lnTo>
                    <a:pt x="4000" y="10007"/>
                  </a:lnTo>
                  <a:lnTo>
                    <a:pt x="3547" y="10263"/>
                  </a:lnTo>
                  <a:lnTo>
                    <a:pt x="3064" y="10429"/>
                  </a:lnTo>
                  <a:lnTo>
                    <a:pt x="2551" y="10520"/>
                  </a:lnTo>
                  <a:lnTo>
                    <a:pt x="2279" y="10535"/>
                  </a:lnTo>
                  <a:lnTo>
                    <a:pt x="830" y="10535"/>
                  </a:lnTo>
                  <a:lnTo>
                    <a:pt x="453" y="10701"/>
                  </a:lnTo>
                  <a:lnTo>
                    <a:pt x="166" y="10988"/>
                  </a:lnTo>
                  <a:lnTo>
                    <a:pt x="15" y="11365"/>
                  </a:lnTo>
                  <a:lnTo>
                    <a:pt x="0" y="11591"/>
                  </a:lnTo>
                  <a:lnTo>
                    <a:pt x="15" y="11803"/>
                  </a:lnTo>
                  <a:lnTo>
                    <a:pt x="166" y="12180"/>
                  </a:lnTo>
                  <a:lnTo>
                    <a:pt x="453" y="12467"/>
                  </a:lnTo>
                  <a:lnTo>
                    <a:pt x="830" y="12633"/>
                  </a:lnTo>
                  <a:lnTo>
                    <a:pt x="1057" y="12648"/>
                  </a:lnTo>
                  <a:lnTo>
                    <a:pt x="2204" y="12648"/>
                  </a:lnTo>
                  <a:lnTo>
                    <a:pt x="2656" y="12633"/>
                  </a:lnTo>
                  <a:lnTo>
                    <a:pt x="3517" y="12482"/>
                  </a:lnTo>
                  <a:lnTo>
                    <a:pt x="4347" y="12195"/>
                  </a:lnTo>
                  <a:lnTo>
                    <a:pt x="5101" y="11788"/>
                  </a:lnTo>
                  <a:lnTo>
                    <a:pt x="5781" y="11259"/>
                  </a:lnTo>
                  <a:lnTo>
                    <a:pt x="6369" y="10625"/>
                  </a:lnTo>
                  <a:lnTo>
                    <a:pt x="6837" y="9901"/>
                  </a:lnTo>
                  <a:lnTo>
                    <a:pt x="7199" y="9086"/>
                  </a:lnTo>
                  <a:lnTo>
                    <a:pt x="7320" y="8663"/>
                  </a:lnTo>
                  <a:lnTo>
                    <a:pt x="8361" y="4513"/>
                  </a:lnTo>
                  <a:lnTo>
                    <a:pt x="8422" y="4241"/>
                  </a:lnTo>
                  <a:lnTo>
                    <a:pt x="8648" y="3758"/>
                  </a:lnTo>
                  <a:lnTo>
                    <a:pt x="8935" y="3321"/>
                  </a:lnTo>
                  <a:lnTo>
                    <a:pt x="9282" y="2943"/>
                  </a:lnTo>
                  <a:lnTo>
                    <a:pt x="9690" y="2626"/>
                  </a:lnTo>
                  <a:lnTo>
                    <a:pt x="10142" y="2385"/>
                  </a:lnTo>
                  <a:lnTo>
                    <a:pt x="10625" y="2204"/>
                  </a:lnTo>
                  <a:lnTo>
                    <a:pt x="11138" y="2128"/>
                  </a:lnTo>
                  <a:lnTo>
                    <a:pt x="11410" y="2113"/>
                  </a:lnTo>
                  <a:lnTo>
                    <a:pt x="15259" y="2113"/>
                  </a:lnTo>
                  <a:lnTo>
                    <a:pt x="152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7"/>
            <p:cNvSpPr/>
            <p:nvPr/>
          </p:nvSpPr>
          <p:spPr>
            <a:xfrm>
              <a:off x="4065950" y="2560063"/>
              <a:ext cx="434325" cy="342250"/>
            </a:xfrm>
            <a:custGeom>
              <a:avLst/>
              <a:gdLst/>
              <a:ahLst/>
              <a:cxnLst/>
              <a:rect l="l" t="t" r="r" b="b"/>
              <a:pathLst>
                <a:path w="17373" h="13690" extrusionOk="0">
                  <a:moveTo>
                    <a:pt x="13901" y="1"/>
                  </a:moveTo>
                  <a:lnTo>
                    <a:pt x="13388" y="16"/>
                  </a:lnTo>
                  <a:lnTo>
                    <a:pt x="13116" y="76"/>
                  </a:lnTo>
                  <a:lnTo>
                    <a:pt x="12920" y="137"/>
                  </a:lnTo>
                  <a:lnTo>
                    <a:pt x="12739" y="212"/>
                  </a:lnTo>
                  <a:lnTo>
                    <a:pt x="12527" y="303"/>
                  </a:lnTo>
                  <a:lnTo>
                    <a:pt x="12316" y="423"/>
                  </a:lnTo>
                  <a:lnTo>
                    <a:pt x="12150" y="288"/>
                  </a:lnTo>
                  <a:lnTo>
                    <a:pt x="11954" y="167"/>
                  </a:lnTo>
                  <a:lnTo>
                    <a:pt x="11531" y="46"/>
                  </a:lnTo>
                  <a:lnTo>
                    <a:pt x="11093" y="106"/>
                  </a:lnTo>
                  <a:lnTo>
                    <a:pt x="10716" y="333"/>
                  </a:lnTo>
                  <a:lnTo>
                    <a:pt x="10565" y="514"/>
                  </a:lnTo>
                  <a:lnTo>
                    <a:pt x="10460" y="680"/>
                  </a:lnTo>
                  <a:lnTo>
                    <a:pt x="10384" y="861"/>
                  </a:lnTo>
                  <a:lnTo>
                    <a:pt x="10339" y="1042"/>
                  </a:lnTo>
                  <a:lnTo>
                    <a:pt x="3155" y="1042"/>
                  </a:lnTo>
                  <a:lnTo>
                    <a:pt x="2838" y="1057"/>
                  </a:lnTo>
                  <a:lnTo>
                    <a:pt x="2219" y="1178"/>
                  </a:lnTo>
                  <a:lnTo>
                    <a:pt x="1645" y="1419"/>
                  </a:lnTo>
                  <a:lnTo>
                    <a:pt x="1147" y="1767"/>
                  </a:lnTo>
                  <a:lnTo>
                    <a:pt x="725" y="2189"/>
                  </a:lnTo>
                  <a:lnTo>
                    <a:pt x="378" y="2687"/>
                  </a:lnTo>
                  <a:lnTo>
                    <a:pt x="136" y="3261"/>
                  </a:lnTo>
                  <a:lnTo>
                    <a:pt x="15" y="3864"/>
                  </a:lnTo>
                  <a:lnTo>
                    <a:pt x="0" y="4197"/>
                  </a:lnTo>
                  <a:lnTo>
                    <a:pt x="0" y="6838"/>
                  </a:lnTo>
                  <a:lnTo>
                    <a:pt x="2113" y="8951"/>
                  </a:lnTo>
                  <a:lnTo>
                    <a:pt x="1223" y="11139"/>
                  </a:lnTo>
                  <a:lnTo>
                    <a:pt x="1057" y="11577"/>
                  </a:lnTo>
                  <a:lnTo>
                    <a:pt x="1057" y="13690"/>
                  </a:lnTo>
                  <a:lnTo>
                    <a:pt x="5268" y="13690"/>
                  </a:lnTo>
                  <a:lnTo>
                    <a:pt x="5268" y="12860"/>
                  </a:lnTo>
                  <a:lnTo>
                    <a:pt x="5253" y="12679"/>
                  </a:lnTo>
                  <a:lnTo>
                    <a:pt x="5162" y="12377"/>
                  </a:lnTo>
                  <a:lnTo>
                    <a:pt x="4966" y="12120"/>
                  </a:lnTo>
                  <a:lnTo>
                    <a:pt x="4709" y="11924"/>
                  </a:lnTo>
                  <a:lnTo>
                    <a:pt x="4558" y="11848"/>
                  </a:lnTo>
                  <a:lnTo>
                    <a:pt x="3683" y="11577"/>
                  </a:lnTo>
                  <a:lnTo>
                    <a:pt x="5268" y="7894"/>
                  </a:lnTo>
                  <a:lnTo>
                    <a:pt x="4739" y="5781"/>
                  </a:lnTo>
                  <a:lnTo>
                    <a:pt x="9479" y="5781"/>
                  </a:lnTo>
                  <a:lnTo>
                    <a:pt x="7366" y="12105"/>
                  </a:lnTo>
                  <a:lnTo>
                    <a:pt x="7366" y="13690"/>
                  </a:lnTo>
                  <a:lnTo>
                    <a:pt x="11048" y="13690"/>
                  </a:lnTo>
                  <a:lnTo>
                    <a:pt x="11048" y="13162"/>
                  </a:lnTo>
                  <a:lnTo>
                    <a:pt x="11033" y="12935"/>
                  </a:lnTo>
                  <a:lnTo>
                    <a:pt x="10867" y="12558"/>
                  </a:lnTo>
                  <a:lnTo>
                    <a:pt x="10580" y="12271"/>
                  </a:lnTo>
                  <a:lnTo>
                    <a:pt x="10203" y="12105"/>
                  </a:lnTo>
                  <a:lnTo>
                    <a:pt x="9992" y="12105"/>
                  </a:lnTo>
                  <a:lnTo>
                    <a:pt x="12512" y="7049"/>
                  </a:lnTo>
                  <a:lnTo>
                    <a:pt x="13131" y="5781"/>
                  </a:lnTo>
                  <a:lnTo>
                    <a:pt x="15501" y="5781"/>
                  </a:lnTo>
                  <a:lnTo>
                    <a:pt x="15682" y="5766"/>
                  </a:lnTo>
                  <a:lnTo>
                    <a:pt x="16059" y="5691"/>
                  </a:lnTo>
                  <a:lnTo>
                    <a:pt x="16542" y="5464"/>
                  </a:lnTo>
                  <a:lnTo>
                    <a:pt x="17055" y="4966"/>
                  </a:lnTo>
                  <a:lnTo>
                    <a:pt x="17282" y="4468"/>
                  </a:lnTo>
                  <a:lnTo>
                    <a:pt x="17357" y="4106"/>
                  </a:lnTo>
                  <a:lnTo>
                    <a:pt x="17357" y="3910"/>
                  </a:lnTo>
                  <a:lnTo>
                    <a:pt x="17372" y="3744"/>
                  </a:lnTo>
                  <a:lnTo>
                    <a:pt x="17312" y="3382"/>
                  </a:lnTo>
                  <a:lnTo>
                    <a:pt x="17251" y="3216"/>
                  </a:lnTo>
                  <a:lnTo>
                    <a:pt x="17085" y="2883"/>
                  </a:lnTo>
                  <a:lnTo>
                    <a:pt x="16859" y="2612"/>
                  </a:lnTo>
                  <a:lnTo>
                    <a:pt x="16346" y="2099"/>
                  </a:lnTo>
                  <a:lnTo>
                    <a:pt x="16316" y="2008"/>
                  </a:lnTo>
                  <a:lnTo>
                    <a:pt x="16240" y="1736"/>
                  </a:lnTo>
                  <a:lnTo>
                    <a:pt x="16014" y="1269"/>
                  </a:lnTo>
                  <a:lnTo>
                    <a:pt x="15712" y="861"/>
                  </a:lnTo>
                  <a:lnTo>
                    <a:pt x="15335" y="514"/>
                  </a:lnTo>
                  <a:lnTo>
                    <a:pt x="14897" y="257"/>
                  </a:lnTo>
                  <a:lnTo>
                    <a:pt x="14414" y="76"/>
                  </a:lnTo>
                  <a:lnTo>
                    <a:pt x="139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7"/>
            <p:cNvSpPr/>
            <p:nvPr/>
          </p:nvSpPr>
          <p:spPr>
            <a:xfrm>
              <a:off x="4158400" y="2652513"/>
              <a:ext cx="38875" cy="65675"/>
            </a:xfrm>
            <a:custGeom>
              <a:avLst/>
              <a:gdLst/>
              <a:ahLst/>
              <a:cxnLst/>
              <a:rect l="l" t="t" r="r" b="b"/>
              <a:pathLst>
                <a:path w="1555" h="2627" extrusionOk="0">
                  <a:moveTo>
                    <a:pt x="453" y="0"/>
                  </a:moveTo>
                  <a:lnTo>
                    <a:pt x="347" y="31"/>
                  </a:lnTo>
                  <a:lnTo>
                    <a:pt x="242" y="61"/>
                  </a:lnTo>
                  <a:lnTo>
                    <a:pt x="106" y="197"/>
                  </a:lnTo>
                  <a:lnTo>
                    <a:pt x="15" y="378"/>
                  </a:lnTo>
                  <a:lnTo>
                    <a:pt x="0" y="574"/>
                  </a:lnTo>
                  <a:lnTo>
                    <a:pt x="30" y="680"/>
                  </a:lnTo>
                  <a:lnTo>
                    <a:pt x="559" y="2264"/>
                  </a:lnTo>
                  <a:lnTo>
                    <a:pt x="619" y="2415"/>
                  </a:lnTo>
                  <a:lnTo>
                    <a:pt x="875" y="2612"/>
                  </a:lnTo>
                  <a:lnTo>
                    <a:pt x="1041" y="2627"/>
                  </a:lnTo>
                  <a:lnTo>
                    <a:pt x="1132" y="2612"/>
                  </a:lnTo>
                  <a:lnTo>
                    <a:pt x="1192" y="2612"/>
                  </a:lnTo>
                  <a:lnTo>
                    <a:pt x="1298" y="2566"/>
                  </a:lnTo>
                  <a:lnTo>
                    <a:pt x="1449" y="2430"/>
                  </a:lnTo>
                  <a:lnTo>
                    <a:pt x="1540" y="2264"/>
                  </a:lnTo>
                  <a:lnTo>
                    <a:pt x="1555" y="2053"/>
                  </a:lnTo>
                  <a:lnTo>
                    <a:pt x="1540" y="1947"/>
                  </a:lnTo>
                  <a:lnTo>
                    <a:pt x="1011" y="363"/>
                  </a:lnTo>
                  <a:lnTo>
                    <a:pt x="1011" y="348"/>
                  </a:lnTo>
                  <a:lnTo>
                    <a:pt x="966" y="242"/>
                  </a:lnTo>
                  <a:lnTo>
                    <a:pt x="830" y="106"/>
                  </a:lnTo>
                  <a:lnTo>
                    <a:pt x="649" y="16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7"/>
            <p:cNvSpPr/>
            <p:nvPr/>
          </p:nvSpPr>
          <p:spPr>
            <a:xfrm>
              <a:off x="4311200" y="2548363"/>
              <a:ext cx="97375" cy="90600"/>
            </a:xfrm>
            <a:custGeom>
              <a:avLst/>
              <a:gdLst/>
              <a:ahLst/>
              <a:cxnLst/>
              <a:rect l="l" t="t" r="r" b="b"/>
              <a:pathLst>
                <a:path w="3895" h="3624" extrusionOk="0">
                  <a:moveTo>
                    <a:pt x="1661" y="1"/>
                  </a:moveTo>
                  <a:lnTo>
                    <a:pt x="1027" y="122"/>
                  </a:lnTo>
                  <a:lnTo>
                    <a:pt x="499" y="469"/>
                  </a:lnTo>
                  <a:lnTo>
                    <a:pt x="287" y="740"/>
                  </a:lnTo>
                  <a:lnTo>
                    <a:pt x="121" y="1027"/>
                  </a:lnTo>
                  <a:lnTo>
                    <a:pt x="1" y="1676"/>
                  </a:lnTo>
                  <a:lnTo>
                    <a:pt x="121" y="2295"/>
                  </a:lnTo>
                  <a:lnTo>
                    <a:pt x="468" y="2838"/>
                  </a:lnTo>
                  <a:lnTo>
                    <a:pt x="740" y="3035"/>
                  </a:lnTo>
                  <a:lnTo>
                    <a:pt x="1495" y="3533"/>
                  </a:lnTo>
                  <a:lnTo>
                    <a:pt x="1616" y="3608"/>
                  </a:lnTo>
                  <a:lnTo>
                    <a:pt x="1782" y="3623"/>
                  </a:lnTo>
                  <a:lnTo>
                    <a:pt x="1902" y="3608"/>
                  </a:lnTo>
                  <a:lnTo>
                    <a:pt x="2144" y="3487"/>
                  </a:lnTo>
                  <a:lnTo>
                    <a:pt x="2249" y="3397"/>
                  </a:lnTo>
                  <a:lnTo>
                    <a:pt x="2295" y="3306"/>
                  </a:lnTo>
                  <a:lnTo>
                    <a:pt x="2340" y="3095"/>
                  </a:lnTo>
                  <a:lnTo>
                    <a:pt x="2295" y="2899"/>
                  </a:lnTo>
                  <a:lnTo>
                    <a:pt x="2189" y="2733"/>
                  </a:lnTo>
                  <a:lnTo>
                    <a:pt x="2099" y="2657"/>
                  </a:lnTo>
                  <a:lnTo>
                    <a:pt x="1344" y="2174"/>
                  </a:lnTo>
                  <a:lnTo>
                    <a:pt x="1329" y="2159"/>
                  </a:lnTo>
                  <a:lnTo>
                    <a:pt x="1314" y="2159"/>
                  </a:lnTo>
                  <a:lnTo>
                    <a:pt x="1208" y="2069"/>
                  </a:lnTo>
                  <a:lnTo>
                    <a:pt x="1102" y="1857"/>
                  </a:lnTo>
                  <a:lnTo>
                    <a:pt x="1057" y="1631"/>
                  </a:lnTo>
                  <a:lnTo>
                    <a:pt x="1117" y="1405"/>
                  </a:lnTo>
                  <a:lnTo>
                    <a:pt x="1193" y="1299"/>
                  </a:lnTo>
                  <a:lnTo>
                    <a:pt x="1283" y="1208"/>
                  </a:lnTo>
                  <a:lnTo>
                    <a:pt x="1480" y="1088"/>
                  </a:lnTo>
                  <a:lnTo>
                    <a:pt x="1706" y="1057"/>
                  </a:lnTo>
                  <a:lnTo>
                    <a:pt x="1932" y="1118"/>
                  </a:lnTo>
                  <a:lnTo>
                    <a:pt x="2038" y="1193"/>
                  </a:lnTo>
                  <a:lnTo>
                    <a:pt x="3064" y="1963"/>
                  </a:lnTo>
                  <a:lnTo>
                    <a:pt x="3155" y="2023"/>
                  </a:lnTo>
                  <a:lnTo>
                    <a:pt x="3351" y="2069"/>
                  </a:lnTo>
                  <a:lnTo>
                    <a:pt x="3547" y="2038"/>
                  </a:lnTo>
                  <a:lnTo>
                    <a:pt x="3729" y="1933"/>
                  </a:lnTo>
                  <a:lnTo>
                    <a:pt x="3804" y="1857"/>
                  </a:lnTo>
                  <a:lnTo>
                    <a:pt x="3849" y="1767"/>
                  </a:lnTo>
                  <a:lnTo>
                    <a:pt x="3895" y="1555"/>
                  </a:lnTo>
                  <a:lnTo>
                    <a:pt x="3864" y="1359"/>
                  </a:lnTo>
                  <a:lnTo>
                    <a:pt x="3759" y="1178"/>
                  </a:lnTo>
                  <a:lnTo>
                    <a:pt x="3683" y="1118"/>
                  </a:lnTo>
                  <a:lnTo>
                    <a:pt x="2672" y="348"/>
                  </a:lnTo>
                  <a:lnTo>
                    <a:pt x="2627" y="318"/>
                  </a:lnTo>
                  <a:lnTo>
                    <a:pt x="2597" y="288"/>
                  </a:lnTo>
                  <a:lnTo>
                    <a:pt x="2295" y="122"/>
                  </a:lnTo>
                  <a:lnTo>
                    <a:pt x="16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5" name="Google Shape;1765;p77"/>
          <p:cNvSpPr txBox="1">
            <a:spLocks noGrp="1"/>
          </p:cNvSpPr>
          <p:nvPr>
            <p:ph type="subTitle" idx="3"/>
          </p:nvPr>
        </p:nvSpPr>
        <p:spPr>
          <a:xfrm>
            <a:off x="888143" y="2847575"/>
            <a:ext cx="2023500" cy="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Mercury is the smallest planet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694" name="Google Shape;1694;p77"/>
          <p:cNvSpPr txBox="1">
            <a:spLocks noGrp="1"/>
          </p:cNvSpPr>
          <p:nvPr>
            <p:ph type="title" idx="4"/>
          </p:nvPr>
        </p:nvSpPr>
        <p:spPr>
          <a:xfrm>
            <a:off x="888145" y="2414075"/>
            <a:ext cx="12519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2017</a:t>
            </a:r>
            <a:endParaRPr/>
          </a:p>
        </p:txBody>
      </p:sp>
      <p:sp>
        <p:nvSpPr>
          <p:cNvPr id="1766" name="Google Shape;1766;p77"/>
          <p:cNvSpPr txBox="1">
            <a:spLocks noGrp="1"/>
          </p:cNvSpPr>
          <p:nvPr>
            <p:ph type="subTitle" idx="1"/>
          </p:nvPr>
        </p:nvSpPr>
        <p:spPr>
          <a:xfrm>
            <a:off x="888175" y="1671775"/>
            <a:ext cx="2023500" cy="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chemeClr val="dk1"/>
                </a:solidFill>
              </a:rPr>
              <a:t>Venus has a beautiful name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92" name="Google Shape;1692;p77"/>
          <p:cNvSpPr txBox="1">
            <a:spLocks noGrp="1"/>
          </p:cNvSpPr>
          <p:nvPr>
            <p:ph type="title"/>
          </p:nvPr>
        </p:nvSpPr>
        <p:spPr>
          <a:xfrm>
            <a:off x="888168" y="1238275"/>
            <a:ext cx="12519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2016</a:t>
            </a:r>
            <a:endParaRPr/>
          </a:p>
        </p:txBody>
      </p:sp>
      <p:sp>
        <p:nvSpPr>
          <p:cNvPr id="1767" name="Google Shape;1767;p77"/>
          <p:cNvSpPr txBox="1">
            <a:spLocks noGrp="1"/>
          </p:cNvSpPr>
          <p:nvPr>
            <p:ph type="subTitle" idx="5"/>
          </p:nvPr>
        </p:nvSpPr>
        <p:spPr>
          <a:xfrm>
            <a:off x="6232349" y="1671775"/>
            <a:ext cx="2023500" cy="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Jupiter is the biggest planet </a:t>
            </a:r>
            <a:endParaRPr/>
          </a:p>
        </p:txBody>
      </p:sp>
      <p:sp>
        <p:nvSpPr>
          <p:cNvPr id="1698" name="Google Shape;1698;p77"/>
          <p:cNvSpPr txBox="1">
            <a:spLocks noGrp="1"/>
          </p:cNvSpPr>
          <p:nvPr>
            <p:ph type="title" idx="6"/>
          </p:nvPr>
        </p:nvSpPr>
        <p:spPr>
          <a:xfrm>
            <a:off x="7003945" y="1238275"/>
            <a:ext cx="12519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2019</a:t>
            </a:r>
            <a:endParaRPr/>
          </a:p>
        </p:txBody>
      </p:sp>
      <p:sp>
        <p:nvSpPr>
          <p:cNvPr id="1768" name="Google Shape;1768;p77"/>
          <p:cNvSpPr txBox="1">
            <a:spLocks noGrp="1"/>
          </p:cNvSpPr>
          <p:nvPr>
            <p:ph type="subTitle" idx="7"/>
          </p:nvPr>
        </p:nvSpPr>
        <p:spPr>
          <a:xfrm>
            <a:off x="888175" y="4023375"/>
            <a:ext cx="2023500" cy="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Saturn is the only ringed planet</a:t>
            </a:r>
            <a:endParaRPr/>
          </a:p>
        </p:txBody>
      </p:sp>
      <p:sp>
        <p:nvSpPr>
          <p:cNvPr id="1696" name="Google Shape;1696;p77"/>
          <p:cNvSpPr txBox="1">
            <a:spLocks noGrp="1"/>
          </p:cNvSpPr>
          <p:nvPr>
            <p:ph type="title" idx="8"/>
          </p:nvPr>
        </p:nvSpPr>
        <p:spPr>
          <a:xfrm>
            <a:off x="888168" y="3589875"/>
            <a:ext cx="12519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2018</a:t>
            </a:r>
            <a:endParaRPr/>
          </a:p>
        </p:txBody>
      </p:sp>
      <p:sp>
        <p:nvSpPr>
          <p:cNvPr id="1769" name="Google Shape;1769;p77"/>
          <p:cNvSpPr txBox="1">
            <a:spLocks noGrp="1"/>
          </p:cNvSpPr>
          <p:nvPr>
            <p:ph type="subTitle" idx="9"/>
          </p:nvPr>
        </p:nvSpPr>
        <p:spPr>
          <a:xfrm>
            <a:off x="6232343" y="2847575"/>
            <a:ext cx="2023500" cy="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Despite being red, Mars is a cold place</a:t>
            </a:r>
            <a:endParaRPr/>
          </a:p>
        </p:txBody>
      </p:sp>
      <p:sp>
        <p:nvSpPr>
          <p:cNvPr id="1700" name="Google Shape;1700;p77"/>
          <p:cNvSpPr txBox="1">
            <a:spLocks noGrp="1"/>
          </p:cNvSpPr>
          <p:nvPr>
            <p:ph type="title" idx="13"/>
          </p:nvPr>
        </p:nvSpPr>
        <p:spPr>
          <a:xfrm>
            <a:off x="7003945" y="2414075"/>
            <a:ext cx="12519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2020</a:t>
            </a:r>
            <a:endParaRPr/>
          </a:p>
        </p:txBody>
      </p:sp>
      <p:sp>
        <p:nvSpPr>
          <p:cNvPr id="1770" name="Google Shape;1770;p77"/>
          <p:cNvSpPr txBox="1">
            <a:spLocks noGrp="1"/>
          </p:cNvSpPr>
          <p:nvPr>
            <p:ph type="subTitle" idx="14"/>
          </p:nvPr>
        </p:nvSpPr>
        <p:spPr>
          <a:xfrm>
            <a:off x="6232349" y="4023375"/>
            <a:ext cx="2023500" cy="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Earth is the planet where we live on</a:t>
            </a:r>
            <a:endParaRPr/>
          </a:p>
        </p:txBody>
      </p:sp>
      <p:sp>
        <p:nvSpPr>
          <p:cNvPr id="1702" name="Google Shape;1702;p77"/>
          <p:cNvSpPr txBox="1">
            <a:spLocks noGrp="1"/>
          </p:cNvSpPr>
          <p:nvPr>
            <p:ph type="title" idx="15"/>
          </p:nvPr>
        </p:nvSpPr>
        <p:spPr>
          <a:xfrm>
            <a:off x="7003945" y="3589875"/>
            <a:ext cx="1251900" cy="4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2021</a:t>
            </a:r>
            <a:endParaRPr/>
          </a:p>
        </p:txBody>
      </p:sp>
      <p:sp>
        <p:nvSpPr>
          <p:cNvPr id="1771" name="Google Shape;1771;p77"/>
          <p:cNvSpPr txBox="1">
            <a:spLocks noGrp="1"/>
          </p:cNvSpPr>
          <p:nvPr>
            <p:ph type="title" idx="2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SOME CHINESE ZODIAC ANIMALS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6" name="Google Shape;1776;p78"/>
          <p:cNvGrpSpPr/>
          <p:nvPr/>
        </p:nvGrpSpPr>
        <p:grpSpPr>
          <a:xfrm>
            <a:off x="2289350" y="1097950"/>
            <a:ext cx="4565405" cy="3041136"/>
            <a:chOff x="2289350" y="1097950"/>
            <a:chExt cx="4565405" cy="3041136"/>
          </a:xfrm>
        </p:grpSpPr>
        <p:sp>
          <p:nvSpPr>
            <p:cNvPr id="1777" name="Google Shape;1777;p78"/>
            <p:cNvSpPr/>
            <p:nvPr/>
          </p:nvSpPr>
          <p:spPr>
            <a:xfrm>
              <a:off x="3515228" y="2918096"/>
              <a:ext cx="1457587" cy="1204039"/>
            </a:xfrm>
            <a:custGeom>
              <a:avLst/>
              <a:gdLst/>
              <a:ahLst/>
              <a:cxnLst/>
              <a:rect l="l" t="t" r="r" b="b"/>
              <a:pathLst>
                <a:path w="32285" h="26669" extrusionOk="0">
                  <a:moveTo>
                    <a:pt x="28194" y="0"/>
                  </a:moveTo>
                  <a:lnTo>
                    <a:pt x="1" y="4392"/>
                  </a:lnTo>
                  <a:lnTo>
                    <a:pt x="23515" y="26669"/>
                  </a:lnTo>
                  <a:lnTo>
                    <a:pt x="32284" y="26669"/>
                  </a:lnTo>
                  <a:lnTo>
                    <a:pt x="28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8"/>
            <p:cNvSpPr/>
            <p:nvPr/>
          </p:nvSpPr>
          <p:spPr>
            <a:xfrm>
              <a:off x="2306372" y="3119782"/>
              <a:ext cx="2245230" cy="1002365"/>
            </a:xfrm>
            <a:custGeom>
              <a:avLst/>
              <a:gdLst/>
              <a:ahLst/>
              <a:cxnLst/>
              <a:rect l="l" t="t" r="r" b="b"/>
              <a:pathLst>
                <a:path w="49731" h="22202" extrusionOk="0">
                  <a:moveTo>
                    <a:pt x="26307" y="0"/>
                  </a:moveTo>
                  <a:lnTo>
                    <a:pt x="0" y="4091"/>
                  </a:lnTo>
                  <a:lnTo>
                    <a:pt x="0" y="22202"/>
                  </a:lnTo>
                  <a:lnTo>
                    <a:pt x="49731" y="2220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8"/>
            <p:cNvSpPr/>
            <p:nvPr/>
          </p:nvSpPr>
          <p:spPr>
            <a:xfrm>
              <a:off x="2367009" y="2905137"/>
              <a:ext cx="1110719" cy="372738"/>
            </a:xfrm>
            <a:custGeom>
              <a:avLst/>
              <a:gdLst/>
              <a:ahLst/>
              <a:cxnLst/>
              <a:rect l="l" t="t" r="r" b="b"/>
              <a:pathLst>
                <a:path w="24602" h="8256" extrusionOk="0">
                  <a:moveTo>
                    <a:pt x="19938" y="0"/>
                  </a:moveTo>
                  <a:lnTo>
                    <a:pt x="1" y="8256"/>
                  </a:lnTo>
                  <a:lnTo>
                    <a:pt x="24602" y="4438"/>
                  </a:lnTo>
                  <a:lnTo>
                    <a:pt x="199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8"/>
            <p:cNvSpPr/>
            <p:nvPr/>
          </p:nvSpPr>
          <p:spPr>
            <a:xfrm>
              <a:off x="2306372" y="1995403"/>
              <a:ext cx="947195" cy="1289232"/>
            </a:xfrm>
            <a:custGeom>
              <a:avLst/>
              <a:gdLst/>
              <a:ahLst/>
              <a:cxnLst/>
              <a:rect l="l" t="t" r="r" b="b"/>
              <a:pathLst>
                <a:path w="20980" h="28556" extrusionOk="0">
                  <a:moveTo>
                    <a:pt x="0" y="1"/>
                  </a:moveTo>
                  <a:lnTo>
                    <a:pt x="0" y="28556"/>
                  </a:lnTo>
                  <a:lnTo>
                    <a:pt x="20979" y="19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8"/>
            <p:cNvSpPr/>
            <p:nvPr/>
          </p:nvSpPr>
          <p:spPr>
            <a:xfrm>
              <a:off x="2322716" y="1987908"/>
              <a:ext cx="2350198" cy="897442"/>
            </a:xfrm>
            <a:custGeom>
              <a:avLst/>
              <a:gdLst/>
              <a:ahLst/>
              <a:cxnLst/>
              <a:rect l="l" t="t" r="r" b="b"/>
              <a:pathLst>
                <a:path w="52056" h="19878" extrusionOk="0">
                  <a:moveTo>
                    <a:pt x="1" y="1"/>
                  </a:moveTo>
                  <a:lnTo>
                    <a:pt x="20995" y="19878"/>
                  </a:lnTo>
                  <a:lnTo>
                    <a:pt x="52055" y="70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8"/>
            <p:cNvSpPr/>
            <p:nvPr/>
          </p:nvSpPr>
          <p:spPr>
            <a:xfrm>
              <a:off x="2306372" y="1115694"/>
              <a:ext cx="2386316" cy="1173384"/>
            </a:xfrm>
            <a:custGeom>
              <a:avLst/>
              <a:gdLst/>
              <a:ahLst/>
              <a:cxnLst/>
              <a:rect l="l" t="t" r="r" b="b"/>
              <a:pathLst>
                <a:path w="52856" h="25990" extrusionOk="0">
                  <a:moveTo>
                    <a:pt x="0" y="0"/>
                  </a:moveTo>
                  <a:lnTo>
                    <a:pt x="0" y="18881"/>
                  </a:lnTo>
                  <a:lnTo>
                    <a:pt x="52855" y="25990"/>
                  </a:lnTo>
                  <a:lnTo>
                    <a:pt x="488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8"/>
            <p:cNvSpPr/>
            <p:nvPr/>
          </p:nvSpPr>
          <p:spPr>
            <a:xfrm>
              <a:off x="5024650" y="3368515"/>
              <a:ext cx="1813214" cy="753647"/>
            </a:xfrm>
            <a:custGeom>
              <a:avLst/>
              <a:gdLst/>
              <a:ahLst/>
              <a:cxnLst/>
              <a:rect l="l" t="t" r="r" b="b"/>
              <a:pathLst>
                <a:path w="40162" h="16693" extrusionOk="0">
                  <a:moveTo>
                    <a:pt x="40162" y="0"/>
                  </a:moveTo>
                  <a:lnTo>
                    <a:pt x="0" y="16693"/>
                  </a:lnTo>
                  <a:lnTo>
                    <a:pt x="40162" y="16693"/>
                  </a:lnTo>
                  <a:lnTo>
                    <a:pt x="401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8"/>
            <p:cNvSpPr/>
            <p:nvPr/>
          </p:nvSpPr>
          <p:spPr>
            <a:xfrm>
              <a:off x="3284238" y="2312946"/>
              <a:ext cx="1501154" cy="789133"/>
            </a:xfrm>
            <a:custGeom>
              <a:avLst/>
              <a:gdLst/>
              <a:ahLst/>
              <a:cxnLst/>
              <a:rect l="l" t="t" r="r" b="b"/>
              <a:pathLst>
                <a:path w="33250" h="17479" extrusionOk="0">
                  <a:moveTo>
                    <a:pt x="31273" y="1"/>
                  </a:moveTo>
                  <a:lnTo>
                    <a:pt x="0" y="12965"/>
                  </a:lnTo>
                  <a:lnTo>
                    <a:pt x="4755" y="17478"/>
                  </a:lnTo>
                  <a:lnTo>
                    <a:pt x="33250" y="13026"/>
                  </a:lnTo>
                  <a:lnTo>
                    <a:pt x="31273" y="1"/>
                  </a:lnTo>
                  <a:close/>
                </a:path>
              </a:pathLst>
            </a:custGeom>
            <a:solidFill>
              <a:srgbClr val="F6E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8"/>
            <p:cNvSpPr/>
            <p:nvPr/>
          </p:nvSpPr>
          <p:spPr>
            <a:xfrm>
              <a:off x="4805219" y="2598476"/>
              <a:ext cx="2032631" cy="1519575"/>
            </a:xfrm>
            <a:custGeom>
              <a:avLst/>
              <a:gdLst/>
              <a:ahLst/>
              <a:cxnLst/>
              <a:rect l="l" t="t" r="r" b="b"/>
              <a:pathLst>
                <a:path w="45022" h="33658" extrusionOk="0">
                  <a:moveTo>
                    <a:pt x="45022" y="1"/>
                  </a:moveTo>
                  <a:lnTo>
                    <a:pt x="0" y="7019"/>
                  </a:lnTo>
                  <a:lnTo>
                    <a:pt x="4075" y="33657"/>
                  </a:lnTo>
                  <a:lnTo>
                    <a:pt x="45022" y="16633"/>
                  </a:lnTo>
                  <a:lnTo>
                    <a:pt x="450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8"/>
            <p:cNvSpPr/>
            <p:nvPr/>
          </p:nvSpPr>
          <p:spPr>
            <a:xfrm>
              <a:off x="4737764" y="1426419"/>
              <a:ext cx="2100081" cy="1152254"/>
            </a:xfrm>
            <a:custGeom>
              <a:avLst/>
              <a:gdLst/>
              <a:ahLst/>
              <a:cxnLst/>
              <a:rect l="l" t="t" r="r" b="b"/>
              <a:pathLst>
                <a:path w="46516" h="25522" extrusionOk="0">
                  <a:moveTo>
                    <a:pt x="46516" y="0"/>
                  </a:moveTo>
                  <a:lnTo>
                    <a:pt x="0" y="19258"/>
                  </a:lnTo>
                  <a:lnTo>
                    <a:pt x="46516" y="25522"/>
                  </a:lnTo>
                  <a:lnTo>
                    <a:pt x="465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8"/>
            <p:cNvSpPr/>
            <p:nvPr/>
          </p:nvSpPr>
          <p:spPr>
            <a:xfrm>
              <a:off x="4529892" y="1115694"/>
              <a:ext cx="2307940" cy="1173384"/>
            </a:xfrm>
            <a:custGeom>
              <a:avLst/>
              <a:gdLst/>
              <a:ahLst/>
              <a:cxnLst/>
              <a:rect l="l" t="t" r="r" b="b"/>
              <a:pathLst>
                <a:path w="51120" h="25990" extrusionOk="0">
                  <a:moveTo>
                    <a:pt x="1" y="0"/>
                  </a:moveTo>
                  <a:lnTo>
                    <a:pt x="3985" y="25990"/>
                  </a:lnTo>
                  <a:lnTo>
                    <a:pt x="51120" y="6460"/>
                  </a:lnTo>
                  <a:lnTo>
                    <a:pt x="511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8"/>
            <p:cNvSpPr/>
            <p:nvPr/>
          </p:nvSpPr>
          <p:spPr>
            <a:xfrm>
              <a:off x="4711848" y="2309559"/>
              <a:ext cx="2074889" cy="588769"/>
            </a:xfrm>
            <a:custGeom>
              <a:avLst/>
              <a:gdLst/>
              <a:ahLst/>
              <a:cxnLst/>
              <a:rect l="l" t="t" r="r" b="b"/>
              <a:pathLst>
                <a:path w="45958" h="13041" extrusionOk="0">
                  <a:moveTo>
                    <a:pt x="1" y="0"/>
                  </a:moveTo>
                  <a:lnTo>
                    <a:pt x="2008" y="13040"/>
                  </a:lnTo>
                  <a:lnTo>
                    <a:pt x="45958" y="61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8"/>
            <p:cNvSpPr/>
            <p:nvPr/>
          </p:nvSpPr>
          <p:spPr>
            <a:xfrm>
              <a:off x="4384779" y="1914990"/>
              <a:ext cx="316890" cy="384341"/>
            </a:xfrm>
            <a:custGeom>
              <a:avLst/>
              <a:gdLst/>
              <a:ahLst/>
              <a:cxnLst/>
              <a:rect l="l" t="t" r="r" b="b"/>
              <a:pathLst>
                <a:path w="7019" h="8513" extrusionOk="0">
                  <a:moveTo>
                    <a:pt x="5720" y="1"/>
                  </a:moveTo>
                  <a:lnTo>
                    <a:pt x="5464" y="423"/>
                  </a:lnTo>
                  <a:lnTo>
                    <a:pt x="4981" y="1193"/>
                  </a:lnTo>
                  <a:lnTo>
                    <a:pt x="4528" y="1963"/>
                  </a:lnTo>
                  <a:lnTo>
                    <a:pt x="3970" y="2914"/>
                  </a:lnTo>
                  <a:lnTo>
                    <a:pt x="3049" y="4317"/>
                  </a:lnTo>
                  <a:lnTo>
                    <a:pt x="2370" y="5223"/>
                  </a:lnTo>
                  <a:lnTo>
                    <a:pt x="1992" y="5645"/>
                  </a:lnTo>
                  <a:lnTo>
                    <a:pt x="1162" y="6521"/>
                  </a:lnTo>
                  <a:lnTo>
                    <a:pt x="302" y="7306"/>
                  </a:lnTo>
                  <a:lnTo>
                    <a:pt x="0" y="7562"/>
                  </a:lnTo>
                  <a:lnTo>
                    <a:pt x="7018" y="8513"/>
                  </a:lnTo>
                  <a:lnTo>
                    <a:pt x="7018" y="8513"/>
                  </a:lnTo>
                  <a:lnTo>
                    <a:pt x="57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8"/>
            <p:cNvSpPr/>
            <p:nvPr/>
          </p:nvSpPr>
          <p:spPr>
            <a:xfrm>
              <a:off x="3245409" y="2896288"/>
              <a:ext cx="251472" cy="248040"/>
            </a:xfrm>
            <a:custGeom>
              <a:avLst/>
              <a:gdLst/>
              <a:ahLst/>
              <a:cxnLst/>
              <a:rect l="l" t="t" r="r" b="b"/>
              <a:pathLst>
                <a:path w="5570" h="5494" extrusionOk="0">
                  <a:moveTo>
                    <a:pt x="528" y="0"/>
                  </a:moveTo>
                  <a:lnTo>
                    <a:pt x="151" y="151"/>
                  </a:lnTo>
                  <a:lnTo>
                    <a:pt x="136" y="257"/>
                  </a:lnTo>
                  <a:lnTo>
                    <a:pt x="61" y="604"/>
                  </a:lnTo>
                  <a:lnTo>
                    <a:pt x="30" y="891"/>
                  </a:lnTo>
                  <a:lnTo>
                    <a:pt x="0" y="1298"/>
                  </a:lnTo>
                  <a:lnTo>
                    <a:pt x="45" y="2128"/>
                  </a:lnTo>
                  <a:lnTo>
                    <a:pt x="181" y="2988"/>
                  </a:lnTo>
                  <a:lnTo>
                    <a:pt x="438" y="3909"/>
                  </a:lnTo>
                  <a:lnTo>
                    <a:pt x="604" y="4407"/>
                  </a:lnTo>
                  <a:lnTo>
                    <a:pt x="755" y="4830"/>
                  </a:lnTo>
                  <a:lnTo>
                    <a:pt x="936" y="5328"/>
                  </a:lnTo>
                  <a:lnTo>
                    <a:pt x="996" y="5494"/>
                  </a:lnTo>
                  <a:lnTo>
                    <a:pt x="5569" y="4784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8"/>
            <p:cNvSpPr/>
            <p:nvPr/>
          </p:nvSpPr>
          <p:spPr>
            <a:xfrm>
              <a:off x="5231122" y="1859140"/>
              <a:ext cx="683488" cy="460640"/>
            </a:xfrm>
            <a:custGeom>
              <a:avLst/>
              <a:gdLst/>
              <a:ahLst/>
              <a:cxnLst/>
              <a:rect l="l" t="t" r="r" b="b"/>
              <a:pathLst>
                <a:path w="15139" h="10203" extrusionOk="0">
                  <a:moveTo>
                    <a:pt x="11939" y="0"/>
                  </a:moveTo>
                  <a:lnTo>
                    <a:pt x="0" y="4935"/>
                  </a:lnTo>
                  <a:lnTo>
                    <a:pt x="408" y="5101"/>
                  </a:lnTo>
                  <a:lnTo>
                    <a:pt x="664" y="5207"/>
                  </a:lnTo>
                  <a:lnTo>
                    <a:pt x="1178" y="5328"/>
                  </a:lnTo>
                  <a:lnTo>
                    <a:pt x="1449" y="5358"/>
                  </a:lnTo>
                  <a:lnTo>
                    <a:pt x="1464" y="5358"/>
                  </a:lnTo>
                  <a:lnTo>
                    <a:pt x="1479" y="5373"/>
                  </a:lnTo>
                  <a:lnTo>
                    <a:pt x="1857" y="5539"/>
                  </a:lnTo>
                  <a:lnTo>
                    <a:pt x="2219" y="5720"/>
                  </a:lnTo>
                  <a:lnTo>
                    <a:pt x="2415" y="5811"/>
                  </a:lnTo>
                  <a:lnTo>
                    <a:pt x="2596" y="5901"/>
                  </a:lnTo>
                  <a:lnTo>
                    <a:pt x="3457" y="6279"/>
                  </a:lnTo>
                  <a:lnTo>
                    <a:pt x="5283" y="6882"/>
                  </a:lnTo>
                  <a:lnTo>
                    <a:pt x="6279" y="7109"/>
                  </a:lnTo>
                  <a:lnTo>
                    <a:pt x="6868" y="7245"/>
                  </a:lnTo>
                  <a:lnTo>
                    <a:pt x="7833" y="7622"/>
                  </a:lnTo>
                  <a:lnTo>
                    <a:pt x="8241" y="7878"/>
                  </a:lnTo>
                  <a:lnTo>
                    <a:pt x="8860" y="8346"/>
                  </a:lnTo>
                  <a:lnTo>
                    <a:pt x="9841" y="9312"/>
                  </a:lnTo>
                  <a:lnTo>
                    <a:pt x="10218" y="9840"/>
                  </a:lnTo>
                  <a:lnTo>
                    <a:pt x="10263" y="9886"/>
                  </a:lnTo>
                  <a:lnTo>
                    <a:pt x="10309" y="9901"/>
                  </a:lnTo>
                  <a:lnTo>
                    <a:pt x="10641" y="10037"/>
                  </a:lnTo>
                  <a:lnTo>
                    <a:pt x="11275" y="10188"/>
                  </a:lnTo>
                  <a:lnTo>
                    <a:pt x="11576" y="10203"/>
                  </a:lnTo>
                  <a:lnTo>
                    <a:pt x="11833" y="10188"/>
                  </a:lnTo>
                  <a:lnTo>
                    <a:pt x="12301" y="10097"/>
                  </a:lnTo>
                  <a:lnTo>
                    <a:pt x="12739" y="9886"/>
                  </a:lnTo>
                  <a:lnTo>
                    <a:pt x="13131" y="9599"/>
                  </a:lnTo>
                  <a:lnTo>
                    <a:pt x="13297" y="9418"/>
                  </a:lnTo>
                  <a:lnTo>
                    <a:pt x="13312" y="9388"/>
                  </a:lnTo>
                  <a:lnTo>
                    <a:pt x="13327" y="9373"/>
                  </a:lnTo>
                  <a:lnTo>
                    <a:pt x="13780" y="8588"/>
                  </a:lnTo>
                  <a:lnTo>
                    <a:pt x="14474" y="7245"/>
                  </a:lnTo>
                  <a:lnTo>
                    <a:pt x="14942" y="6113"/>
                  </a:lnTo>
                  <a:lnTo>
                    <a:pt x="15138" y="5101"/>
                  </a:lnTo>
                  <a:lnTo>
                    <a:pt x="15108" y="4392"/>
                  </a:lnTo>
                  <a:lnTo>
                    <a:pt x="15002" y="3924"/>
                  </a:lnTo>
                  <a:lnTo>
                    <a:pt x="14701" y="3230"/>
                  </a:lnTo>
                  <a:lnTo>
                    <a:pt x="14037" y="2264"/>
                  </a:lnTo>
                  <a:lnTo>
                    <a:pt x="13025" y="1162"/>
                  </a:lnTo>
                  <a:lnTo>
                    <a:pt x="12391" y="543"/>
                  </a:lnTo>
                  <a:lnTo>
                    <a:pt x="12210" y="332"/>
                  </a:lnTo>
                  <a:lnTo>
                    <a:pt x="12029" y="106"/>
                  </a:lnTo>
                  <a:lnTo>
                    <a:pt x="11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8"/>
            <p:cNvSpPr/>
            <p:nvPr/>
          </p:nvSpPr>
          <p:spPr>
            <a:xfrm>
              <a:off x="4705030" y="2090806"/>
              <a:ext cx="626241" cy="293730"/>
            </a:xfrm>
            <a:custGeom>
              <a:avLst/>
              <a:gdLst/>
              <a:ahLst/>
              <a:cxnLst/>
              <a:rect l="l" t="t" r="r" b="b"/>
              <a:pathLst>
                <a:path w="13871" h="6506" extrusionOk="0">
                  <a:moveTo>
                    <a:pt x="11215" y="1"/>
                  </a:moveTo>
                  <a:lnTo>
                    <a:pt x="1" y="4634"/>
                  </a:lnTo>
                  <a:lnTo>
                    <a:pt x="13871" y="6506"/>
                  </a:lnTo>
                  <a:lnTo>
                    <a:pt x="13795" y="6219"/>
                  </a:lnTo>
                  <a:lnTo>
                    <a:pt x="13675" y="5766"/>
                  </a:lnTo>
                  <a:lnTo>
                    <a:pt x="13539" y="5313"/>
                  </a:lnTo>
                  <a:lnTo>
                    <a:pt x="13237" y="4317"/>
                  </a:lnTo>
                  <a:lnTo>
                    <a:pt x="12950" y="2778"/>
                  </a:lnTo>
                  <a:lnTo>
                    <a:pt x="12905" y="1721"/>
                  </a:lnTo>
                  <a:lnTo>
                    <a:pt x="12950" y="1193"/>
                  </a:lnTo>
                  <a:lnTo>
                    <a:pt x="12965" y="1057"/>
                  </a:lnTo>
                  <a:lnTo>
                    <a:pt x="12845" y="997"/>
                  </a:lnTo>
                  <a:lnTo>
                    <a:pt x="11984" y="514"/>
                  </a:lnTo>
                  <a:lnTo>
                    <a:pt x="11290" y="61"/>
                  </a:lnTo>
                  <a:lnTo>
                    <a:pt x="112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8"/>
            <p:cNvSpPr/>
            <p:nvPr/>
          </p:nvSpPr>
          <p:spPr>
            <a:xfrm>
              <a:off x="4643039" y="1157910"/>
              <a:ext cx="1394877" cy="1141374"/>
            </a:xfrm>
            <a:custGeom>
              <a:avLst/>
              <a:gdLst/>
              <a:ahLst/>
              <a:cxnLst/>
              <a:rect l="l" t="t" r="r" b="b"/>
              <a:pathLst>
                <a:path w="30896" h="25281" extrusionOk="0">
                  <a:moveTo>
                    <a:pt x="29491" y="1"/>
                  </a:moveTo>
                  <a:lnTo>
                    <a:pt x="29431" y="46"/>
                  </a:lnTo>
                  <a:lnTo>
                    <a:pt x="28933" y="408"/>
                  </a:lnTo>
                  <a:lnTo>
                    <a:pt x="27846" y="967"/>
                  </a:lnTo>
                  <a:lnTo>
                    <a:pt x="26639" y="1329"/>
                  </a:lnTo>
                  <a:lnTo>
                    <a:pt x="25311" y="1510"/>
                  </a:lnTo>
                  <a:lnTo>
                    <a:pt x="24586" y="1525"/>
                  </a:lnTo>
                  <a:lnTo>
                    <a:pt x="23756" y="1510"/>
                  </a:lnTo>
                  <a:lnTo>
                    <a:pt x="22051" y="1344"/>
                  </a:lnTo>
                  <a:lnTo>
                    <a:pt x="21206" y="1253"/>
                  </a:lnTo>
                  <a:lnTo>
                    <a:pt x="20330" y="1148"/>
                  </a:lnTo>
                  <a:lnTo>
                    <a:pt x="18579" y="982"/>
                  </a:lnTo>
                  <a:lnTo>
                    <a:pt x="17689" y="967"/>
                  </a:lnTo>
                  <a:lnTo>
                    <a:pt x="17387" y="967"/>
                  </a:lnTo>
                  <a:lnTo>
                    <a:pt x="16632" y="1087"/>
                  </a:lnTo>
                  <a:lnTo>
                    <a:pt x="15319" y="1450"/>
                  </a:lnTo>
                  <a:lnTo>
                    <a:pt x="14263" y="1978"/>
                  </a:lnTo>
                  <a:lnTo>
                    <a:pt x="13433" y="2657"/>
                  </a:lnTo>
                  <a:lnTo>
                    <a:pt x="13116" y="3065"/>
                  </a:lnTo>
                  <a:lnTo>
                    <a:pt x="12950" y="3276"/>
                  </a:lnTo>
                  <a:lnTo>
                    <a:pt x="12693" y="3774"/>
                  </a:lnTo>
                  <a:lnTo>
                    <a:pt x="12512" y="4317"/>
                  </a:lnTo>
                  <a:lnTo>
                    <a:pt x="12407" y="4906"/>
                  </a:lnTo>
                  <a:lnTo>
                    <a:pt x="12376" y="5208"/>
                  </a:lnTo>
                  <a:lnTo>
                    <a:pt x="12361" y="5540"/>
                  </a:lnTo>
                  <a:lnTo>
                    <a:pt x="12376" y="6204"/>
                  </a:lnTo>
                  <a:lnTo>
                    <a:pt x="12437" y="6566"/>
                  </a:lnTo>
                  <a:lnTo>
                    <a:pt x="12452" y="6657"/>
                  </a:lnTo>
                  <a:lnTo>
                    <a:pt x="12467" y="6762"/>
                  </a:lnTo>
                  <a:lnTo>
                    <a:pt x="12497" y="6868"/>
                  </a:lnTo>
                  <a:lnTo>
                    <a:pt x="12482" y="6943"/>
                  </a:lnTo>
                  <a:lnTo>
                    <a:pt x="12437" y="6958"/>
                  </a:lnTo>
                  <a:lnTo>
                    <a:pt x="12376" y="6974"/>
                  </a:lnTo>
                  <a:lnTo>
                    <a:pt x="12165" y="6974"/>
                  </a:lnTo>
                  <a:lnTo>
                    <a:pt x="11999" y="6943"/>
                  </a:lnTo>
                  <a:lnTo>
                    <a:pt x="11833" y="6913"/>
                  </a:lnTo>
                  <a:lnTo>
                    <a:pt x="11259" y="6913"/>
                  </a:lnTo>
                  <a:lnTo>
                    <a:pt x="10520" y="7064"/>
                  </a:lnTo>
                  <a:lnTo>
                    <a:pt x="10112" y="7185"/>
                  </a:lnTo>
                  <a:lnTo>
                    <a:pt x="9494" y="7441"/>
                  </a:lnTo>
                  <a:lnTo>
                    <a:pt x="8890" y="7698"/>
                  </a:lnTo>
                  <a:lnTo>
                    <a:pt x="8437" y="7909"/>
                  </a:lnTo>
                  <a:lnTo>
                    <a:pt x="7984" y="8090"/>
                  </a:lnTo>
                  <a:lnTo>
                    <a:pt x="7577" y="8241"/>
                  </a:lnTo>
                  <a:lnTo>
                    <a:pt x="6762" y="8483"/>
                  </a:lnTo>
                  <a:lnTo>
                    <a:pt x="5932" y="8634"/>
                  </a:lnTo>
                  <a:lnTo>
                    <a:pt x="5071" y="8709"/>
                  </a:lnTo>
                  <a:lnTo>
                    <a:pt x="4634" y="8724"/>
                  </a:lnTo>
                  <a:lnTo>
                    <a:pt x="3924" y="8694"/>
                  </a:lnTo>
                  <a:lnTo>
                    <a:pt x="3200" y="8604"/>
                  </a:lnTo>
                  <a:lnTo>
                    <a:pt x="3155" y="8981"/>
                  </a:lnTo>
                  <a:lnTo>
                    <a:pt x="3079" y="8951"/>
                  </a:lnTo>
                  <a:lnTo>
                    <a:pt x="3140" y="9041"/>
                  </a:lnTo>
                  <a:lnTo>
                    <a:pt x="3230" y="9177"/>
                  </a:lnTo>
                  <a:lnTo>
                    <a:pt x="3275" y="9268"/>
                  </a:lnTo>
                  <a:lnTo>
                    <a:pt x="3321" y="9328"/>
                  </a:lnTo>
                  <a:lnTo>
                    <a:pt x="3502" y="9524"/>
                  </a:lnTo>
                  <a:lnTo>
                    <a:pt x="3713" y="9720"/>
                  </a:lnTo>
                  <a:lnTo>
                    <a:pt x="4090" y="10007"/>
                  </a:lnTo>
                  <a:lnTo>
                    <a:pt x="4468" y="10203"/>
                  </a:lnTo>
                  <a:lnTo>
                    <a:pt x="4619" y="10279"/>
                  </a:lnTo>
                  <a:lnTo>
                    <a:pt x="4936" y="10475"/>
                  </a:lnTo>
                  <a:lnTo>
                    <a:pt x="5253" y="10656"/>
                  </a:lnTo>
                  <a:lnTo>
                    <a:pt x="5464" y="10807"/>
                  </a:lnTo>
                  <a:lnTo>
                    <a:pt x="5675" y="10928"/>
                  </a:lnTo>
                  <a:lnTo>
                    <a:pt x="5570" y="10883"/>
                  </a:lnTo>
                  <a:lnTo>
                    <a:pt x="5434" y="10867"/>
                  </a:lnTo>
                  <a:lnTo>
                    <a:pt x="5373" y="10867"/>
                  </a:lnTo>
                  <a:lnTo>
                    <a:pt x="5298" y="10883"/>
                  </a:lnTo>
                  <a:lnTo>
                    <a:pt x="5147" y="10958"/>
                  </a:lnTo>
                  <a:lnTo>
                    <a:pt x="5056" y="11018"/>
                  </a:lnTo>
                  <a:lnTo>
                    <a:pt x="4528" y="11441"/>
                  </a:lnTo>
                  <a:lnTo>
                    <a:pt x="3472" y="12407"/>
                  </a:lnTo>
                  <a:lnTo>
                    <a:pt x="2943" y="12965"/>
                  </a:lnTo>
                  <a:lnTo>
                    <a:pt x="2279" y="13705"/>
                  </a:lnTo>
                  <a:lnTo>
                    <a:pt x="981" y="15350"/>
                  </a:lnTo>
                  <a:lnTo>
                    <a:pt x="363" y="16240"/>
                  </a:lnTo>
                  <a:lnTo>
                    <a:pt x="197" y="16497"/>
                  </a:lnTo>
                  <a:lnTo>
                    <a:pt x="46" y="16723"/>
                  </a:lnTo>
                  <a:lnTo>
                    <a:pt x="0" y="16769"/>
                  </a:lnTo>
                  <a:lnTo>
                    <a:pt x="1253" y="25281"/>
                  </a:lnTo>
                  <a:lnTo>
                    <a:pt x="12512" y="20617"/>
                  </a:lnTo>
                  <a:lnTo>
                    <a:pt x="12241" y="20406"/>
                  </a:lnTo>
                  <a:lnTo>
                    <a:pt x="11893" y="20134"/>
                  </a:lnTo>
                  <a:lnTo>
                    <a:pt x="11622" y="19863"/>
                  </a:lnTo>
                  <a:lnTo>
                    <a:pt x="11259" y="19485"/>
                  </a:lnTo>
                  <a:lnTo>
                    <a:pt x="10641" y="18670"/>
                  </a:lnTo>
                  <a:lnTo>
                    <a:pt x="10384" y="18248"/>
                  </a:lnTo>
                  <a:lnTo>
                    <a:pt x="10761" y="18701"/>
                  </a:lnTo>
                  <a:lnTo>
                    <a:pt x="11622" y="19500"/>
                  </a:lnTo>
                  <a:lnTo>
                    <a:pt x="12105" y="19848"/>
                  </a:lnTo>
                  <a:lnTo>
                    <a:pt x="12512" y="20134"/>
                  </a:lnTo>
                  <a:lnTo>
                    <a:pt x="12920" y="20376"/>
                  </a:lnTo>
                  <a:lnTo>
                    <a:pt x="12995" y="20406"/>
                  </a:lnTo>
                  <a:lnTo>
                    <a:pt x="24918" y="15471"/>
                  </a:lnTo>
                  <a:lnTo>
                    <a:pt x="24783" y="15275"/>
                  </a:lnTo>
                  <a:lnTo>
                    <a:pt x="24300" y="14565"/>
                  </a:lnTo>
                  <a:lnTo>
                    <a:pt x="23439" y="13026"/>
                  </a:lnTo>
                  <a:lnTo>
                    <a:pt x="23047" y="12256"/>
                  </a:lnTo>
                  <a:lnTo>
                    <a:pt x="22564" y="11290"/>
                  </a:lnTo>
                  <a:lnTo>
                    <a:pt x="21749" y="9856"/>
                  </a:lnTo>
                  <a:lnTo>
                    <a:pt x="21115" y="8951"/>
                  </a:lnTo>
                  <a:lnTo>
                    <a:pt x="20753" y="8513"/>
                  </a:lnTo>
                  <a:lnTo>
                    <a:pt x="20677" y="8453"/>
                  </a:lnTo>
                  <a:lnTo>
                    <a:pt x="20617" y="8407"/>
                  </a:lnTo>
                  <a:lnTo>
                    <a:pt x="20904" y="8226"/>
                  </a:lnTo>
                  <a:lnTo>
                    <a:pt x="21447" y="7924"/>
                  </a:lnTo>
                  <a:lnTo>
                    <a:pt x="21990" y="7728"/>
                  </a:lnTo>
                  <a:lnTo>
                    <a:pt x="22549" y="7638"/>
                  </a:lnTo>
                  <a:lnTo>
                    <a:pt x="22820" y="7623"/>
                  </a:lnTo>
                  <a:lnTo>
                    <a:pt x="23137" y="7638"/>
                  </a:lnTo>
                  <a:lnTo>
                    <a:pt x="23741" y="7728"/>
                  </a:lnTo>
                  <a:lnTo>
                    <a:pt x="24647" y="7985"/>
                  </a:lnTo>
                  <a:lnTo>
                    <a:pt x="25266" y="8211"/>
                  </a:lnTo>
                  <a:lnTo>
                    <a:pt x="25930" y="8453"/>
                  </a:lnTo>
                  <a:lnTo>
                    <a:pt x="27001" y="8770"/>
                  </a:lnTo>
                  <a:lnTo>
                    <a:pt x="27756" y="8905"/>
                  </a:lnTo>
                  <a:lnTo>
                    <a:pt x="28148" y="8936"/>
                  </a:lnTo>
                  <a:lnTo>
                    <a:pt x="28178" y="8936"/>
                  </a:lnTo>
                  <a:lnTo>
                    <a:pt x="28601" y="8875"/>
                  </a:lnTo>
                  <a:lnTo>
                    <a:pt x="29341" y="8619"/>
                  </a:lnTo>
                  <a:lnTo>
                    <a:pt x="29688" y="8453"/>
                  </a:lnTo>
                  <a:lnTo>
                    <a:pt x="30216" y="8226"/>
                  </a:lnTo>
                  <a:lnTo>
                    <a:pt x="30729" y="8060"/>
                  </a:lnTo>
                  <a:lnTo>
                    <a:pt x="30865" y="8015"/>
                  </a:lnTo>
                  <a:lnTo>
                    <a:pt x="30880" y="7894"/>
                  </a:lnTo>
                  <a:lnTo>
                    <a:pt x="30895" y="7773"/>
                  </a:lnTo>
                  <a:lnTo>
                    <a:pt x="30835" y="7592"/>
                  </a:lnTo>
                  <a:lnTo>
                    <a:pt x="30789" y="7517"/>
                  </a:lnTo>
                  <a:lnTo>
                    <a:pt x="30684" y="7411"/>
                  </a:lnTo>
                  <a:lnTo>
                    <a:pt x="30442" y="7336"/>
                  </a:lnTo>
                  <a:lnTo>
                    <a:pt x="29959" y="7336"/>
                  </a:lnTo>
                  <a:lnTo>
                    <a:pt x="29310" y="7291"/>
                  </a:lnTo>
                  <a:lnTo>
                    <a:pt x="28088" y="7034"/>
                  </a:lnTo>
                  <a:lnTo>
                    <a:pt x="27424" y="6838"/>
                  </a:lnTo>
                  <a:lnTo>
                    <a:pt x="27031" y="6702"/>
                  </a:lnTo>
                  <a:lnTo>
                    <a:pt x="26307" y="6370"/>
                  </a:lnTo>
                  <a:lnTo>
                    <a:pt x="25296" y="5781"/>
                  </a:lnTo>
                  <a:lnTo>
                    <a:pt x="24586" y="5283"/>
                  </a:lnTo>
                  <a:lnTo>
                    <a:pt x="24481" y="5223"/>
                  </a:lnTo>
                  <a:lnTo>
                    <a:pt x="24164" y="5012"/>
                  </a:lnTo>
                  <a:lnTo>
                    <a:pt x="23500" y="4679"/>
                  </a:lnTo>
                  <a:lnTo>
                    <a:pt x="22836" y="4468"/>
                  </a:lnTo>
                  <a:lnTo>
                    <a:pt x="22172" y="4347"/>
                  </a:lnTo>
                  <a:lnTo>
                    <a:pt x="21523" y="4347"/>
                  </a:lnTo>
                  <a:lnTo>
                    <a:pt x="20934" y="4438"/>
                  </a:lnTo>
                  <a:lnTo>
                    <a:pt x="20375" y="4604"/>
                  </a:lnTo>
                  <a:lnTo>
                    <a:pt x="19817" y="4876"/>
                  </a:lnTo>
                  <a:lnTo>
                    <a:pt x="19289" y="5208"/>
                  </a:lnTo>
                  <a:lnTo>
                    <a:pt x="18806" y="5630"/>
                  </a:lnTo>
                  <a:lnTo>
                    <a:pt x="18338" y="6128"/>
                  </a:lnTo>
                  <a:lnTo>
                    <a:pt x="17930" y="6687"/>
                  </a:lnTo>
                  <a:lnTo>
                    <a:pt x="17734" y="7004"/>
                  </a:lnTo>
                  <a:lnTo>
                    <a:pt x="17115" y="6883"/>
                  </a:lnTo>
                  <a:lnTo>
                    <a:pt x="17010" y="6868"/>
                  </a:lnTo>
                  <a:lnTo>
                    <a:pt x="17131" y="6325"/>
                  </a:lnTo>
                  <a:lnTo>
                    <a:pt x="17432" y="5434"/>
                  </a:lnTo>
                  <a:lnTo>
                    <a:pt x="17810" y="4725"/>
                  </a:lnTo>
                  <a:lnTo>
                    <a:pt x="18278" y="4181"/>
                  </a:lnTo>
                  <a:lnTo>
                    <a:pt x="18806" y="3789"/>
                  </a:lnTo>
                  <a:lnTo>
                    <a:pt x="19410" y="3532"/>
                  </a:lnTo>
                  <a:lnTo>
                    <a:pt x="20089" y="3366"/>
                  </a:lnTo>
                  <a:lnTo>
                    <a:pt x="20828" y="3306"/>
                  </a:lnTo>
                  <a:lnTo>
                    <a:pt x="21930" y="3306"/>
                  </a:lnTo>
                  <a:lnTo>
                    <a:pt x="22670" y="3366"/>
                  </a:lnTo>
                  <a:lnTo>
                    <a:pt x="23485" y="3397"/>
                  </a:lnTo>
                  <a:lnTo>
                    <a:pt x="24284" y="3412"/>
                  </a:lnTo>
                  <a:lnTo>
                    <a:pt x="24994" y="3412"/>
                  </a:lnTo>
                  <a:lnTo>
                    <a:pt x="26096" y="3261"/>
                  </a:lnTo>
                  <a:lnTo>
                    <a:pt x="26835" y="3065"/>
                  </a:lnTo>
                  <a:lnTo>
                    <a:pt x="27560" y="2763"/>
                  </a:lnTo>
                  <a:lnTo>
                    <a:pt x="28254" y="2340"/>
                  </a:lnTo>
                  <a:lnTo>
                    <a:pt x="28933" y="1752"/>
                  </a:lnTo>
                  <a:lnTo>
                    <a:pt x="29567" y="982"/>
                  </a:lnTo>
                  <a:lnTo>
                    <a:pt x="29869" y="529"/>
                  </a:lnTo>
                  <a:lnTo>
                    <a:pt x="29914" y="438"/>
                  </a:lnTo>
                  <a:lnTo>
                    <a:pt x="29884" y="348"/>
                  </a:lnTo>
                  <a:lnTo>
                    <a:pt x="29869" y="318"/>
                  </a:lnTo>
                  <a:lnTo>
                    <a:pt x="29869" y="288"/>
                  </a:lnTo>
                  <a:lnTo>
                    <a:pt x="29824" y="182"/>
                  </a:lnTo>
                  <a:lnTo>
                    <a:pt x="29718" y="61"/>
                  </a:lnTo>
                  <a:lnTo>
                    <a:pt x="2962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8"/>
            <p:cNvSpPr/>
            <p:nvPr/>
          </p:nvSpPr>
          <p:spPr>
            <a:xfrm>
              <a:off x="3932959" y="1713981"/>
              <a:ext cx="403438" cy="494049"/>
            </a:xfrm>
            <a:custGeom>
              <a:avLst/>
              <a:gdLst/>
              <a:ahLst/>
              <a:cxnLst/>
              <a:rect l="l" t="t" r="r" b="b"/>
              <a:pathLst>
                <a:path w="8936" h="10943" extrusionOk="0">
                  <a:moveTo>
                    <a:pt x="8875" y="0"/>
                  </a:moveTo>
                  <a:lnTo>
                    <a:pt x="8453" y="136"/>
                  </a:lnTo>
                  <a:lnTo>
                    <a:pt x="7804" y="347"/>
                  </a:lnTo>
                  <a:lnTo>
                    <a:pt x="6626" y="876"/>
                  </a:lnTo>
                  <a:lnTo>
                    <a:pt x="5585" y="1525"/>
                  </a:lnTo>
                  <a:lnTo>
                    <a:pt x="4664" y="2294"/>
                  </a:lnTo>
                  <a:lnTo>
                    <a:pt x="3880" y="3170"/>
                  </a:lnTo>
                  <a:lnTo>
                    <a:pt x="3231" y="4151"/>
                  </a:lnTo>
                  <a:lnTo>
                    <a:pt x="2717" y="5268"/>
                  </a:lnTo>
                  <a:lnTo>
                    <a:pt x="2340" y="6475"/>
                  </a:lnTo>
                  <a:lnTo>
                    <a:pt x="2204" y="7139"/>
                  </a:lnTo>
                  <a:lnTo>
                    <a:pt x="2159" y="7516"/>
                  </a:lnTo>
                  <a:lnTo>
                    <a:pt x="2129" y="7864"/>
                  </a:lnTo>
                  <a:lnTo>
                    <a:pt x="2114" y="8150"/>
                  </a:lnTo>
                  <a:lnTo>
                    <a:pt x="2023" y="8694"/>
                  </a:lnTo>
                  <a:lnTo>
                    <a:pt x="1918" y="8950"/>
                  </a:lnTo>
                  <a:lnTo>
                    <a:pt x="1812" y="9162"/>
                  </a:lnTo>
                  <a:lnTo>
                    <a:pt x="1525" y="9554"/>
                  </a:lnTo>
                  <a:lnTo>
                    <a:pt x="1178" y="9901"/>
                  </a:lnTo>
                  <a:lnTo>
                    <a:pt x="740" y="10233"/>
                  </a:lnTo>
                  <a:lnTo>
                    <a:pt x="484" y="10384"/>
                  </a:lnTo>
                  <a:lnTo>
                    <a:pt x="1" y="10671"/>
                  </a:lnTo>
                  <a:lnTo>
                    <a:pt x="1918" y="10943"/>
                  </a:lnTo>
                  <a:lnTo>
                    <a:pt x="1978" y="10912"/>
                  </a:lnTo>
                  <a:lnTo>
                    <a:pt x="2400" y="10595"/>
                  </a:lnTo>
                  <a:lnTo>
                    <a:pt x="2823" y="10309"/>
                  </a:lnTo>
                  <a:lnTo>
                    <a:pt x="3276" y="9992"/>
                  </a:lnTo>
                  <a:lnTo>
                    <a:pt x="3744" y="9660"/>
                  </a:lnTo>
                  <a:lnTo>
                    <a:pt x="4151" y="9403"/>
                  </a:lnTo>
                  <a:lnTo>
                    <a:pt x="4559" y="9177"/>
                  </a:lnTo>
                  <a:lnTo>
                    <a:pt x="4936" y="8950"/>
                  </a:lnTo>
                  <a:lnTo>
                    <a:pt x="5676" y="8467"/>
                  </a:lnTo>
                  <a:lnTo>
                    <a:pt x="6038" y="8181"/>
                  </a:lnTo>
                  <a:lnTo>
                    <a:pt x="6400" y="7849"/>
                  </a:lnTo>
                  <a:lnTo>
                    <a:pt x="7049" y="7154"/>
                  </a:lnTo>
                  <a:lnTo>
                    <a:pt x="7607" y="6415"/>
                  </a:lnTo>
                  <a:lnTo>
                    <a:pt x="8060" y="5630"/>
                  </a:lnTo>
                  <a:lnTo>
                    <a:pt x="8422" y="4800"/>
                  </a:lnTo>
                  <a:lnTo>
                    <a:pt x="8694" y="3909"/>
                  </a:lnTo>
                  <a:lnTo>
                    <a:pt x="8860" y="2989"/>
                  </a:lnTo>
                  <a:lnTo>
                    <a:pt x="8936" y="2008"/>
                  </a:lnTo>
                  <a:lnTo>
                    <a:pt x="8936" y="1495"/>
                  </a:lnTo>
                  <a:lnTo>
                    <a:pt x="8921" y="755"/>
                  </a:lnTo>
                  <a:lnTo>
                    <a:pt x="8573" y="1404"/>
                  </a:lnTo>
                  <a:lnTo>
                    <a:pt x="8317" y="1887"/>
                  </a:lnTo>
                  <a:lnTo>
                    <a:pt x="8075" y="2385"/>
                  </a:lnTo>
                  <a:lnTo>
                    <a:pt x="8000" y="2536"/>
                  </a:lnTo>
                  <a:lnTo>
                    <a:pt x="7924" y="2687"/>
                  </a:lnTo>
                  <a:lnTo>
                    <a:pt x="8030" y="2098"/>
                  </a:lnTo>
                  <a:lnTo>
                    <a:pt x="8407" y="966"/>
                  </a:lnTo>
                  <a:lnTo>
                    <a:pt x="8679" y="408"/>
                  </a:lnTo>
                  <a:lnTo>
                    <a:pt x="88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8"/>
            <p:cNvSpPr/>
            <p:nvPr/>
          </p:nvSpPr>
          <p:spPr>
            <a:xfrm>
              <a:off x="4796370" y="2741603"/>
              <a:ext cx="1163857" cy="1274243"/>
            </a:xfrm>
            <a:custGeom>
              <a:avLst/>
              <a:gdLst/>
              <a:ahLst/>
              <a:cxnLst/>
              <a:rect l="l" t="t" r="r" b="b"/>
              <a:pathLst>
                <a:path w="25779" h="28224" extrusionOk="0">
                  <a:moveTo>
                    <a:pt x="23892" y="0"/>
                  </a:moveTo>
                  <a:lnTo>
                    <a:pt x="0" y="3713"/>
                  </a:lnTo>
                  <a:lnTo>
                    <a:pt x="1434" y="13070"/>
                  </a:lnTo>
                  <a:lnTo>
                    <a:pt x="1660" y="12950"/>
                  </a:lnTo>
                  <a:lnTo>
                    <a:pt x="2083" y="12753"/>
                  </a:lnTo>
                  <a:lnTo>
                    <a:pt x="2475" y="12542"/>
                  </a:lnTo>
                  <a:lnTo>
                    <a:pt x="2626" y="12467"/>
                  </a:lnTo>
                  <a:lnTo>
                    <a:pt x="2958" y="12361"/>
                  </a:lnTo>
                  <a:lnTo>
                    <a:pt x="3139" y="12346"/>
                  </a:lnTo>
                  <a:lnTo>
                    <a:pt x="3305" y="12361"/>
                  </a:lnTo>
                  <a:lnTo>
                    <a:pt x="3366" y="12391"/>
                  </a:lnTo>
                  <a:lnTo>
                    <a:pt x="3638" y="13251"/>
                  </a:lnTo>
                  <a:lnTo>
                    <a:pt x="4105" y="14972"/>
                  </a:lnTo>
                  <a:lnTo>
                    <a:pt x="4302" y="15817"/>
                  </a:lnTo>
                  <a:lnTo>
                    <a:pt x="4453" y="16481"/>
                  </a:lnTo>
                  <a:lnTo>
                    <a:pt x="4619" y="17145"/>
                  </a:lnTo>
                  <a:lnTo>
                    <a:pt x="4603" y="17523"/>
                  </a:lnTo>
                  <a:lnTo>
                    <a:pt x="4498" y="18307"/>
                  </a:lnTo>
                  <a:lnTo>
                    <a:pt x="4437" y="18670"/>
                  </a:lnTo>
                  <a:lnTo>
                    <a:pt x="4332" y="19168"/>
                  </a:lnTo>
                  <a:lnTo>
                    <a:pt x="4241" y="20194"/>
                  </a:lnTo>
                  <a:lnTo>
                    <a:pt x="4287" y="20722"/>
                  </a:lnTo>
                  <a:lnTo>
                    <a:pt x="4347" y="21054"/>
                  </a:lnTo>
                  <a:lnTo>
                    <a:pt x="4573" y="21658"/>
                  </a:lnTo>
                  <a:lnTo>
                    <a:pt x="4724" y="21960"/>
                  </a:lnTo>
                  <a:lnTo>
                    <a:pt x="4860" y="22262"/>
                  </a:lnTo>
                  <a:lnTo>
                    <a:pt x="4981" y="22579"/>
                  </a:lnTo>
                  <a:lnTo>
                    <a:pt x="5071" y="22896"/>
                  </a:lnTo>
                  <a:lnTo>
                    <a:pt x="5102" y="23590"/>
                  </a:lnTo>
                  <a:lnTo>
                    <a:pt x="5026" y="24012"/>
                  </a:lnTo>
                  <a:lnTo>
                    <a:pt x="4890" y="24526"/>
                  </a:lnTo>
                  <a:lnTo>
                    <a:pt x="4754" y="25009"/>
                  </a:lnTo>
                  <a:lnTo>
                    <a:pt x="4588" y="25597"/>
                  </a:lnTo>
                  <a:lnTo>
                    <a:pt x="4347" y="26835"/>
                  </a:lnTo>
                  <a:lnTo>
                    <a:pt x="4302" y="27544"/>
                  </a:lnTo>
                  <a:lnTo>
                    <a:pt x="4302" y="27635"/>
                  </a:lnTo>
                  <a:lnTo>
                    <a:pt x="4362" y="27801"/>
                  </a:lnTo>
                  <a:lnTo>
                    <a:pt x="4437" y="27876"/>
                  </a:lnTo>
                  <a:lnTo>
                    <a:pt x="4528" y="27967"/>
                  </a:lnTo>
                  <a:lnTo>
                    <a:pt x="4800" y="28087"/>
                  </a:lnTo>
                  <a:lnTo>
                    <a:pt x="5388" y="28208"/>
                  </a:lnTo>
                  <a:lnTo>
                    <a:pt x="5947" y="28223"/>
                  </a:lnTo>
                  <a:lnTo>
                    <a:pt x="6611" y="28193"/>
                  </a:lnTo>
                  <a:lnTo>
                    <a:pt x="7531" y="28072"/>
                  </a:lnTo>
                  <a:lnTo>
                    <a:pt x="7999" y="27952"/>
                  </a:lnTo>
                  <a:lnTo>
                    <a:pt x="8135" y="27876"/>
                  </a:lnTo>
                  <a:lnTo>
                    <a:pt x="8226" y="27846"/>
                  </a:lnTo>
                  <a:lnTo>
                    <a:pt x="8226" y="27725"/>
                  </a:lnTo>
                  <a:lnTo>
                    <a:pt x="8226" y="27408"/>
                  </a:lnTo>
                  <a:lnTo>
                    <a:pt x="8165" y="27031"/>
                  </a:lnTo>
                  <a:lnTo>
                    <a:pt x="8165" y="27001"/>
                  </a:lnTo>
                  <a:lnTo>
                    <a:pt x="8180" y="27001"/>
                  </a:lnTo>
                  <a:lnTo>
                    <a:pt x="8196" y="27031"/>
                  </a:lnTo>
                  <a:lnTo>
                    <a:pt x="8241" y="27227"/>
                  </a:lnTo>
                  <a:lnTo>
                    <a:pt x="8286" y="27454"/>
                  </a:lnTo>
                  <a:lnTo>
                    <a:pt x="8316" y="27574"/>
                  </a:lnTo>
                  <a:lnTo>
                    <a:pt x="8346" y="27695"/>
                  </a:lnTo>
                  <a:lnTo>
                    <a:pt x="8377" y="27861"/>
                  </a:lnTo>
                  <a:lnTo>
                    <a:pt x="8618" y="27831"/>
                  </a:lnTo>
                  <a:lnTo>
                    <a:pt x="9222" y="27710"/>
                  </a:lnTo>
                  <a:lnTo>
                    <a:pt x="9871" y="27499"/>
                  </a:lnTo>
                  <a:lnTo>
                    <a:pt x="10158" y="27303"/>
                  </a:lnTo>
                  <a:lnTo>
                    <a:pt x="10248" y="27197"/>
                  </a:lnTo>
                  <a:lnTo>
                    <a:pt x="10339" y="27016"/>
                  </a:lnTo>
                  <a:lnTo>
                    <a:pt x="10414" y="26654"/>
                  </a:lnTo>
                  <a:lnTo>
                    <a:pt x="10369" y="26276"/>
                  </a:lnTo>
                  <a:lnTo>
                    <a:pt x="10233" y="25899"/>
                  </a:lnTo>
                  <a:lnTo>
                    <a:pt x="9901" y="25356"/>
                  </a:lnTo>
                  <a:lnTo>
                    <a:pt x="9373" y="24722"/>
                  </a:lnTo>
                  <a:lnTo>
                    <a:pt x="9131" y="24465"/>
                  </a:lnTo>
                  <a:lnTo>
                    <a:pt x="9041" y="24360"/>
                  </a:lnTo>
                  <a:lnTo>
                    <a:pt x="8950" y="24239"/>
                  </a:lnTo>
                  <a:lnTo>
                    <a:pt x="8845" y="24148"/>
                  </a:lnTo>
                  <a:lnTo>
                    <a:pt x="8603" y="23892"/>
                  </a:lnTo>
                  <a:lnTo>
                    <a:pt x="8377" y="23545"/>
                  </a:lnTo>
                  <a:lnTo>
                    <a:pt x="8301" y="23273"/>
                  </a:lnTo>
                  <a:lnTo>
                    <a:pt x="8286" y="23107"/>
                  </a:lnTo>
                  <a:lnTo>
                    <a:pt x="8377" y="22745"/>
                  </a:lnTo>
                  <a:lnTo>
                    <a:pt x="8467" y="22398"/>
                  </a:lnTo>
                  <a:lnTo>
                    <a:pt x="8633" y="21764"/>
                  </a:lnTo>
                  <a:lnTo>
                    <a:pt x="8875" y="20586"/>
                  </a:lnTo>
                  <a:lnTo>
                    <a:pt x="8890" y="19711"/>
                  </a:lnTo>
                  <a:lnTo>
                    <a:pt x="8799" y="19122"/>
                  </a:lnTo>
                  <a:lnTo>
                    <a:pt x="8618" y="18504"/>
                  </a:lnTo>
                  <a:lnTo>
                    <a:pt x="8286" y="17870"/>
                  </a:lnTo>
                  <a:lnTo>
                    <a:pt x="8075" y="17538"/>
                  </a:lnTo>
                  <a:lnTo>
                    <a:pt x="7924" y="17160"/>
                  </a:lnTo>
                  <a:lnTo>
                    <a:pt x="7728" y="16421"/>
                  </a:lnTo>
                  <a:lnTo>
                    <a:pt x="7622" y="15681"/>
                  </a:lnTo>
                  <a:lnTo>
                    <a:pt x="7592" y="14957"/>
                  </a:lnTo>
                  <a:lnTo>
                    <a:pt x="7652" y="13870"/>
                  </a:lnTo>
                  <a:lnTo>
                    <a:pt x="7909" y="12376"/>
                  </a:lnTo>
                  <a:lnTo>
                    <a:pt x="8075" y="11606"/>
                  </a:lnTo>
                  <a:lnTo>
                    <a:pt x="8135" y="11289"/>
                  </a:lnTo>
                  <a:lnTo>
                    <a:pt x="8211" y="10972"/>
                  </a:lnTo>
                  <a:lnTo>
                    <a:pt x="8392" y="10323"/>
                  </a:lnTo>
                  <a:lnTo>
                    <a:pt x="8512" y="9659"/>
                  </a:lnTo>
                  <a:lnTo>
                    <a:pt x="8603" y="9131"/>
                  </a:lnTo>
                  <a:lnTo>
                    <a:pt x="8860" y="8135"/>
                  </a:lnTo>
                  <a:lnTo>
                    <a:pt x="9056" y="7652"/>
                  </a:lnTo>
                  <a:lnTo>
                    <a:pt x="9433" y="7335"/>
                  </a:lnTo>
                  <a:lnTo>
                    <a:pt x="10067" y="6671"/>
                  </a:lnTo>
                  <a:lnTo>
                    <a:pt x="10339" y="6309"/>
                  </a:lnTo>
                  <a:lnTo>
                    <a:pt x="10716" y="6188"/>
                  </a:lnTo>
                  <a:lnTo>
                    <a:pt x="11501" y="6097"/>
                  </a:lnTo>
                  <a:lnTo>
                    <a:pt x="11923" y="6097"/>
                  </a:lnTo>
                  <a:lnTo>
                    <a:pt x="12512" y="6082"/>
                  </a:lnTo>
                  <a:lnTo>
                    <a:pt x="13116" y="5992"/>
                  </a:lnTo>
                  <a:lnTo>
                    <a:pt x="13674" y="5856"/>
                  </a:lnTo>
                  <a:lnTo>
                    <a:pt x="14776" y="5509"/>
                  </a:lnTo>
                  <a:lnTo>
                    <a:pt x="16376" y="4860"/>
                  </a:lnTo>
                  <a:lnTo>
                    <a:pt x="17402" y="4392"/>
                  </a:lnTo>
                  <a:lnTo>
                    <a:pt x="18368" y="3954"/>
                  </a:lnTo>
                  <a:lnTo>
                    <a:pt x="19364" y="3547"/>
                  </a:lnTo>
                  <a:lnTo>
                    <a:pt x="19666" y="4317"/>
                  </a:lnTo>
                  <a:lnTo>
                    <a:pt x="19892" y="5132"/>
                  </a:lnTo>
                  <a:lnTo>
                    <a:pt x="19923" y="5282"/>
                  </a:lnTo>
                  <a:lnTo>
                    <a:pt x="19907" y="5781"/>
                  </a:lnTo>
                  <a:lnTo>
                    <a:pt x="20013" y="6701"/>
                  </a:lnTo>
                  <a:lnTo>
                    <a:pt x="20194" y="7184"/>
                  </a:lnTo>
                  <a:lnTo>
                    <a:pt x="20285" y="7471"/>
                  </a:lnTo>
                  <a:lnTo>
                    <a:pt x="20360" y="8029"/>
                  </a:lnTo>
                  <a:lnTo>
                    <a:pt x="20239" y="8844"/>
                  </a:lnTo>
                  <a:lnTo>
                    <a:pt x="20073" y="9418"/>
                  </a:lnTo>
                  <a:lnTo>
                    <a:pt x="19907" y="9976"/>
                  </a:lnTo>
                  <a:lnTo>
                    <a:pt x="19787" y="10595"/>
                  </a:lnTo>
                  <a:lnTo>
                    <a:pt x="19787" y="11018"/>
                  </a:lnTo>
                  <a:lnTo>
                    <a:pt x="19892" y="11546"/>
                  </a:lnTo>
                  <a:lnTo>
                    <a:pt x="20043" y="11833"/>
                  </a:lnTo>
                  <a:lnTo>
                    <a:pt x="20134" y="11938"/>
                  </a:lnTo>
                  <a:lnTo>
                    <a:pt x="20300" y="12089"/>
                  </a:lnTo>
                  <a:lnTo>
                    <a:pt x="20707" y="12270"/>
                  </a:lnTo>
                  <a:lnTo>
                    <a:pt x="20964" y="12285"/>
                  </a:lnTo>
                  <a:lnTo>
                    <a:pt x="21266" y="12255"/>
                  </a:lnTo>
                  <a:lnTo>
                    <a:pt x="21598" y="12165"/>
                  </a:lnTo>
                  <a:lnTo>
                    <a:pt x="22247" y="11984"/>
                  </a:lnTo>
                  <a:lnTo>
                    <a:pt x="22941" y="11802"/>
                  </a:lnTo>
                  <a:lnTo>
                    <a:pt x="23409" y="11697"/>
                  </a:lnTo>
                  <a:lnTo>
                    <a:pt x="23847" y="11576"/>
                  </a:lnTo>
                  <a:lnTo>
                    <a:pt x="23998" y="11546"/>
                  </a:lnTo>
                  <a:lnTo>
                    <a:pt x="23998" y="11395"/>
                  </a:lnTo>
                  <a:lnTo>
                    <a:pt x="23998" y="11078"/>
                  </a:lnTo>
                  <a:lnTo>
                    <a:pt x="23892" y="10474"/>
                  </a:lnTo>
                  <a:lnTo>
                    <a:pt x="23786" y="10142"/>
                  </a:lnTo>
                  <a:lnTo>
                    <a:pt x="23892" y="10384"/>
                  </a:lnTo>
                  <a:lnTo>
                    <a:pt x="24043" y="10927"/>
                  </a:lnTo>
                  <a:lnTo>
                    <a:pt x="24073" y="11244"/>
                  </a:lnTo>
                  <a:lnTo>
                    <a:pt x="24088" y="11501"/>
                  </a:lnTo>
                  <a:lnTo>
                    <a:pt x="24345" y="11410"/>
                  </a:lnTo>
                  <a:lnTo>
                    <a:pt x="24737" y="11214"/>
                  </a:lnTo>
                  <a:lnTo>
                    <a:pt x="25416" y="10671"/>
                  </a:lnTo>
                  <a:lnTo>
                    <a:pt x="25733" y="10323"/>
                  </a:lnTo>
                  <a:lnTo>
                    <a:pt x="25779" y="10233"/>
                  </a:lnTo>
                  <a:lnTo>
                    <a:pt x="25748" y="10142"/>
                  </a:lnTo>
                  <a:lnTo>
                    <a:pt x="25748" y="10082"/>
                  </a:lnTo>
                  <a:lnTo>
                    <a:pt x="25733" y="10052"/>
                  </a:lnTo>
                  <a:lnTo>
                    <a:pt x="25763" y="9976"/>
                  </a:lnTo>
                  <a:lnTo>
                    <a:pt x="25733" y="9735"/>
                  </a:lnTo>
                  <a:lnTo>
                    <a:pt x="25673" y="9539"/>
                  </a:lnTo>
                  <a:lnTo>
                    <a:pt x="25567" y="9252"/>
                  </a:lnTo>
                  <a:lnTo>
                    <a:pt x="25084" y="8558"/>
                  </a:lnTo>
                  <a:lnTo>
                    <a:pt x="24767" y="8180"/>
                  </a:lnTo>
                  <a:lnTo>
                    <a:pt x="24269" y="7561"/>
                  </a:lnTo>
                  <a:lnTo>
                    <a:pt x="23922" y="7018"/>
                  </a:lnTo>
                  <a:lnTo>
                    <a:pt x="23892" y="6641"/>
                  </a:lnTo>
                  <a:lnTo>
                    <a:pt x="23892" y="6279"/>
                  </a:lnTo>
                  <a:lnTo>
                    <a:pt x="23877" y="5856"/>
                  </a:lnTo>
                  <a:lnTo>
                    <a:pt x="23771" y="5026"/>
                  </a:lnTo>
                  <a:lnTo>
                    <a:pt x="23620" y="4603"/>
                  </a:lnTo>
                  <a:lnTo>
                    <a:pt x="23590" y="4060"/>
                  </a:lnTo>
                  <a:lnTo>
                    <a:pt x="23696" y="2988"/>
                  </a:lnTo>
                  <a:lnTo>
                    <a:pt x="23771" y="2475"/>
                  </a:lnTo>
                  <a:lnTo>
                    <a:pt x="23862" y="1917"/>
                  </a:lnTo>
                  <a:lnTo>
                    <a:pt x="23952" y="770"/>
                  </a:lnTo>
                  <a:lnTo>
                    <a:pt x="23907" y="181"/>
                  </a:lnTo>
                  <a:lnTo>
                    <a:pt x="238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8"/>
            <p:cNvSpPr/>
            <p:nvPr/>
          </p:nvSpPr>
          <p:spPr>
            <a:xfrm>
              <a:off x="3496852" y="2907846"/>
              <a:ext cx="1363500" cy="791842"/>
            </a:xfrm>
            <a:custGeom>
              <a:avLst/>
              <a:gdLst/>
              <a:ahLst/>
              <a:cxnLst/>
              <a:rect l="l" t="t" r="r" b="b"/>
              <a:pathLst>
                <a:path w="30201" h="17539" extrusionOk="0">
                  <a:moveTo>
                    <a:pt x="28767" y="1"/>
                  </a:moveTo>
                  <a:lnTo>
                    <a:pt x="0" y="4483"/>
                  </a:lnTo>
                  <a:lnTo>
                    <a:pt x="13765" y="17538"/>
                  </a:lnTo>
                  <a:lnTo>
                    <a:pt x="13689" y="16995"/>
                  </a:lnTo>
                  <a:lnTo>
                    <a:pt x="13478" y="15742"/>
                  </a:lnTo>
                  <a:lnTo>
                    <a:pt x="12965" y="13448"/>
                  </a:lnTo>
                  <a:lnTo>
                    <a:pt x="12633" y="12392"/>
                  </a:lnTo>
                  <a:lnTo>
                    <a:pt x="12633" y="12392"/>
                  </a:lnTo>
                  <a:lnTo>
                    <a:pt x="13554" y="12497"/>
                  </a:lnTo>
                  <a:lnTo>
                    <a:pt x="15410" y="12618"/>
                  </a:lnTo>
                  <a:lnTo>
                    <a:pt x="16346" y="12633"/>
                  </a:lnTo>
                  <a:lnTo>
                    <a:pt x="17221" y="12618"/>
                  </a:lnTo>
                  <a:lnTo>
                    <a:pt x="18957" y="12528"/>
                  </a:lnTo>
                  <a:lnTo>
                    <a:pt x="20693" y="12316"/>
                  </a:lnTo>
                  <a:lnTo>
                    <a:pt x="22428" y="12014"/>
                  </a:lnTo>
                  <a:lnTo>
                    <a:pt x="24149" y="11607"/>
                  </a:lnTo>
                  <a:lnTo>
                    <a:pt x="25869" y="11094"/>
                  </a:lnTo>
                  <a:lnTo>
                    <a:pt x="27575" y="10490"/>
                  </a:lnTo>
                  <a:lnTo>
                    <a:pt x="29235" y="9796"/>
                  </a:lnTo>
                  <a:lnTo>
                    <a:pt x="30065" y="9403"/>
                  </a:lnTo>
                  <a:lnTo>
                    <a:pt x="30201" y="9358"/>
                  </a:lnTo>
                  <a:lnTo>
                    <a:pt x="287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8"/>
            <p:cNvSpPr/>
            <p:nvPr/>
          </p:nvSpPr>
          <p:spPr>
            <a:xfrm>
              <a:off x="3106391" y="3109578"/>
              <a:ext cx="1203361" cy="943763"/>
            </a:xfrm>
            <a:custGeom>
              <a:avLst/>
              <a:gdLst/>
              <a:ahLst/>
              <a:cxnLst/>
              <a:rect l="l" t="t" r="r" b="b"/>
              <a:pathLst>
                <a:path w="26654" h="20904" extrusionOk="0">
                  <a:moveTo>
                    <a:pt x="3381" y="18821"/>
                  </a:moveTo>
                  <a:lnTo>
                    <a:pt x="3562" y="19047"/>
                  </a:lnTo>
                  <a:lnTo>
                    <a:pt x="3683" y="19304"/>
                  </a:lnTo>
                  <a:lnTo>
                    <a:pt x="3819" y="19605"/>
                  </a:lnTo>
                  <a:lnTo>
                    <a:pt x="3909" y="20028"/>
                  </a:lnTo>
                  <a:lnTo>
                    <a:pt x="3924" y="20194"/>
                  </a:lnTo>
                  <a:lnTo>
                    <a:pt x="3924" y="20330"/>
                  </a:lnTo>
                  <a:lnTo>
                    <a:pt x="3864" y="20058"/>
                  </a:lnTo>
                  <a:lnTo>
                    <a:pt x="3789" y="19696"/>
                  </a:lnTo>
                  <a:lnTo>
                    <a:pt x="3638" y="19334"/>
                  </a:lnTo>
                  <a:lnTo>
                    <a:pt x="3517" y="19062"/>
                  </a:lnTo>
                  <a:lnTo>
                    <a:pt x="3381" y="18821"/>
                  </a:lnTo>
                  <a:close/>
                  <a:moveTo>
                    <a:pt x="8648" y="0"/>
                  </a:moveTo>
                  <a:lnTo>
                    <a:pt x="4060" y="709"/>
                  </a:lnTo>
                  <a:lnTo>
                    <a:pt x="4151" y="936"/>
                  </a:lnTo>
                  <a:lnTo>
                    <a:pt x="4528" y="1856"/>
                  </a:lnTo>
                  <a:lnTo>
                    <a:pt x="5479" y="3592"/>
                  </a:lnTo>
                  <a:lnTo>
                    <a:pt x="6037" y="4452"/>
                  </a:lnTo>
                  <a:lnTo>
                    <a:pt x="6173" y="4784"/>
                  </a:lnTo>
                  <a:lnTo>
                    <a:pt x="6369" y="5479"/>
                  </a:lnTo>
                  <a:lnTo>
                    <a:pt x="6460" y="6173"/>
                  </a:lnTo>
                  <a:lnTo>
                    <a:pt x="6445" y="6897"/>
                  </a:lnTo>
                  <a:lnTo>
                    <a:pt x="6339" y="7637"/>
                  </a:lnTo>
                  <a:lnTo>
                    <a:pt x="6128" y="8407"/>
                  </a:lnTo>
                  <a:lnTo>
                    <a:pt x="5811" y="9191"/>
                  </a:lnTo>
                  <a:lnTo>
                    <a:pt x="5403" y="10006"/>
                  </a:lnTo>
                  <a:lnTo>
                    <a:pt x="5147" y="10429"/>
                  </a:lnTo>
                  <a:lnTo>
                    <a:pt x="4845" y="10927"/>
                  </a:lnTo>
                  <a:lnTo>
                    <a:pt x="4573" y="11395"/>
                  </a:lnTo>
                  <a:lnTo>
                    <a:pt x="4106" y="12150"/>
                  </a:lnTo>
                  <a:lnTo>
                    <a:pt x="3215" y="13583"/>
                  </a:lnTo>
                  <a:lnTo>
                    <a:pt x="2702" y="14323"/>
                  </a:lnTo>
                  <a:lnTo>
                    <a:pt x="2476" y="14625"/>
                  </a:lnTo>
                  <a:lnTo>
                    <a:pt x="1962" y="15153"/>
                  </a:lnTo>
                  <a:lnTo>
                    <a:pt x="1706" y="15395"/>
                  </a:lnTo>
                  <a:lnTo>
                    <a:pt x="1223" y="15832"/>
                  </a:lnTo>
                  <a:lnTo>
                    <a:pt x="604" y="16617"/>
                  </a:lnTo>
                  <a:lnTo>
                    <a:pt x="287" y="17251"/>
                  </a:lnTo>
                  <a:lnTo>
                    <a:pt x="197" y="17613"/>
                  </a:lnTo>
                  <a:lnTo>
                    <a:pt x="197" y="17658"/>
                  </a:lnTo>
                  <a:lnTo>
                    <a:pt x="197" y="17689"/>
                  </a:lnTo>
                  <a:lnTo>
                    <a:pt x="181" y="18036"/>
                  </a:lnTo>
                  <a:lnTo>
                    <a:pt x="91" y="18519"/>
                  </a:lnTo>
                  <a:lnTo>
                    <a:pt x="0" y="19122"/>
                  </a:lnTo>
                  <a:lnTo>
                    <a:pt x="15" y="19983"/>
                  </a:lnTo>
                  <a:lnTo>
                    <a:pt x="166" y="20315"/>
                  </a:lnTo>
                  <a:lnTo>
                    <a:pt x="332" y="20466"/>
                  </a:lnTo>
                  <a:lnTo>
                    <a:pt x="453" y="20526"/>
                  </a:lnTo>
                  <a:lnTo>
                    <a:pt x="725" y="20632"/>
                  </a:lnTo>
                  <a:lnTo>
                    <a:pt x="1283" y="20752"/>
                  </a:lnTo>
                  <a:lnTo>
                    <a:pt x="2113" y="20828"/>
                  </a:lnTo>
                  <a:lnTo>
                    <a:pt x="2657" y="20843"/>
                  </a:lnTo>
                  <a:lnTo>
                    <a:pt x="3215" y="20858"/>
                  </a:lnTo>
                  <a:lnTo>
                    <a:pt x="3773" y="20903"/>
                  </a:lnTo>
                  <a:lnTo>
                    <a:pt x="4060" y="20813"/>
                  </a:lnTo>
                  <a:lnTo>
                    <a:pt x="4060" y="20768"/>
                  </a:lnTo>
                  <a:lnTo>
                    <a:pt x="4090" y="20768"/>
                  </a:lnTo>
                  <a:lnTo>
                    <a:pt x="4830" y="20752"/>
                  </a:lnTo>
                  <a:lnTo>
                    <a:pt x="5494" y="20707"/>
                  </a:lnTo>
                  <a:lnTo>
                    <a:pt x="5766" y="20677"/>
                  </a:lnTo>
                  <a:lnTo>
                    <a:pt x="6203" y="20511"/>
                  </a:lnTo>
                  <a:lnTo>
                    <a:pt x="6475" y="20285"/>
                  </a:lnTo>
                  <a:lnTo>
                    <a:pt x="6656" y="20043"/>
                  </a:lnTo>
                  <a:lnTo>
                    <a:pt x="6701" y="19922"/>
                  </a:lnTo>
                  <a:lnTo>
                    <a:pt x="6762" y="19696"/>
                  </a:lnTo>
                  <a:lnTo>
                    <a:pt x="6747" y="19213"/>
                  </a:lnTo>
                  <a:lnTo>
                    <a:pt x="6566" y="18700"/>
                  </a:lnTo>
                  <a:lnTo>
                    <a:pt x="6249" y="18187"/>
                  </a:lnTo>
                  <a:lnTo>
                    <a:pt x="6037" y="17960"/>
                  </a:lnTo>
                  <a:lnTo>
                    <a:pt x="5705" y="17674"/>
                  </a:lnTo>
                  <a:lnTo>
                    <a:pt x="5358" y="17447"/>
                  </a:lnTo>
                  <a:lnTo>
                    <a:pt x="5071" y="17266"/>
                  </a:lnTo>
                  <a:lnTo>
                    <a:pt x="4830" y="17055"/>
                  </a:lnTo>
                  <a:lnTo>
                    <a:pt x="4724" y="16934"/>
                  </a:lnTo>
                  <a:lnTo>
                    <a:pt x="4679" y="16783"/>
                  </a:lnTo>
                  <a:lnTo>
                    <a:pt x="4709" y="16693"/>
                  </a:lnTo>
                  <a:lnTo>
                    <a:pt x="4936" y="16526"/>
                  </a:lnTo>
                  <a:lnTo>
                    <a:pt x="5464" y="16315"/>
                  </a:lnTo>
                  <a:lnTo>
                    <a:pt x="5796" y="16210"/>
                  </a:lnTo>
                  <a:lnTo>
                    <a:pt x="6203" y="16074"/>
                  </a:lnTo>
                  <a:lnTo>
                    <a:pt x="6475" y="15938"/>
                  </a:lnTo>
                  <a:lnTo>
                    <a:pt x="6822" y="15696"/>
                  </a:lnTo>
                  <a:lnTo>
                    <a:pt x="7456" y="15153"/>
                  </a:lnTo>
                  <a:lnTo>
                    <a:pt x="8301" y="14263"/>
                  </a:lnTo>
                  <a:lnTo>
                    <a:pt x="8830" y="13659"/>
                  </a:lnTo>
                  <a:lnTo>
                    <a:pt x="9207" y="13221"/>
                  </a:lnTo>
                  <a:lnTo>
                    <a:pt x="10007" y="12346"/>
                  </a:lnTo>
                  <a:lnTo>
                    <a:pt x="10460" y="11938"/>
                  </a:lnTo>
                  <a:lnTo>
                    <a:pt x="10927" y="11501"/>
                  </a:lnTo>
                  <a:lnTo>
                    <a:pt x="11893" y="10716"/>
                  </a:lnTo>
                  <a:lnTo>
                    <a:pt x="13433" y="9644"/>
                  </a:lnTo>
                  <a:lnTo>
                    <a:pt x="14504" y="8980"/>
                  </a:lnTo>
                  <a:lnTo>
                    <a:pt x="14550" y="9010"/>
                  </a:lnTo>
                  <a:lnTo>
                    <a:pt x="14610" y="9041"/>
                  </a:lnTo>
                  <a:lnTo>
                    <a:pt x="14882" y="9176"/>
                  </a:lnTo>
                  <a:lnTo>
                    <a:pt x="15214" y="9418"/>
                  </a:lnTo>
                  <a:lnTo>
                    <a:pt x="15757" y="9886"/>
                  </a:lnTo>
                  <a:lnTo>
                    <a:pt x="16768" y="10852"/>
                  </a:lnTo>
                  <a:lnTo>
                    <a:pt x="17629" y="11878"/>
                  </a:lnTo>
                  <a:lnTo>
                    <a:pt x="18368" y="12934"/>
                  </a:lnTo>
                  <a:lnTo>
                    <a:pt x="18972" y="14036"/>
                  </a:lnTo>
                  <a:lnTo>
                    <a:pt x="19440" y="15183"/>
                  </a:lnTo>
                  <a:lnTo>
                    <a:pt x="19772" y="16360"/>
                  </a:lnTo>
                  <a:lnTo>
                    <a:pt x="19953" y="17583"/>
                  </a:lnTo>
                  <a:lnTo>
                    <a:pt x="19998" y="18202"/>
                  </a:lnTo>
                  <a:lnTo>
                    <a:pt x="19877" y="18655"/>
                  </a:lnTo>
                  <a:lnTo>
                    <a:pt x="19787" y="19017"/>
                  </a:lnTo>
                  <a:lnTo>
                    <a:pt x="19726" y="19560"/>
                  </a:lnTo>
                  <a:lnTo>
                    <a:pt x="19772" y="19953"/>
                  </a:lnTo>
                  <a:lnTo>
                    <a:pt x="19832" y="20149"/>
                  </a:lnTo>
                  <a:lnTo>
                    <a:pt x="19847" y="20209"/>
                  </a:lnTo>
                  <a:lnTo>
                    <a:pt x="19877" y="20239"/>
                  </a:lnTo>
                  <a:lnTo>
                    <a:pt x="20089" y="20390"/>
                  </a:lnTo>
                  <a:lnTo>
                    <a:pt x="20557" y="20617"/>
                  </a:lnTo>
                  <a:lnTo>
                    <a:pt x="21100" y="20783"/>
                  </a:lnTo>
                  <a:lnTo>
                    <a:pt x="21689" y="20858"/>
                  </a:lnTo>
                  <a:lnTo>
                    <a:pt x="22021" y="20858"/>
                  </a:lnTo>
                  <a:lnTo>
                    <a:pt x="22579" y="20843"/>
                  </a:lnTo>
                  <a:lnTo>
                    <a:pt x="23681" y="20692"/>
                  </a:lnTo>
                  <a:lnTo>
                    <a:pt x="24209" y="20602"/>
                  </a:lnTo>
                  <a:lnTo>
                    <a:pt x="24405" y="20556"/>
                  </a:lnTo>
                  <a:lnTo>
                    <a:pt x="24601" y="20526"/>
                  </a:lnTo>
                  <a:lnTo>
                    <a:pt x="24752" y="20511"/>
                  </a:lnTo>
                  <a:lnTo>
                    <a:pt x="24752" y="20360"/>
                  </a:lnTo>
                  <a:lnTo>
                    <a:pt x="24752" y="20058"/>
                  </a:lnTo>
                  <a:lnTo>
                    <a:pt x="24722" y="19696"/>
                  </a:lnTo>
                  <a:lnTo>
                    <a:pt x="24662" y="19409"/>
                  </a:lnTo>
                  <a:lnTo>
                    <a:pt x="24692" y="19545"/>
                  </a:lnTo>
                  <a:lnTo>
                    <a:pt x="24737" y="19681"/>
                  </a:lnTo>
                  <a:lnTo>
                    <a:pt x="24798" y="19907"/>
                  </a:lnTo>
                  <a:lnTo>
                    <a:pt x="24813" y="20149"/>
                  </a:lnTo>
                  <a:lnTo>
                    <a:pt x="24828" y="20285"/>
                  </a:lnTo>
                  <a:lnTo>
                    <a:pt x="24843" y="20556"/>
                  </a:lnTo>
                  <a:lnTo>
                    <a:pt x="25099" y="20435"/>
                  </a:lnTo>
                  <a:lnTo>
                    <a:pt x="25296" y="20360"/>
                  </a:lnTo>
                  <a:lnTo>
                    <a:pt x="25552" y="20330"/>
                  </a:lnTo>
                  <a:lnTo>
                    <a:pt x="25733" y="20300"/>
                  </a:lnTo>
                  <a:lnTo>
                    <a:pt x="26111" y="20194"/>
                  </a:lnTo>
                  <a:lnTo>
                    <a:pt x="26277" y="20088"/>
                  </a:lnTo>
                  <a:lnTo>
                    <a:pt x="26443" y="19937"/>
                  </a:lnTo>
                  <a:lnTo>
                    <a:pt x="26624" y="19530"/>
                  </a:lnTo>
                  <a:lnTo>
                    <a:pt x="26654" y="19273"/>
                  </a:lnTo>
                  <a:lnTo>
                    <a:pt x="26654" y="18941"/>
                  </a:lnTo>
                  <a:lnTo>
                    <a:pt x="26458" y="18217"/>
                  </a:lnTo>
                  <a:lnTo>
                    <a:pt x="26111" y="17508"/>
                  </a:lnTo>
                  <a:lnTo>
                    <a:pt x="25703" y="16904"/>
                  </a:lnTo>
                  <a:lnTo>
                    <a:pt x="25507" y="16693"/>
                  </a:lnTo>
                  <a:lnTo>
                    <a:pt x="25205" y="16451"/>
                  </a:lnTo>
                  <a:lnTo>
                    <a:pt x="24526" y="16059"/>
                  </a:lnTo>
                  <a:lnTo>
                    <a:pt x="24194" y="15878"/>
                  </a:lnTo>
                  <a:lnTo>
                    <a:pt x="23726" y="15651"/>
                  </a:lnTo>
                  <a:lnTo>
                    <a:pt x="23107" y="15259"/>
                  </a:lnTo>
                  <a:lnTo>
                    <a:pt x="22745" y="14912"/>
                  </a:lnTo>
                  <a:lnTo>
                    <a:pt x="22609" y="14715"/>
                  </a:lnTo>
                  <a:lnTo>
                    <a:pt x="22519" y="13915"/>
                  </a:lnTo>
                  <a:lnTo>
                    <a:pt x="22413" y="13116"/>
                  </a:lnTo>
                  <a:lnTo>
                    <a:pt x="22413" y="13055"/>
                  </a:lnTo>
                  <a:lnTo>
                    <a:pt x="86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8"/>
            <p:cNvSpPr/>
            <p:nvPr/>
          </p:nvSpPr>
          <p:spPr>
            <a:xfrm>
              <a:off x="3255613" y="2194381"/>
              <a:ext cx="1450047" cy="699154"/>
            </a:xfrm>
            <a:custGeom>
              <a:avLst/>
              <a:gdLst/>
              <a:ahLst/>
              <a:cxnLst/>
              <a:rect l="l" t="t" r="r" b="b"/>
              <a:pathLst>
                <a:path w="32118" h="15486" extrusionOk="0">
                  <a:moveTo>
                    <a:pt x="14957" y="1"/>
                  </a:moveTo>
                  <a:lnTo>
                    <a:pt x="14897" y="31"/>
                  </a:lnTo>
                  <a:lnTo>
                    <a:pt x="13916" y="438"/>
                  </a:lnTo>
                  <a:lnTo>
                    <a:pt x="11879" y="1072"/>
                  </a:lnTo>
                  <a:lnTo>
                    <a:pt x="10867" y="1344"/>
                  </a:lnTo>
                  <a:lnTo>
                    <a:pt x="9645" y="1691"/>
                  </a:lnTo>
                  <a:lnTo>
                    <a:pt x="7819" y="2280"/>
                  </a:lnTo>
                  <a:lnTo>
                    <a:pt x="6626" y="2763"/>
                  </a:lnTo>
                  <a:lnTo>
                    <a:pt x="6053" y="3049"/>
                  </a:lnTo>
                  <a:lnTo>
                    <a:pt x="5464" y="3366"/>
                  </a:lnTo>
                  <a:lnTo>
                    <a:pt x="4377" y="4181"/>
                  </a:lnTo>
                  <a:lnTo>
                    <a:pt x="3366" y="5162"/>
                  </a:lnTo>
                  <a:lnTo>
                    <a:pt x="2461" y="6324"/>
                  </a:lnTo>
                  <a:lnTo>
                    <a:pt x="2053" y="6989"/>
                  </a:lnTo>
                  <a:lnTo>
                    <a:pt x="1661" y="7683"/>
                  </a:lnTo>
                  <a:lnTo>
                    <a:pt x="1102" y="9117"/>
                  </a:lnTo>
                  <a:lnTo>
                    <a:pt x="755" y="10611"/>
                  </a:lnTo>
                  <a:lnTo>
                    <a:pt x="544" y="12150"/>
                  </a:lnTo>
                  <a:lnTo>
                    <a:pt x="468" y="12950"/>
                  </a:lnTo>
                  <a:lnTo>
                    <a:pt x="348" y="13765"/>
                  </a:lnTo>
                  <a:lnTo>
                    <a:pt x="152" y="14595"/>
                  </a:lnTo>
                  <a:lnTo>
                    <a:pt x="76" y="14852"/>
                  </a:lnTo>
                  <a:lnTo>
                    <a:pt x="16" y="15123"/>
                  </a:lnTo>
                  <a:lnTo>
                    <a:pt x="1" y="15229"/>
                  </a:lnTo>
                  <a:lnTo>
                    <a:pt x="318" y="15486"/>
                  </a:lnTo>
                  <a:lnTo>
                    <a:pt x="32118" y="2310"/>
                  </a:lnTo>
                  <a:lnTo>
                    <a:pt x="25009" y="1344"/>
                  </a:lnTo>
                  <a:lnTo>
                    <a:pt x="24949" y="1404"/>
                  </a:lnTo>
                  <a:lnTo>
                    <a:pt x="24209" y="2008"/>
                  </a:lnTo>
                  <a:lnTo>
                    <a:pt x="22670" y="3080"/>
                  </a:lnTo>
                  <a:lnTo>
                    <a:pt x="21055" y="3985"/>
                  </a:lnTo>
                  <a:lnTo>
                    <a:pt x="19349" y="4710"/>
                  </a:lnTo>
                  <a:lnTo>
                    <a:pt x="18474" y="4996"/>
                  </a:lnTo>
                  <a:lnTo>
                    <a:pt x="17448" y="5298"/>
                  </a:lnTo>
                  <a:lnTo>
                    <a:pt x="15214" y="5842"/>
                  </a:lnTo>
                  <a:lnTo>
                    <a:pt x="13901" y="6098"/>
                  </a:lnTo>
                  <a:lnTo>
                    <a:pt x="13177" y="6234"/>
                  </a:lnTo>
                  <a:lnTo>
                    <a:pt x="12452" y="6355"/>
                  </a:lnTo>
                  <a:lnTo>
                    <a:pt x="11335" y="6566"/>
                  </a:lnTo>
                  <a:lnTo>
                    <a:pt x="9162" y="7004"/>
                  </a:lnTo>
                  <a:lnTo>
                    <a:pt x="7049" y="7577"/>
                  </a:lnTo>
                  <a:lnTo>
                    <a:pt x="5509" y="8166"/>
                  </a:lnTo>
                  <a:lnTo>
                    <a:pt x="4498" y="8649"/>
                  </a:lnTo>
                  <a:lnTo>
                    <a:pt x="4000" y="8920"/>
                  </a:lnTo>
                  <a:lnTo>
                    <a:pt x="3713" y="9102"/>
                  </a:lnTo>
                  <a:lnTo>
                    <a:pt x="3200" y="9494"/>
                  </a:lnTo>
                  <a:lnTo>
                    <a:pt x="2506" y="10173"/>
                  </a:lnTo>
                  <a:lnTo>
                    <a:pt x="2068" y="10671"/>
                  </a:lnTo>
                  <a:lnTo>
                    <a:pt x="2083" y="10611"/>
                  </a:lnTo>
                  <a:lnTo>
                    <a:pt x="2083" y="10566"/>
                  </a:lnTo>
                  <a:lnTo>
                    <a:pt x="2310" y="9796"/>
                  </a:lnTo>
                  <a:lnTo>
                    <a:pt x="2974" y="8302"/>
                  </a:lnTo>
                  <a:lnTo>
                    <a:pt x="3864" y="6883"/>
                  </a:lnTo>
                  <a:lnTo>
                    <a:pt x="5011" y="5525"/>
                  </a:lnTo>
                  <a:lnTo>
                    <a:pt x="5675" y="4876"/>
                  </a:lnTo>
                  <a:lnTo>
                    <a:pt x="6128" y="4483"/>
                  </a:lnTo>
                  <a:lnTo>
                    <a:pt x="7139" y="3879"/>
                  </a:lnTo>
                  <a:lnTo>
                    <a:pt x="8754" y="3291"/>
                  </a:lnTo>
                  <a:lnTo>
                    <a:pt x="9856" y="3004"/>
                  </a:lnTo>
                  <a:lnTo>
                    <a:pt x="10264" y="2898"/>
                  </a:lnTo>
                  <a:lnTo>
                    <a:pt x="10656" y="2793"/>
                  </a:lnTo>
                  <a:lnTo>
                    <a:pt x="12120" y="2400"/>
                  </a:lnTo>
                  <a:lnTo>
                    <a:pt x="14248" y="1646"/>
                  </a:lnTo>
                  <a:lnTo>
                    <a:pt x="15652" y="1012"/>
                  </a:lnTo>
                  <a:lnTo>
                    <a:pt x="16331" y="619"/>
                  </a:lnTo>
                  <a:lnTo>
                    <a:pt x="16452" y="574"/>
                  </a:lnTo>
                  <a:lnTo>
                    <a:pt x="16965" y="272"/>
                  </a:lnTo>
                  <a:lnTo>
                    <a:pt x="149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8"/>
            <p:cNvSpPr/>
            <p:nvPr/>
          </p:nvSpPr>
          <p:spPr>
            <a:xfrm>
              <a:off x="4701644" y="2299310"/>
              <a:ext cx="1172029" cy="607189"/>
            </a:xfrm>
            <a:custGeom>
              <a:avLst/>
              <a:gdLst/>
              <a:ahLst/>
              <a:cxnLst/>
              <a:rect l="l" t="t" r="r" b="b"/>
              <a:pathLst>
                <a:path w="25960" h="13449" extrusionOk="0">
                  <a:moveTo>
                    <a:pt x="0" y="1"/>
                  </a:moveTo>
                  <a:lnTo>
                    <a:pt x="2083" y="13448"/>
                  </a:lnTo>
                  <a:lnTo>
                    <a:pt x="25960" y="9736"/>
                  </a:lnTo>
                  <a:lnTo>
                    <a:pt x="25930" y="9555"/>
                  </a:lnTo>
                  <a:lnTo>
                    <a:pt x="25884" y="9358"/>
                  </a:lnTo>
                  <a:lnTo>
                    <a:pt x="25839" y="9192"/>
                  </a:lnTo>
                  <a:lnTo>
                    <a:pt x="25839" y="9177"/>
                  </a:lnTo>
                  <a:lnTo>
                    <a:pt x="25809" y="9147"/>
                  </a:lnTo>
                  <a:lnTo>
                    <a:pt x="25628" y="8860"/>
                  </a:lnTo>
                  <a:lnTo>
                    <a:pt x="25205" y="8408"/>
                  </a:lnTo>
                  <a:lnTo>
                    <a:pt x="24692" y="8106"/>
                  </a:lnTo>
                  <a:lnTo>
                    <a:pt x="24103" y="7955"/>
                  </a:lnTo>
                  <a:lnTo>
                    <a:pt x="23771" y="7940"/>
                  </a:lnTo>
                  <a:lnTo>
                    <a:pt x="23334" y="7970"/>
                  </a:lnTo>
                  <a:lnTo>
                    <a:pt x="22473" y="8151"/>
                  </a:lnTo>
                  <a:lnTo>
                    <a:pt x="22096" y="8272"/>
                  </a:lnTo>
                  <a:lnTo>
                    <a:pt x="21477" y="8392"/>
                  </a:lnTo>
                  <a:lnTo>
                    <a:pt x="20874" y="8513"/>
                  </a:lnTo>
                  <a:lnTo>
                    <a:pt x="19530" y="8770"/>
                  </a:lnTo>
                  <a:lnTo>
                    <a:pt x="17553" y="9087"/>
                  </a:lnTo>
                  <a:lnTo>
                    <a:pt x="16240" y="9207"/>
                  </a:lnTo>
                  <a:lnTo>
                    <a:pt x="15576" y="9223"/>
                  </a:lnTo>
                  <a:lnTo>
                    <a:pt x="15485" y="9192"/>
                  </a:lnTo>
                  <a:lnTo>
                    <a:pt x="15425" y="9177"/>
                  </a:lnTo>
                  <a:lnTo>
                    <a:pt x="15365" y="9162"/>
                  </a:lnTo>
                  <a:lnTo>
                    <a:pt x="15289" y="8709"/>
                  </a:lnTo>
                  <a:lnTo>
                    <a:pt x="15350" y="8000"/>
                  </a:lnTo>
                  <a:lnTo>
                    <a:pt x="15350" y="7985"/>
                  </a:lnTo>
                  <a:lnTo>
                    <a:pt x="15350" y="7970"/>
                  </a:lnTo>
                  <a:lnTo>
                    <a:pt x="15274" y="7170"/>
                  </a:lnTo>
                  <a:lnTo>
                    <a:pt x="15002" y="5630"/>
                  </a:lnTo>
                  <a:lnTo>
                    <a:pt x="14444" y="3382"/>
                  </a:lnTo>
                  <a:lnTo>
                    <a:pt x="14021" y="2008"/>
                  </a:lnTo>
                  <a:lnTo>
                    <a:pt x="13991" y="188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8"/>
            <p:cNvSpPr/>
            <p:nvPr/>
          </p:nvSpPr>
          <p:spPr>
            <a:xfrm>
              <a:off x="3269249" y="2301387"/>
              <a:ext cx="1526392" cy="808863"/>
            </a:xfrm>
            <a:custGeom>
              <a:avLst/>
              <a:gdLst/>
              <a:ahLst/>
              <a:cxnLst/>
              <a:rect l="l" t="t" r="r" b="b"/>
              <a:pathLst>
                <a:path w="33809" h="17916" extrusionOk="0">
                  <a:moveTo>
                    <a:pt x="31755" y="0"/>
                  </a:moveTo>
                  <a:lnTo>
                    <a:pt x="0" y="13146"/>
                  </a:lnTo>
                  <a:lnTo>
                    <a:pt x="5041" y="17915"/>
                  </a:lnTo>
                  <a:lnTo>
                    <a:pt x="33808" y="13448"/>
                  </a:lnTo>
                  <a:lnTo>
                    <a:pt x="317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8"/>
            <p:cNvSpPr/>
            <p:nvPr/>
          </p:nvSpPr>
          <p:spPr>
            <a:xfrm>
              <a:off x="3253581" y="2289106"/>
              <a:ext cx="1552261" cy="830669"/>
            </a:xfrm>
            <a:custGeom>
              <a:avLst/>
              <a:gdLst/>
              <a:ahLst/>
              <a:cxnLst/>
              <a:rect l="l" t="t" r="r" b="b"/>
              <a:pathLst>
                <a:path w="34382" h="18399" extrusionOk="0">
                  <a:moveTo>
                    <a:pt x="32253" y="1"/>
                  </a:moveTo>
                  <a:lnTo>
                    <a:pt x="31801" y="197"/>
                  </a:lnTo>
                  <a:lnTo>
                    <a:pt x="529" y="13131"/>
                  </a:lnTo>
                  <a:lnTo>
                    <a:pt x="0" y="13358"/>
                  </a:lnTo>
                  <a:lnTo>
                    <a:pt x="423" y="13750"/>
                  </a:lnTo>
                  <a:lnTo>
                    <a:pt x="5192" y="18263"/>
                  </a:lnTo>
                  <a:lnTo>
                    <a:pt x="5328" y="18398"/>
                  </a:lnTo>
                  <a:lnTo>
                    <a:pt x="5509" y="18353"/>
                  </a:lnTo>
                  <a:lnTo>
                    <a:pt x="34004" y="13931"/>
                  </a:lnTo>
                  <a:lnTo>
                    <a:pt x="34381" y="13871"/>
                  </a:lnTo>
                  <a:lnTo>
                    <a:pt x="34321" y="13493"/>
                  </a:lnTo>
                  <a:lnTo>
                    <a:pt x="31952" y="529"/>
                  </a:lnTo>
                  <a:lnTo>
                    <a:pt x="33944" y="13554"/>
                  </a:lnTo>
                  <a:lnTo>
                    <a:pt x="5464" y="17976"/>
                  </a:lnTo>
                  <a:lnTo>
                    <a:pt x="710" y="13478"/>
                  </a:lnTo>
                  <a:lnTo>
                    <a:pt x="31952" y="529"/>
                  </a:lnTo>
                  <a:lnTo>
                    <a:pt x="3225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8"/>
            <p:cNvSpPr/>
            <p:nvPr/>
          </p:nvSpPr>
          <p:spPr>
            <a:xfrm>
              <a:off x="4365680" y="1891151"/>
              <a:ext cx="346191" cy="419104"/>
            </a:xfrm>
            <a:custGeom>
              <a:avLst/>
              <a:gdLst/>
              <a:ahLst/>
              <a:cxnLst/>
              <a:rect l="l" t="t" r="r" b="b"/>
              <a:pathLst>
                <a:path w="7668" h="9283" extrusionOk="0">
                  <a:moveTo>
                    <a:pt x="6264" y="0"/>
                  </a:moveTo>
                  <a:lnTo>
                    <a:pt x="5706" y="861"/>
                  </a:lnTo>
                  <a:lnTo>
                    <a:pt x="5223" y="1630"/>
                  </a:lnTo>
                  <a:lnTo>
                    <a:pt x="4770" y="2400"/>
                  </a:lnTo>
                  <a:lnTo>
                    <a:pt x="4196" y="3366"/>
                  </a:lnTo>
                  <a:lnTo>
                    <a:pt x="3291" y="4740"/>
                  </a:lnTo>
                  <a:lnTo>
                    <a:pt x="2627" y="5615"/>
                  </a:lnTo>
                  <a:lnTo>
                    <a:pt x="2265" y="6037"/>
                  </a:lnTo>
                  <a:lnTo>
                    <a:pt x="1450" y="6898"/>
                  </a:lnTo>
                  <a:lnTo>
                    <a:pt x="604" y="7683"/>
                  </a:lnTo>
                  <a:lnTo>
                    <a:pt x="1" y="8226"/>
                  </a:lnTo>
                  <a:lnTo>
                    <a:pt x="801" y="8347"/>
                  </a:lnTo>
                  <a:lnTo>
                    <a:pt x="7185" y="9207"/>
                  </a:lnTo>
                  <a:lnTo>
                    <a:pt x="7668" y="9282"/>
                  </a:lnTo>
                  <a:lnTo>
                    <a:pt x="7592" y="8799"/>
                  </a:lnTo>
                  <a:lnTo>
                    <a:pt x="6053" y="1057"/>
                  </a:lnTo>
                  <a:lnTo>
                    <a:pt x="7245" y="8830"/>
                  </a:lnTo>
                  <a:lnTo>
                    <a:pt x="861" y="7969"/>
                  </a:lnTo>
                  <a:lnTo>
                    <a:pt x="1736" y="7169"/>
                  </a:lnTo>
                  <a:lnTo>
                    <a:pt x="2566" y="6309"/>
                  </a:lnTo>
                  <a:lnTo>
                    <a:pt x="3095" y="5690"/>
                  </a:lnTo>
                  <a:lnTo>
                    <a:pt x="4015" y="4407"/>
                  </a:lnTo>
                  <a:lnTo>
                    <a:pt x="5238" y="2400"/>
                  </a:lnTo>
                  <a:lnTo>
                    <a:pt x="6053" y="1057"/>
                  </a:lnTo>
                  <a:lnTo>
                    <a:pt x="62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8"/>
            <p:cNvSpPr/>
            <p:nvPr/>
          </p:nvSpPr>
          <p:spPr>
            <a:xfrm>
              <a:off x="3237237" y="2885362"/>
              <a:ext cx="278018" cy="266461"/>
            </a:xfrm>
            <a:custGeom>
              <a:avLst/>
              <a:gdLst/>
              <a:ahLst/>
              <a:cxnLst/>
              <a:rect l="l" t="t" r="r" b="b"/>
              <a:pathLst>
                <a:path w="6158" h="5902" extrusionOk="0">
                  <a:moveTo>
                    <a:pt x="740" y="1"/>
                  </a:moveTo>
                  <a:lnTo>
                    <a:pt x="513" y="91"/>
                  </a:lnTo>
                  <a:lnTo>
                    <a:pt x="347" y="167"/>
                  </a:lnTo>
                  <a:lnTo>
                    <a:pt x="166" y="242"/>
                  </a:lnTo>
                  <a:lnTo>
                    <a:pt x="121" y="453"/>
                  </a:lnTo>
                  <a:lnTo>
                    <a:pt x="60" y="816"/>
                  </a:lnTo>
                  <a:lnTo>
                    <a:pt x="30" y="1117"/>
                  </a:lnTo>
                  <a:lnTo>
                    <a:pt x="0" y="1525"/>
                  </a:lnTo>
                  <a:lnTo>
                    <a:pt x="30" y="2370"/>
                  </a:lnTo>
                  <a:lnTo>
                    <a:pt x="181" y="3261"/>
                  </a:lnTo>
                  <a:lnTo>
                    <a:pt x="438" y="4196"/>
                  </a:lnTo>
                  <a:lnTo>
                    <a:pt x="619" y="4694"/>
                  </a:lnTo>
                  <a:lnTo>
                    <a:pt x="770" y="5132"/>
                  </a:lnTo>
                  <a:lnTo>
                    <a:pt x="951" y="5615"/>
                  </a:lnTo>
                  <a:lnTo>
                    <a:pt x="1072" y="5902"/>
                  </a:lnTo>
                  <a:lnTo>
                    <a:pt x="1374" y="5872"/>
                  </a:lnTo>
                  <a:lnTo>
                    <a:pt x="5403" y="5238"/>
                  </a:lnTo>
                  <a:lnTo>
                    <a:pt x="6158" y="5132"/>
                  </a:lnTo>
                  <a:lnTo>
                    <a:pt x="5599" y="4604"/>
                  </a:lnTo>
                  <a:lnTo>
                    <a:pt x="664" y="438"/>
                  </a:lnTo>
                  <a:lnTo>
                    <a:pt x="5343" y="4876"/>
                  </a:lnTo>
                  <a:lnTo>
                    <a:pt x="1313" y="5494"/>
                  </a:lnTo>
                  <a:lnTo>
                    <a:pt x="1132" y="5042"/>
                  </a:lnTo>
                  <a:lnTo>
                    <a:pt x="996" y="4574"/>
                  </a:lnTo>
                  <a:lnTo>
                    <a:pt x="845" y="4151"/>
                  </a:lnTo>
                  <a:lnTo>
                    <a:pt x="604" y="3306"/>
                  </a:lnTo>
                  <a:lnTo>
                    <a:pt x="453" y="2446"/>
                  </a:lnTo>
                  <a:lnTo>
                    <a:pt x="393" y="1570"/>
                  </a:lnTo>
                  <a:lnTo>
                    <a:pt x="423" y="1133"/>
                  </a:lnTo>
                  <a:lnTo>
                    <a:pt x="468" y="816"/>
                  </a:lnTo>
                  <a:lnTo>
                    <a:pt x="498" y="514"/>
                  </a:lnTo>
                  <a:lnTo>
                    <a:pt x="664" y="438"/>
                  </a:lnTo>
                  <a:lnTo>
                    <a:pt x="7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8"/>
            <p:cNvSpPr/>
            <p:nvPr/>
          </p:nvSpPr>
          <p:spPr>
            <a:xfrm>
              <a:off x="5210669" y="1848213"/>
              <a:ext cx="713466" cy="481092"/>
            </a:xfrm>
            <a:custGeom>
              <a:avLst/>
              <a:gdLst/>
              <a:ahLst/>
              <a:cxnLst/>
              <a:rect l="l" t="t" r="r" b="b"/>
              <a:pathLst>
                <a:path w="15803" h="10656" extrusionOk="0">
                  <a:moveTo>
                    <a:pt x="12346" y="468"/>
                  </a:moveTo>
                  <a:lnTo>
                    <a:pt x="12527" y="695"/>
                  </a:lnTo>
                  <a:lnTo>
                    <a:pt x="12724" y="921"/>
                  </a:lnTo>
                  <a:lnTo>
                    <a:pt x="13373" y="1540"/>
                  </a:lnTo>
                  <a:lnTo>
                    <a:pt x="14354" y="2627"/>
                  </a:lnTo>
                  <a:lnTo>
                    <a:pt x="15018" y="3593"/>
                  </a:lnTo>
                  <a:lnTo>
                    <a:pt x="15365" y="4498"/>
                  </a:lnTo>
                  <a:lnTo>
                    <a:pt x="15425" y="5404"/>
                  </a:lnTo>
                  <a:lnTo>
                    <a:pt x="15214" y="6385"/>
                  </a:lnTo>
                  <a:lnTo>
                    <a:pt x="14761" y="7487"/>
                  </a:lnTo>
                  <a:lnTo>
                    <a:pt x="14082" y="8769"/>
                  </a:lnTo>
                  <a:lnTo>
                    <a:pt x="13659" y="9524"/>
                  </a:lnTo>
                  <a:lnTo>
                    <a:pt x="13478" y="9705"/>
                  </a:lnTo>
                  <a:lnTo>
                    <a:pt x="13086" y="9992"/>
                  </a:lnTo>
                  <a:lnTo>
                    <a:pt x="12678" y="10173"/>
                  </a:lnTo>
                  <a:lnTo>
                    <a:pt x="12241" y="10264"/>
                  </a:lnTo>
                  <a:lnTo>
                    <a:pt x="12029" y="10279"/>
                  </a:lnTo>
                  <a:lnTo>
                    <a:pt x="11743" y="10264"/>
                  </a:lnTo>
                  <a:lnTo>
                    <a:pt x="11154" y="10128"/>
                  </a:lnTo>
                  <a:lnTo>
                    <a:pt x="10852" y="9992"/>
                  </a:lnTo>
                  <a:lnTo>
                    <a:pt x="10656" y="9690"/>
                  </a:lnTo>
                  <a:lnTo>
                    <a:pt x="10188" y="9147"/>
                  </a:lnTo>
                  <a:lnTo>
                    <a:pt x="9403" y="8422"/>
                  </a:lnTo>
                  <a:lnTo>
                    <a:pt x="8830" y="8000"/>
                  </a:lnTo>
                  <a:lnTo>
                    <a:pt x="8588" y="7834"/>
                  </a:lnTo>
                  <a:lnTo>
                    <a:pt x="8105" y="7577"/>
                  </a:lnTo>
                  <a:lnTo>
                    <a:pt x="7336" y="7305"/>
                  </a:lnTo>
                  <a:lnTo>
                    <a:pt x="6792" y="7185"/>
                  </a:lnTo>
                  <a:lnTo>
                    <a:pt x="5841" y="6973"/>
                  </a:lnTo>
                  <a:lnTo>
                    <a:pt x="4030" y="6370"/>
                  </a:lnTo>
                  <a:lnTo>
                    <a:pt x="3140" y="5977"/>
                  </a:lnTo>
                  <a:lnTo>
                    <a:pt x="2581" y="5706"/>
                  </a:lnTo>
                  <a:lnTo>
                    <a:pt x="2038" y="5449"/>
                  </a:lnTo>
                  <a:lnTo>
                    <a:pt x="2008" y="5434"/>
                  </a:lnTo>
                  <a:lnTo>
                    <a:pt x="1978" y="5434"/>
                  </a:lnTo>
                  <a:lnTo>
                    <a:pt x="1691" y="5404"/>
                  </a:lnTo>
                  <a:lnTo>
                    <a:pt x="1193" y="5268"/>
                  </a:lnTo>
                  <a:lnTo>
                    <a:pt x="951" y="5177"/>
                  </a:lnTo>
                  <a:lnTo>
                    <a:pt x="12346" y="468"/>
                  </a:lnTo>
                  <a:close/>
                  <a:moveTo>
                    <a:pt x="12482" y="1"/>
                  </a:moveTo>
                  <a:lnTo>
                    <a:pt x="12226" y="106"/>
                  </a:lnTo>
                  <a:lnTo>
                    <a:pt x="831" y="4830"/>
                  </a:lnTo>
                  <a:lnTo>
                    <a:pt x="1" y="5162"/>
                  </a:lnTo>
                  <a:lnTo>
                    <a:pt x="831" y="5525"/>
                  </a:lnTo>
                  <a:lnTo>
                    <a:pt x="1087" y="5630"/>
                  </a:lnTo>
                  <a:lnTo>
                    <a:pt x="1631" y="5766"/>
                  </a:lnTo>
                  <a:lnTo>
                    <a:pt x="1902" y="5781"/>
                  </a:lnTo>
                  <a:lnTo>
                    <a:pt x="2264" y="5932"/>
                  </a:lnTo>
                  <a:lnTo>
                    <a:pt x="2612" y="6128"/>
                  </a:lnTo>
                  <a:lnTo>
                    <a:pt x="2808" y="6219"/>
                  </a:lnTo>
                  <a:lnTo>
                    <a:pt x="2989" y="6309"/>
                  </a:lnTo>
                  <a:lnTo>
                    <a:pt x="3849" y="6702"/>
                  </a:lnTo>
                  <a:lnTo>
                    <a:pt x="5706" y="7321"/>
                  </a:lnTo>
                  <a:lnTo>
                    <a:pt x="6717" y="7532"/>
                  </a:lnTo>
                  <a:lnTo>
                    <a:pt x="7275" y="7668"/>
                  </a:lnTo>
                  <a:lnTo>
                    <a:pt x="8211" y="8045"/>
                  </a:lnTo>
                  <a:lnTo>
                    <a:pt x="8588" y="8286"/>
                  </a:lnTo>
                  <a:lnTo>
                    <a:pt x="9207" y="8739"/>
                  </a:lnTo>
                  <a:lnTo>
                    <a:pt x="10173" y="9690"/>
                  </a:lnTo>
                  <a:lnTo>
                    <a:pt x="10535" y="10203"/>
                  </a:lnTo>
                  <a:lnTo>
                    <a:pt x="10596" y="10294"/>
                  </a:lnTo>
                  <a:lnTo>
                    <a:pt x="10686" y="10339"/>
                  </a:lnTo>
                  <a:lnTo>
                    <a:pt x="11033" y="10475"/>
                  </a:lnTo>
                  <a:lnTo>
                    <a:pt x="11697" y="10641"/>
                  </a:lnTo>
                  <a:lnTo>
                    <a:pt x="12029" y="10656"/>
                  </a:lnTo>
                  <a:lnTo>
                    <a:pt x="12301" y="10641"/>
                  </a:lnTo>
                  <a:lnTo>
                    <a:pt x="12814" y="10535"/>
                  </a:lnTo>
                  <a:lnTo>
                    <a:pt x="13297" y="10309"/>
                  </a:lnTo>
                  <a:lnTo>
                    <a:pt x="13735" y="9977"/>
                  </a:lnTo>
                  <a:lnTo>
                    <a:pt x="13931" y="9766"/>
                  </a:lnTo>
                  <a:lnTo>
                    <a:pt x="13946" y="9735"/>
                  </a:lnTo>
                  <a:lnTo>
                    <a:pt x="13976" y="9690"/>
                  </a:lnTo>
                  <a:lnTo>
                    <a:pt x="14414" y="8905"/>
                  </a:lnTo>
                  <a:lnTo>
                    <a:pt x="15123" y="7547"/>
                  </a:lnTo>
                  <a:lnTo>
                    <a:pt x="15591" y="6370"/>
                  </a:lnTo>
                  <a:lnTo>
                    <a:pt x="15803" y="5328"/>
                  </a:lnTo>
                  <a:lnTo>
                    <a:pt x="15757" y="4604"/>
                  </a:lnTo>
                  <a:lnTo>
                    <a:pt x="15652" y="4121"/>
                  </a:lnTo>
                  <a:lnTo>
                    <a:pt x="15350" y="3412"/>
                  </a:lnTo>
                  <a:lnTo>
                    <a:pt x="14671" y="2400"/>
                  </a:lnTo>
                  <a:lnTo>
                    <a:pt x="13644" y="1268"/>
                  </a:lnTo>
                  <a:lnTo>
                    <a:pt x="12995" y="634"/>
                  </a:lnTo>
                  <a:lnTo>
                    <a:pt x="12814" y="438"/>
                  </a:lnTo>
                  <a:lnTo>
                    <a:pt x="12346" y="468"/>
                  </a:lnTo>
                  <a:lnTo>
                    <a:pt x="12346" y="468"/>
                  </a:lnTo>
                  <a:lnTo>
                    <a:pt x="12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8"/>
            <p:cNvSpPr/>
            <p:nvPr/>
          </p:nvSpPr>
          <p:spPr>
            <a:xfrm>
              <a:off x="4673019" y="2080602"/>
              <a:ext cx="672562" cy="313459"/>
            </a:xfrm>
            <a:custGeom>
              <a:avLst/>
              <a:gdLst/>
              <a:ahLst/>
              <a:cxnLst/>
              <a:rect l="l" t="t" r="r" b="b"/>
              <a:pathLst>
                <a:path w="14897" h="6943" extrusionOk="0">
                  <a:moveTo>
                    <a:pt x="11954" y="0"/>
                  </a:moveTo>
                  <a:lnTo>
                    <a:pt x="11773" y="76"/>
                  </a:lnTo>
                  <a:lnTo>
                    <a:pt x="1298" y="4407"/>
                  </a:lnTo>
                  <a:lnTo>
                    <a:pt x="0" y="4935"/>
                  </a:lnTo>
                  <a:lnTo>
                    <a:pt x="1389" y="5132"/>
                  </a:lnTo>
                  <a:lnTo>
                    <a:pt x="14323" y="6867"/>
                  </a:lnTo>
                  <a:lnTo>
                    <a:pt x="14897" y="6943"/>
                  </a:lnTo>
                  <a:lnTo>
                    <a:pt x="14731" y="6369"/>
                  </a:lnTo>
                  <a:lnTo>
                    <a:pt x="14595" y="5917"/>
                  </a:lnTo>
                  <a:lnTo>
                    <a:pt x="14474" y="5464"/>
                  </a:lnTo>
                  <a:lnTo>
                    <a:pt x="14172" y="4468"/>
                  </a:lnTo>
                  <a:lnTo>
                    <a:pt x="13886" y="2958"/>
                  </a:lnTo>
                  <a:lnTo>
                    <a:pt x="13840" y="1932"/>
                  </a:lnTo>
                  <a:lnTo>
                    <a:pt x="13886" y="1389"/>
                  </a:lnTo>
                  <a:lnTo>
                    <a:pt x="13901" y="1147"/>
                  </a:lnTo>
                  <a:lnTo>
                    <a:pt x="13674" y="1026"/>
                  </a:lnTo>
                  <a:lnTo>
                    <a:pt x="12814" y="559"/>
                  </a:lnTo>
                  <a:lnTo>
                    <a:pt x="11909" y="438"/>
                  </a:lnTo>
                  <a:lnTo>
                    <a:pt x="12693" y="951"/>
                  </a:lnTo>
                  <a:lnTo>
                    <a:pt x="13493" y="1389"/>
                  </a:lnTo>
                  <a:lnTo>
                    <a:pt x="13448" y="1947"/>
                  </a:lnTo>
                  <a:lnTo>
                    <a:pt x="13493" y="3004"/>
                  </a:lnTo>
                  <a:lnTo>
                    <a:pt x="13780" y="4543"/>
                  </a:lnTo>
                  <a:lnTo>
                    <a:pt x="14082" y="5600"/>
                  </a:lnTo>
                  <a:lnTo>
                    <a:pt x="14233" y="6052"/>
                  </a:lnTo>
                  <a:lnTo>
                    <a:pt x="14354" y="6505"/>
                  </a:lnTo>
                  <a:lnTo>
                    <a:pt x="1434" y="4769"/>
                  </a:lnTo>
                  <a:lnTo>
                    <a:pt x="11909" y="438"/>
                  </a:lnTo>
                  <a:lnTo>
                    <a:pt x="119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8"/>
            <p:cNvSpPr/>
            <p:nvPr/>
          </p:nvSpPr>
          <p:spPr>
            <a:xfrm>
              <a:off x="4635544" y="1150415"/>
              <a:ext cx="1414607" cy="1162503"/>
            </a:xfrm>
            <a:custGeom>
              <a:avLst/>
              <a:gdLst/>
              <a:ahLst/>
              <a:cxnLst/>
              <a:rect l="l" t="t" r="r" b="b"/>
              <a:pathLst>
                <a:path w="31333" h="25749" extrusionOk="0">
                  <a:moveTo>
                    <a:pt x="3336" y="8981"/>
                  </a:moveTo>
                  <a:lnTo>
                    <a:pt x="3346" y="8994"/>
                  </a:lnTo>
                  <a:lnTo>
                    <a:pt x="3346" y="8994"/>
                  </a:lnTo>
                  <a:lnTo>
                    <a:pt x="3348" y="8982"/>
                  </a:lnTo>
                  <a:lnTo>
                    <a:pt x="3348" y="8982"/>
                  </a:lnTo>
                  <a:lnTo>
                    <a:pt x="3336" y="8981"/>
                  </a:lnTo>
                  <a:close/>
                  <a:moveTo>
                    <a:pt x="29597" y="1"/>
                  </a:moveTo>
                  <a:lnTo>
                    <a:pt x="29491" y="91"/>
                  </a:lnTo>
                  <a:lnTo>
                    <a:pt x="28993" y="454"/>
                  </a:lnTo>
                  <a:lnTo>
                    <a:pt x="27937" y="997"/>
                  </a:lnTo>
                  <a:lnTo>
                    <a:pt x="26775" y="1359"/>
                  </a:lnTo>
                  <a:lnTo>
                    <a:pt x="25462" y="1525"/>
                  </a:lnTo>
                  <a:lnTo>
                    <a:pt x="24752" y="1540"/>
                  </a:lnTo>
                  <a:lnTo>
                    <a:pt x="23922" y="1525"/>
                  </a:lnTo>
                  <a:lnTo>
                    <a:pt x="22262" y="1374"/>
                  </a:lnTo>
                  <a:lnTo>
                    <a:pt x="21387" y="1253"/>
                  </a:lnTo>
                  <a:lnTo>
                    <a:pt x="20526" y="1148"/>
                  </a:lnTo>
                  <a:lnTo>
                    <a:pt x="18730" y="997"/>
                  </a:lnTo>
                  <a:lnTo>
                    <a:pt x="17840" y="982"/>
                  </a:lnTo>
                  <a:lnTo>
                    <a:pt x="17538" y="982"/>
                  </a:lnTo>
                  <a:lnTo>
                    <a:pt x="16768" y="1103"/>
                  </a:lnTo>
                  <a:lnTo>
                    <a:pt x="15425" y="1480"/>
                  </a:lnTo>
                  <a:lnTo>
                    <a:pt x="14323" y="2023"/>
                  </a:lnTo>
                  <a:lnTo>
                    <a:pt x="13463" y="2717"/>
                  </a:lnTo>
                  <a:lnTo>
                    <a:pt x="13131" y="3155"/>
                  </a:lnTo>
                  <a:lnTo>
                    <a:pt x="12965" y="3382"/>
                  </a:lnTo>
                  <a:lnTo>
                    <a:pt x="12708" y="3895"/>
                  </a:lnTo>
                  <a:lnTo>
                    <a:pt x="12512" y="4468"/>
                  </a:lnTo>
                  <a:lnTo>
                    <a:pt x="12407" y="5072"/>
                  </a:lnTo>
                  <a:lnTo>
                    <a:pt x="12376" y="5389"/>
                  </a:lnTo>
                  <a:lnTo>
                    <a:pt x="12346" y="5736"/>
                  </a:lnTo>
                  <a:lnTo>
                    <a:pt x="12376" y="6430"/>
                  </a:lnTo>
                  <a:lnTo>
                    <a:pt x="12437" y="6792"/>
                  </a:lnTo>
                  <a:lnTo>
                    <a:pt x="12452" y="6898"/>
                  </a:lnTo>
                  <a:lnTo>
                    <a:pt x="12467" y="7004"/>
                  </a:lnTo>
                  <a:lnTo>
                    <a:pt x="12346" y="6989"/>
                  </a:lnTo>
                  <a:lnTo>
                    <a:pt x="12225" y="6958"/>
                  </a:lnTo>
                  <a:lnTo>
                    <a:pt x="12059" y="6928"/>
                  </a:lnTo>
                  <a:lnTo>
                    <a:pt x="11441" y="6928"/>
                  </a:lnTo>
                  <a:lnTo>
                    <a:pt x="10656" y="7079"/>
                  </a:lnTo>
                  <a:lnTo>
                    <a:pt x="10248" y="7200"/>
                  </a:lnTo>
                  <a:lnTo>
                    <a:pt x="9599" y="7457"/>
                  </a:lnTo>
                  <a:lnTo>
                    <a:pt x="8996" y="7713"/>
                  </a:lnTo>
                  <a:lnTo>
                    <a:pt x="8543" y="7909"/>
                  </a:lnTo>
                  <a:lnTo>
                    <a:pt x="8090" y="8090"/>
                  </a:lnTo>
                  <a:lnTo>
                    <a:pt x="7698" y="8226"/>
                  </a:lnTo>
                  <a:lnTo>
                    <a:pt x="6898" y="8453"/>
                  </a:lnTo>
                  <a:lnTo>
                    <a:pt x="6068" y="8604"/>
                  </a:lnTo>
                  <a:lnTo>
                    <a:pt x="5237" y="8694"/>
                  </a:lnTo>
                  <a:lnTo>
                    <a:pt x="4830" y="8694"/>
                  </a:lnTo>
                  <a:lnTo>
                    <a:pt x="4121" y="8679"/>
                  </a:lnTo>
                  <a:lnTo>
                    <a:pt x="3411" y="8588"/>
                  </a:lnTo>
                  <a:lnTo>
                    <a:pt x="3348" y="8982"/>
                  </a:lnTo>
                  <a:lnTo>
                    <a:pt x="3348" y="8982"/>
                  </a:lnTo>
                  <a:lnTo>
                    <a:pt x="4075" y="9071"/>
                  </a:lnTo>
                  <a:lnTo>
                    <a:pt x="4815" y="9087"/>
                  </a:lnTo>
                  <a:lnTo>
                    <a:pt x="5253" y="9087"/>
                  </a:lnTo>
                  <a:lnTo>
                    <a:pt x="6113" y="9011"/>
                  </a:lnTo>
                  <a:lnTo>
                    <a:pt x="6973" y="8845"/>
                  </a:lnTo>
                  <a:lnTo>
                    <a:pt x="7803" y="8619"/>
                  </a:lnTo>
                  <a:lnTo>
                    <a:pt x="8226" y="8468"/>
                  </a:lnTo>
                  <a:lnTo>
                    <a:pt x="9282" y="8000"/>
                  </a:lnTo>
                  <a:lnTo>
                    <a:pt x="10369" y="7577"/>
                  </a:lnTo>
                  <a:lnTo>
                    <a:pt x="10716" y="7472"/>
                  </a:lnTo>
                  <a:lnTo>
                    <a:pt x="11441" y="7336"/>
                  </a:lnTo>
                  <a:lnTo>
                    <a:pt x="11803" y="7321"/>
                  </a:lnTo>
                  <a:lnTo>
                    <a:pt x="11863" y="7321"/>
                  </a:lnTo>
                  <a:lnTo>
                    <a:pt x="12150" y="7351"/>
                  </a:lnTo>
                  <a:lnTo>
                    <a:pt x="12482" y="7396"/>
                  </a:lnTo>
                  <a:lnTo>
                    <a:pt x="12603" y="7381"/>
                  </a:lnTo>
                  <a:lnTo>
                    <a:pt x="12693" y="7351"/>
                  </a:lnTo>
                  <a:lnTo>
                    <a:pt x="12784" y="7306"/>
                  </a:lnTo>
                  <a:lnTo>
                    <a:pt x="12859" y="7185"/>
                  </a:lnTo>
                  <a:lnTo>
                    <a:pt x="12829" y="6958"/>
                  </a:lnTo>
                  <a:lnTo>
                    <a:pt x="12784" y="6747"/>
                  </a:lnTo>
                  <a:lnTo>
                    <a:pt x="12708" y="6098"/>
                  </a:lnTo>
                  <a:lnTo>
                    <a:pt x="12739" y="5434"/>
                  </a:lnTo>
                  <a:lnTo>
                    <a:pt x="12799" y="4876"/>
                  </a:lnTo>
                  <a:lnTo>
                    <a:pt x="13025" y="4091"/>
                  </a:lnTo>
                  <a:lnTo>
                    <a:pt x="13267" y="3608"/>
                  </a:lnTo>
                  <a:lnTo>
                    <a:pt x="13433" y="3382"/>
                  </a:lnTo>
                  <a:lnTo>
                    <a:pt x="13614" y="3140"/>
                  </a:lnTo>
                  <a:lnTo>
                    <a:pt x="14037" y="2717"/>
                  </a:lnTo>
                  <a:lnTo>
                    <a:pt x="14746" y="2204"/>
                  </a:lnTo>
                  <a:lnTo>
                    <a:pt x="15848" y="1736"/>
                  </a:lnTo>
                  <a:lnTo>
                    <a:pt x="16995" y="1435"/>
                  </a:lnTo>
                  <a:lnTo>
                    <a:pt x="17583" y="1359"/>
                  </a:lnTo>
                  <a:lnTo>
                    <a:pt x="17840" y="1359"/>
                  </a:lnTo>
                  <a:lnTo>
                    <a:pt x="18715" y="1374"/>
                  </a:lnTo>
                  <a:lnTo>
                    <a:pt x="20451" y="1525"/>
                  </a:lnTo>
                  <a:lnTo>
                    <a:pt x="22187" y="1752"/>
                  </a:lnTo>
                  <a:lnTo>
                    <a:pt x="23907" y="1902"/>
                  </a:lnTo>
                  <a:lnTo>
                    <a:pt x="24752" y="1918"/>
                  </a:lnTo>
                  <a:lnTo>
                    <a:pt x="25401" y="1918"/>
                  </a:lnTo>
                  <a:lnTo>
                    <a:pt x="26669" y="1767"/>
                  </a:lnTo>
                  <a:lnTo>
                    <a:pt x="27922" y="1404"/>
                  </a:lnTo>
                  <a:lnTo>
                    <a:pt x="29129" y="816"/>
                  </a:lnTo>
                  <a:lnTo>
                    <a:pt x="29718" y="393"/>
                  </a:lnTo>
                  <a:lnTo>
                    <a:pt x="29597" y="1"/>
                  </a:lnTo>
                  <a:close/>
                  <a:moveTo>
                    <a:pt x="29914" y="1"/>
                  </a:moveTo>
                  <a:lnTo>
                    <a:pt x="29718" y="393"/>
                  </a:lnTo>
                  <a:lnTo>
                    <a:pt x="29733" y="393"/>
                  </a:lnTo>
                  <a:lnTo>
                    <a:pt x="29763" y="408"/>
                  </a:lnTo>
                  <a:lnTo>
                    <a:pt x="29839" y="514"/>
                  </a:lnTo>
                  <a:lnTo>
                    <a:pt x="29899" y="635"/>
                  </a:lnTo>
                  <a:lnTo>
                    <a:pt x="29612" y="1072"/>
                  </a:lnTo>
                  <a:lnTo>
                    <a:pt x="29024" y="1782"/>
                  </a:lnTo>
                  <a:lnTo>
                    <a:pt x="28390" y="2340"/>
                  </a:lnTo>
                  <a:lnTo>
                    <a:pt x="27726" y="2763"/>
                  </a:lnTo>
                  <a:lnTo>
                    <a:pt x="27031" y="3065"/>
                  </a:lnTo>
                  <a:lnTo>
                    <a:pt x="26307" y="3261"/>
                  </a:lnTo>
                  <a:lnTo>
                    <a:pt x="25220" y="3412"/>
                  </a:lnTo>
                  <a:lnTo>
                    <a:pt x="24481" y="3427"/>
                  </a:lnTo>
                  <a:lnTo>
                    <a:pt x="22926" y="3366"/>
                  </a:lnTo>
                  <a:lnTo>
                    <a:pt x="21432" y="3321"/>
                  </a:lnTo>
                  <a:lnTo>
                    <a:pt x="21040" y="3321"/>
                  </a:lnTo>
                  <a:lnTo>
                    <a:pt x="20300" y="3382"/>
                  </a:lnTo>
                  <a:lnTo>
                    <a:pt x="19591" y="3532"/>
                  </a:lnTo>
                  <a:lnTo>
                    <a:pt x="18957" y="3804"/>
                  </a:lnTo>
                  <a:lnTo>
                    <a:pt x="18383" y="4227"/>
                  </a:lnTo>
                  <a:lnTo>
                    <a:pt x="17870" y="4815"/>
                  </a:lnTo>
                  <a:lnTo>
                    <a:pt x="17447" y="5600"/>
                  </a:lnTo>
                  <a:lnTo>
                    <a:pt x="17115" y="6611"/>
                  </a:lnTo>
                  <a:lnTo>
                    <a:pt x="16995" y="7230"/>
                  </a:lnTo>
                  <a:lnTo>
                    <a:pt x="17508" y="7321"/>
                  </a:lnTo>
                  <a:lnTo>
                    <a:pt x="18036" y="7426"/>
                  </a:lnTo>
                  <a:lnTo>
                    <a:pt x="18217" y="7124"/>
                  </a:lnTo>
                  <a:lnTo>
                    <a:pt x="18625" y="6551"/>
                  </a:lnTo>
                  <a:lnTo>
                    <a:pt x="19062" y="6053"/>
                  </a:lnTo>
                  <a:lnTo>
                    <a:pt x="19545" y="5630"/>
                  </a:lnTo>
                  <a:lnTo>
                    <a:pt x="20059" y="5283"/>
                  </a:lnTo>
                  <a:lnTo>
                    <a:pt x="20602" y="5012"/>
                  </a:lnTo>
                  <a:lnTo>
                    <a:pt x="21160" y="4830"/>
                  </a:lnTo>
                  <a:lnTo>
                    <a:pt x="21734" y="4740"/>
                  </a:lnTo>
                  <a:lnTo>
                    <a:pt x="22036" y="4725"/>
                  </a:lnTo>
                  <a:lnTo>
                    <a:pt x="22338" y="4740"/>
                  </a:lnTo>
                  <a:lnTo>
                    <a:pt x="22971" y="4845"/>
                  </a:lnTo>
                  <a:lnTo>
                    <a:pt x="23620" y="5057"/>
                  </a:lnTo>
                  <a:lnTo>
                    <a:pt x="24254" y="5389"/>
                  </a:lnTo>
                  <a:lnTo>
                    <a:pt x="24586" y="5600"/>
                  </a:lnTo>
                  <a:lnTo>
                    <a:pt x="25326" y="6113"/>
                  </a:lnTo>
                  <a:lnTo>
                    <a:pt x="26382" y="6762"/>
                  </a:lnTo>
                  <a:lnTo>
                    <a:pt x="27137" y="7094"/>
                  </a:lnTo>
                  <a:lnTo>
                    <a:pt x="27560" y="7245"/>
                  </a:lnTo>
                  <a:lnTo>
                    <a:pt x="28209" y="7441"/>
                  </a:lnTo>
                  <a:lnTo>
                    <a:pt x="29446" y="7713"/>
                  </a:lnTo>
                  <a:lnTo>
                    <a:pt x="30125" y="7773"/>
                  </a:lnTo>
                  <a:lnTo>
                    <a:pt x="30171" y="7773"/>
                  </a:lnTo>
                  <a:lnTo>
                    <a:pt x="30322" y="7758"/>
                  </a:lnTo>
                  <a:lnTo>
                    <a:pt x="30503" y="7743"/>
                  </a:lnTo>
                  <a:lnTo>
                    <a:pt x="30669" y="7758"/>
                  </a:lnTo>
                  <a:lnTo>
                    <a:pt x="30835" y="7849"/>
                  </a:lnTo>
                  <a:lnTo>
                    <a:pt x="30880" y="7985"/>
                  </a:lnTo>
                  <a:lnTo>
                    <a:pt x="30880" y="8090"/>
                  </a:lnTo>
                  <a:lnTo>
                    <a:pt x="30246" y="8302"/>
                  </a:lnTo>
                  <a:lnTo>
                    <a:pt x="29341" y="8724"/>
                  </a:lnTo>
                  <a:lnTo>
                    <a:pt x="28692" y="8936"/>
                  </a:lnTo>
                  <a:lnTo>
                    <a:pt x="28359" y="8981"/>
                  </a:lnTo>
                  <a:lnTo>
                    <a:pt x="27967" y="8936"/>
                  </a:lnTo>
                  <a:lnTo>
                    <a:pt x="27212" y="8800"/>
                  </a:lnTo>
                  <a:lnTo>
                    <a:pt x="26171" y="8498"/>
                  </a:lnTo>
                  <a:lnTo>
                    <a:pt x="24888" y="8030"/>
                  </a:lnTo>
                  <a:lnTo>
                    <a:pt x="23952" y="7758"/>
                  </a:lnTo>
                  <a:lnTo>
                    <a:pt x="23334" y="7668"/>
                  </a:lnTo>
                  <a:lnTo>
                    <a:pt x="23017" y="7653"/>
                  </a:lnTo>
                  <a:lnTo>
                    <a:pt x="22730" y="7668"/>
                  </a:lnTo>
                  <a:lnTo>
                    <a:pt x="22171" y="7758"/>
                  </a:lnTo>
                  <a:lnTo>
                    <a:pt x="21598" y="7955"/>
                  </a:lnTo>
                  <a:lnTo>
                    <a:pt x="20994" y="8287"/>
                  </a:lnTo>
                  <a:lnTo>
                    <a:pt x="20677" y="8498"/>
                  </a:lnTo>
                  <a:lnTo>
                    <a:pt x="20602" y="8453"/>
                  </a:lnTo>
                  <a:lnTo>
                    <a:pt x="20541" y="8407"/>
                  </a:lnTo>
                  <a:lnTo>
                    <a:pt x="20315" y="8241"/>
                  </a:lnTo>
                  <a:lnTo>
                    <a:pt x="20074" y="8090"/>
                  </a:lnTo>
                  <a:lnTo>
                    <a:pt x="19817" y="7955"/>
                  </a:lnTo>
                  <a:lnTo>
                    <a:pt x="19560" y="7819"/>
                  </a:lnTo>
                  <a:lnTo>
                    <a:pt x="19274" y="7728"/>
                  </a:lnTo>
                  <a:lnTo>
                    <a:pt x="19002" y="7638"/>
                  </a:lnTo>
                  <a:lnTo>
                    <a:pt x="18972" y="7653"/>
                  </a:lnTo>
                  <a:lnTo>
                    <a:pt x="19002" y="7653"/>
                  </a:lnTo>
                  <a:lnTo>
                    <a:pt x="19244" y="7773"/>
                  </a:lnTo>
                  <a:lnTo>
                    <a:pt x="19485" y="7939"/>
                  </a:lnTo>
                  <a:lnTo>
                    <a:pt x="19742" y="8090"/>
                  </a:lnTo>
                  <a:lnTo>
                    <a:pt x="19983" y="8256"/>
                  </a:lnTo>
                  <a:lnTo>
                    <a:pt x="20209" y="8422"/>
                  </a:lnTo>
                  <a:lnTo>
                    <a:pt x="20451" y="8604"/>
                  </a:lnTo>
                  <a:lnTo>
                    <a:pt x="20557" y="8679"/>
                  </a:lnTo>
                  <a:lnTo>
                    <a:pt x="20662" y="8754"/>
                  </a:lnTo>
                  <a:lnTo>
                    <a:pt x="20738" y="8800"/>
                  </a:lnTo>
                  <a:lnTo>
                    <a:pt x="20813" y="8860"/>
                  </a:lnTo>
                  <a:lnTo>
                    <a:pt x="21130" y="9253"/>
                  </a:lnTo>
                  <a:lnTo>
                    <a:pt x="21704" y="10052"/>
                  </a:lnTo>
                  <a:lnTo>
                    <a:pt x="22443" y="11335"/>
                  </a:lnTo>
                  <a:lnTo>
                    <a:pt x="23334" y="13086"/>
                  </a:lnTo>
                  <a:lnTo>
                    <a:pt x="24284" y="14822"/>
                  </a:lnTo>
                  <a:lnTo>
                    <a:pt x="24843" y="15637"/>
                  </a:lnTo>
                  <a:lnTo>
                    <a:pt x="13267" y="20406"/>
                  </a:lnTo>
                  <a:lnTo>
                    <a:pt x="12859" y="20180"/>
                  </a:lnTo>
                  <a:lnTo>
                    <a:pt x="12467" y="19908"/>
                  </a:lnTo>
                  <a:lnTo>
                    <a:pt x="11924" y="19500"/>
                  </a:lnTo>
                  <a:lnTo>
                    <a:pt x="10988" y="18595"/>
                  </a:lnTo>
                  <a:lnTo>
                    <a:pt x="10203" y="17569"/>
                  </a:lnTo>
                  <a:lnTo>
                    <a:pt x="9539" y="16437"/>
                  </a:lnTo>
                  <a:lnTo>
                    <a:pt x="9237" y="15833"/>
                  </a:lnTo>
                  <a:lnTo>
                    <a:pt x="9237" y="15818"/>
                  </a:lnTo>
                  <a:lnTo>
                    <a:pt x="9222" y="15803"/>
                  </a:lnTo>
                  <a:lnTo>
                    <a:pt x="9207" y="15818"/>
                  </a:lnTo>
                  <a:lnTo>
                    <a:pt x="9207" y="15833"/>
                  </a:lnTo>
                  <a:lnTo>
                    <a:pt x="9690" y="17040"/>
                  </a:lnTo>
                  <a:lnTo>
                    <a:pt x="10535" y="18685"/>
                  </a:lnTo>
                  <a:lnTo>
                    <a:pt x="11275" y="19712"/>
                  </a:lnTo>
                  <a:lnTo>
                    <a:pt x="11727" y="20210"/>
                  </a:lnTo>
                  <a:lnTo>
                    <a:pt x="12029" y="20481"/>
                  </a:lnTo>
                  <a:lnTo>
                    <a:pt x="12376" y="20768"/>
                  </a:lnTo>
                  <a:lnTo>
                    <a:pt x="1615" y="25221"/>
                  </a:lnTo>
                  <a:lnTo>
                    <a:pt x="347" y="16980"/>
                  </a:lnTo>
                  <a:lnTo>
                    <a:pt x="498" y="16754"/>
                  </a:lnTo>
                  <a:lnTo>
                    <a:pt x="679" y="16527"/>
                  </a:lnTo>
                  <a:lnTo>
                    <a:pt x="1268" y="15667"/>
                  </a:lnTo>
                  <a:lnTo>
                    <a:pt x="2551" y="14037"/>
                  </a:lnTo>
                  <a:lnTo>
                    <a:pt x="3245" y="13267"/>
                  </a:lnTo>
                  <a:lnTo>
                    <a:pt x="3728" y="12739"/>
                  </a:lnTo>
                  <a:lnTo>
                    <a:pt x="4770" y="11788"/>
                  </a:lnTo>
                  <a:lnTo>
                    <a:pt x="5328" y="11350"/>
                  </a:lnTo>
                  <a:lnTo>
                    <a:pt x="5419" y="11305"/>
                  </a:lnTo>
                  <a:lnTo>
                    <a:pt x="5509" y="11260"/>
                  </a:lnTo>
                  <a:lnTo>
                    <a:pt x="5539" y="11245"/>
                  </a:lnTo>
                  <a:lnTo>
                    <a:pt x="5585" y="11245"/>
                  </a:lnTo>
                  <a:lnTo>
                    <a:pt x="5736" y="11275"/>
                  </a:lnTo>
                  <a:lnTo>
                    <a:pt x="5886" y="11335"/>
                  </a:lnTo>
                  <a:lnTo>
                    <a:pt x="6203" y="11471"/>
                  </a:lnTo>
                  <a:lnTo>
                    <a:pt x="6837" y="11652"/>
                  </a:lnTo>
                  <a:lnTo>
                    <a:pt x="7169" y="11713"/>
                  </a:lnTo>
                  <a:lnTo>
                    <a:pt x="7577" y="11788"/>
                  </a:lnTo>
                  <a:lnTo>
                    <a:pt x="8422" y="11909"/>
                  </a:lnTo>
                  <a:lnTo>
                    <a:pt x="8845" y="11924"/>
                  </a:lnTo>
                  <a:lnTo>
                    <a:pt x="9131" y="11909"/>
                  </a:lnTo>
                  <a:lnTo>
                    <a:pt x="9433" y="11879"/>
                  </a:lnTo>
                  <a:lnTo>
                    <a:pt x="9705" y="11833"/>
                  </a:lnTo>
                  <a:lnTo>
                    <a:pt x="10263" y="11682"/>
                  </a:lnTo>
                  <a:lnTo>
                    <a:pt x="10776" y="11441"/>
                  </a:lnTo>
                  <a:lnTo>
                    <a:pt x="11244" y="11109"/>
                  </a:lnTo>
                  <a:lnTo>
                    <a:pt x="11425" y="10898"/>
                  </a:lnTo>
                  <a:lnTo>
                    <a:pt x="10943" y="11184"/>
                  </a:lnTo>
                  <a:lnTo>
                    <a:pt x="9916" y="11607"/>
                  </a:lnTo>
                  <a:lnTo>
                    <a:pt x="9373" y="11713"/>
                  </a:lnTo>
                  <a:lnTo>
                    <a:pt x="9056" y="11758"/>
                  </a:lnTo>
                  <a:lnTo>
                    <a:pt x="8739" y="11773"/>
                  </a:lnTo>
                  <a:lnTo>
                    <a:pt x="8286" y="11758"/>
                  </a:lnTo>
                  <a:lnTo>
                    <a:pt x="7411" y="11592"/>
                  </a:lnTo>
                  <a:lnTo>
                    <a:pt x="7003" y="11456"/>
                  </a:lnTo>
                  <a:lnTo>
                    <a:pt x="6430" y="11215"/>
                  </a:lnTo>
                  <a:lnTo>
                    <a:pt x="5403" y="10626"/>
                  </a:lnTo>
                  <a:lnTo>
                    <a:pt x="4890" y="10324"/>
                  </a:lnTo>
                  <a:lnTo>
                    <a:pt x="4438" y="10068"/>
                  </a:lnTo>
                  <a:lnTo>
                    <a:pt x="4015" y="9766"/>
                  </a:lnTo>
                  <a:lnTo>
                    <a:pt x="3819" y="9585"/>
                  </a:lnTo>
                  <a:lnTo>
                    <a:pt x="3638" y="9388"/>
                  </a:lnTo>
                  <a:lnTo>
                    <a:pt x="3487" y="9162"/>
                  </a:lnTo>
                  <a:lnTo>
                    <a:pt x="3346" y="8994"/>
                  </a:lnTo>
                  <a:lnTo>
                    <a:pt x="3346" y="8994"/>
                  </a:lnTo>
                  <a:lnTo>
                    <a:pt x="3291" y="9343"/>
                  </a:lnTo>
                  <a:lnTo>
                    <a:pt x="3170" y="9283"/>
                  </a:lnTo>
                  <a:lnTo>
                    <a:pt x="3109" y="9237"/>
                  </a:lnTo>
                  <a:lnTo>
                    <a:pt x="3170" y="9343"/>
                  </a:lnTo>
                  <a:lnTo>
                    <a:pt x="3245" y="9434"/>
                  </a:lnTo>
                  <a:lnTo>
                    <a:pt x="3306" y="9539"/>
                  </a:lnTo>
                  <a:lnTo>
                    <a:pt x="3351" y="9600"/>
                  </a:lnTo>
                  <a:lnTo>
                    <a:pt x="3547" y="9826"/>
                  </a:lnTo>
                  <a:lnTo>
                    <a:pt x="3773" y="10037"/>
                  </a:lnTo>
                  <a:lnTo>
                    <a:pt x="4166" y="10339"/>
                  </a:lnTo>
                  <a:lnTo>
                    <a:pt x="4558" y="10551"/>
                  </a:lnTo>
                  <a:lnTo>
                    <a:pt x="4634" y="10581"/>
                  </a:lnTo>
                  <a:lnTo>
                    <a:pt x="4709" y="10626"/>
                  </a:lnTo>
                  <a:lnTo>
                    <a:pt x="4981" y="10777"/>
                  </a:lnTo>
                  <a:lnTo>
                    <a:pt x="5253" y="10943"/>
                  </a:lnTo>
                  <a:lnTo>
                    <a:pt x="5177" y="10988"/>
                  </a:lnTo>
                  <a:lnTo>
                    <a:pt x="5132" y="11033"/>
                  </a:lnTo>
                  <a:lnTo>
                    <a:pt x="4588" y="11456"/>
                  </a:lnTo>
                  <a:lnTo>
                    <a:pt x="3532" y="12437"/>
                  </a:lnTo>
                  <a:lnTo>
                    <a:pt x="2989" y="12996"/>
                  </a:lnTo>
                  <a:lnTo>
                    <a:pt x="2325" y="13735"/>
                  </a:lnTo>
                  <a:lnTo>
                    <a:pt x="1027" y="15395"/>
                  </a:lnTo>
                  <a:lnTo>
                    <a:pt x="393" y="16301"/>
                  </a:lnTo>
                  <a:lnTo>
                    <a:pt x="242" y="16512"/>
                  </a:lnTo>
                  <a:lnTo>
                    <a:pt x="76" y="16769"/>
                  </a:lnTo>
                  <a:lnTo>
                    <a:pt x="0" y="16889"/>
                  </a:lnTo>
                  <a:lnTo>
                    <a:pt x="15" y="17040"/>
                  </a:lnTo>
                  <a:lnTo>
                    <a:pt x="1283" y="25281"/>
                  </a:lnTo>
                  <a:lnTo>
                    <a:pt x="1359" y="25749"/>
                  </a:lnTo>
                  <a:lnTo>
                    <a:pt x="1811" y="25568"/>
                  </a:lnTo>
                  <a:lnTo>
                    <a:pt x="12557" y="21100"/>
                  </a:lnTo>
                  <a:lnTo>
                    <a:pt x="13161" y="20859"/>
                  </a:lnTo>
                  <a:lnTo>
                    <a:pt x="12648" y="20466"/>
                  </a:lnTo>
                  <a:lnTo>
                    <a:pt x="12573" y="20406"/>
                  </a:lnTo>
                  <a:lnTo>
                    <a:pt x="12527" y="20346"/>
                  </a:lnTo>
                  <a:lnTo>
                    <a:pt x="12814" y="20557"/>
                  </a:lnTo>
                  <a:lnTo>
                    <a:pt x="13131" y="20723"/>
                  </a:lnTo>
                  <a:lnTo>
                    <a:pt x="13282" y="20829"/>
                  </a:lnTo>
                  <a:lnTo>
                    <a:pt x="13448" y="20753"/>
                  </a:lnTo>
                  <a:lnTo>
                    <a:pt x="25054" y="15939"/>
                  </a:lnTo>
                  <a:lnTo>
                    <a:pt x="25477" y="15742"/>
                  </a:lnTo>
                  <a:lnTo>
                    <a:pt x="25205" y="15350"/>
                  </a:lnTo>
                  <a:lnTo>
                    <a:pt x="24707" y="14641"/>
                  </a:lnTo>
                  <a:lnTo>
                    <a:pt x="23862" y="13116"/>
                  </a:lnTo>
                  <a:lnTo>
                    <a:pt x="23485" y="12347"/>
                  </a:lnTo>
                  <a:lnTo>
                    <a:pt x="23002" y="11381"/>
                  </a:lnTo>
                  <a:lnTo>
                    <a:pt x="22171" y="9947"/>
                  </a:lnTo>
                  <a:lnTo>
                    <a:pt x="21538" y="9041"/>
                  </a:lnTo>
                  <a:lnTo>
                    <a:pt x="21175" y="8604"/>
                  </a:lnTo>
                  <a:lnTo>
                    <a:pt x="21658" y="8317"/>
                  </a:lnTo>
                  <a:lnTo>
                    <a:pt x="22353" y="8060"/>
                  </a:lnTo>
                  <a:lnTo>
                    <a:pt x="22836" y="7985"/>
                  </a:lnTo>
                  <a:lnTo>
                    <a:pt x="23062" y="7970"/>
                  </a:lnTo>
                  <a:lnTo>
                    <a:pt x="23364" y="7985"/>
                  </a:lnTo>
                  <a:lnTo>
                    <a:pt x="23937" y="8075"/>
                  </a:lnTo>
                  <a:lnTo>
                    <a:pt x="24828" y="8332"/>
                  </a:lnTo>
                  <a:lnTo>
                    <a:pt x="25447" y="8558"/>
                  </a:lnTo>
                  <a:lnTo>
                    <a:pt x="26096" y="8800"/>
                  </a:lnTo>
                  <a:lnTo>
                    <a:pt x="27182" y="9117"/>
                  </a:lnTo>
                  <a:lnTo>
                    <a:pt x="27967" y="9268"/>
                  </a:lnTo>
                  <a:lnTo>
                    <a:pt x="28375" y="9298"/>
                  </a:lnTo>
                  <a:lnTo>
                    <a:pt x="28450" y="9298"/>
                  </a:lnTo>
                  <a:lnTo>
                    <a:pt x="28888" y="9237"/>
                  </a:lnTo>
                  <a:lnTo>
                    <a:pt x="29657" y="8951"/>
                  </a:lnTo>
                  <a:lnTo>
                    <a:pt x="30035" y="8785"/>
                  </a:lnTo>
                  <a:lnTo>
                    <a:pt x="30533" y="8558"/>
                  </a:lnTo>
                  <a:lnTo>
                    <a:pt x="31031" y="8407"/>
                  </a:lnTo>
                  <a:lnTo>
                    <a:pt x="31272" y="8347"/>
                  </a:lnTo>
                  <a:lnTo>
                    <a:pt x="31318" y="8090"/>
                  </a:lnTo>
                  <a:lnTo>
                    <a:pt x="31333" y="7909"/>
                  </a:lnTo>
                  <a:lnTo>
                    <a:pt x="31242" y="7638"/>
                  </a:lnTo>
                  <a:lnTo>
                    <a:pt x="31182" y="7562"/>
                  </a:lnTo>
                  <a:lnTo>
                    <a:pt x="31046" y="7426"/>
                  </a:lnTo>
                  <a:lnTo>
                    <a:pt x="30714" y="7336"/>
                  </a:lnTo>
                  <a:lnTo>
                    <a:pt x="30201" y="7336"/>
                  </a:lnTo>
                  <a:lnTo>
                    <a:pt x="29582" y="7290"/>
                  </a:lnTo>
                  <a:lnTo>
                    <a:pt x="28375" y="7034"/>
                  </a:lnTo>
                  <a:lnTo>
                    <a:pt x="27726" y="6823"/>
                  </a:lnTo>
                  <a:lnTo>
                    <a:pt x="27348" y="6687"/>
                  </a:lnTo>
                  <a:lnTo>
                    <a:pt x="26639" y="6370"/>
                  </a:lnTo>
                  <a:lnTo>
                    <a:pt x="25628" y="5781"/>
                  </a:lnTo>
                  <a:lnTo>
                    <a:pt x="24933" y="5298"/>
                  </a:lnTo>
                  <a:lnTo>
                    <a:pt x="24843" y="5238"/>
                  </a:lnTo>
                  <a:lnTo>
                    <a:pt x="24511" y="5012"/>
                  </a:lnTo>
                  <a:lnTo>
                    <a:pt x="23832" y="4664"/>
                  </a:lnTo>
                  <a:lnTo>
                    <a:pt x="23122" y="4438"/>
                  </a:lnTo>
                  <a:lnTo>
                    <a:pt x="22428" y="4332"/>
                  </a:lnTo>
                  <a:lnTo>
                    <a:pt x="22066" y="4317"/>
                  </a:lnTo>
                  <a:lnTo>
                    <a:pt x="21764" y="4317"/>
                  </a:lnTo>
                  <a:lnTo>
                    <a:pt x="21160" y="4408"/>
                  </a:lnTo>
                  <a:lnTo>
                    <a:pt x="20572" y="4589"/>
                  </a:lnTo>
                  <a:lnTo>
                    <a:pt x="20013" y="4845"/>
                  </a:lnTo>
                  <a:lnTo>
                    <a:pt x="19485" y="5178"/>
                  </a:lnTo>
                  <a:lnTo>
                    <a:pt x="18987" y="5600"/>
                  </a:lnTo>
                  <a:lnTo>
                    <a:pt x="18504" y="6083"/>
                  </a:lnTo>
                  <a:lnTo>
                    <a:pt x="18081" y="6657"/>
                  </a:lnTo>
                  <a:lnTo>
                    <a:pt x="17885" y="6958"/>
                  </a:lnTo>
                  <a:lnTo>
                    <a:pt x="17689" y="6913"/>
                  </a:lnTo>
                  <a:lnTo>
                    <a:pt x="17478" y="6883"/>
                  </a:lnTo>
                  <a:lnTo>
                    <a:pt x="17598" y="6400"/>
                  </a:lnTo>
                  <a:lnTo>
                    <a:pt x="17900" y="5585"/>
                  </a:lnTo>
                  <a:lnTo>
                    <a:pt x="18278" y="4936"/>
                  </a:lnTo>
                  <a:lnTo>
                    <a:pt x="18715" y="4453"/>
                  </a:lnTo>
                  <a:lnTo>
                    <a:pt x="19213" y="4106"/>
                  </a:lnTo>
                  <a:lnTo>
                    <a:pt x="19787" y="3864"/>
                  </a:lnTo>
                  <a:lnTo>
                    <a:pt x="20421" y="3729"/>
                  </a:lnTo>
                  <a:lnTo>
                    <a:pt x="21115" y="3668"/>
                  </a:lnTo>
                  <a:lnTo>
                    <a:pt x="21477" y="3653"/>
                  </a:lnTo>
                  <a:lnTo>
                    <a:pt x="22187" y="3668"/>
                  </a:lnTo>
                  <a:lnTo>
                    <a:pt x="22941" y="3714"/>
                  </a:lnTo>
                  <a:lnTo>
                    <a:pt x="23726" y="3759"/>
                  </a:lnTo>
                  <a:lnTo>
                    <a:pt x="24541" y="3774"/>
                  </a:lnTo>
                  <a:lnTo>
                    <a:pt x="25281" y="3759"/>
                  </a:lnTo>
                  <a:lnTo>
                    <a:pt x="26413" y="3608"/>
                  </a:lnTo>
                  <a:lnTo>
                    <a:pt x="27167" y="3412"/>
                  </a:lnTo>
                  <a:lnTo>
                    <a:pt x="27907" y="3095"/>
                  </a:lnTo>
                  <a:lnTo>
                    <a:pt x="28631" y="2642"/>
                  </a:lnTo>
                  <a:lnTo>
                    <a:pt x="29325" y="2038"/>
                  </a:lnTo>
                  <a:lnTo>
                    <a:pt x="29974" y="1269"/>
                  </a:lnTo>
                  <a:lnTo>
                    <a:pt x="30276" y="786"/>
                  </a:lnTo>
                  <a:lnTo>
                    <a:pt x="30382" y="620"/>
                  </a:lnTo>
                  <a:lnTo>
                    <a:pt x="30291" y="423"/>
                  </a:lnTo>
                  <a:lnTo>
                    <a:pt x="30291" y="408"/>
                  </a:lnTo>
                  <a:lnTo>
                    <a:pt x="30276" y="393"/>
                  </a:lnTo>
                  <a:lnTo>
                    <a:pt x="30216" y="257"/>
                  </a:lnTo>
                  <a:lnTo>
                    <a:pt x="30080" y="91"/>
                  </a:lnTo>
                  <a:lnTo>
                    <a:pt x="299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8"/>
            <p:cNvSpPr/>
            <p:nvPr/>
          </p:nvSpPr>
          <p:spPr>
            <a:xfrm>
              <a:off x="3906411" y="1699669"/>
              <a:ext cx="443619" cy="517210"/>
            </a:xfrm>
            <a:custGeom>
              <a:avLst/>
              <a:gdLst/>
              <a:ahLst/>
              <a:cxnLst/>
              <a:rect l="l" t="t" r="r" b="b"/>
              <a:pathLst>
                <a:path w="9826" h="11456" extrusionOk="0">
                  <a:moveTo>
                    <a:pt x="9825" y="0"/>
                  </a:moveTo>
                  <a:lnTo>
                    <a:pt x="8965" y="287"/>
                  </a:lnTo>
                  <a:lnTo>
                    <a:pt x="8301" y="498"/>
                  </a:lnTo>
                  <a:lnTo>
                    <a:pt x="7109" y="1042"/>
                  </a:lnTo>
                  <a:lnTo>
                    <a:pt x="6037" y="1706"/>
                  </a:lnTo>
                  <a:lnTo>
                    <a:pt x="5101" y="2491"/>
                  </a:lnTo>
                  <a:lnTo>
                    <a:pt x="4302" y="3381"/>
                  </a:lnTo>
                  <a:lnTo>
                    <a:pt x="3653" y="4392"/>
                  </a:lnTo>
                  <a:lnTo>
                    <a:pt x="3124" y="5524"/>
                  </a:lnTo>
                  <a:lnTo>
                    <a:pt x="2732" y="6762"/>
                  </a:lnTo>
                  <a:lnTo>
                    <a:pt x="2596" y="7426"/>
                  </a:lnTo>
                  <a:lnTo>
                    <a:pt x="2551" y="7818"/>
                  </a:lnTo>
                  <a:lnTo>
                    <a:pt x="2521" y="8181"/>
                  </a:lnTo>
                  <a:lnTo>
                    <a:pt x="2506" y="8467"/>
                  </a:lnTo>
                  <a:lnTo>
                    <a:pt x="2430" y="8965"/>
                  </a:lnTo>
                  <a:lnTo>
                    <a:pt x="2339" y="9207"/>
                  </a:lnTo>
                  <a:lnTo>
                    <a:pt x="2234" y="9403"/>
                  </a:lnTo>
                  <a:lnTo>
                    <a:pt x="1962" y="9780"/>
                  </a:lnTo>
                  <a:lnTo>
                    <a:pt x="1449" y="10278"/>
                  </a:lnTo>
                  <a:lnTo>
                    <a:pt x="981" y="10565"/>
                  </a:lnTo>
                  <a:lnTo>
                    <a:pt x="0" y="11109"/>
                  </a:lnTo>
                  <a:lnTo>
                    <a:pt x="1117" y="11260"/>
                  </a:lnTo>
                  <a:lnTo>
                    <a:pt x="2430" y="11426"/>
                  </a:lnTo>
                  <a:lnTo>
                    <a:pt x="2581" y="11456"/>
                  </a:lnTo>
                  <a:lnTo>
                    <a:pt x="2702" y="11380"/>
                  </a:lnTo>
                  <a:lnTo>
                    <a:pt x="3124" y="11078"/>
                  </a:lnTo>
                  <a:lnTo>
                    <a:pt x="3547" y="10777"/>
                  </a:lnTo>
                  <a:lnTo>
                    <a:pt x="4000" y="10445"/>
                  </a:lnTo>
                  <a:lnTo>
                    <a:pt x="4468" y="10128"/>
                  </a:lnTo>
                  <a:lnTo>
                    <a:pt x="4860" y="9871"/>
                  </a:lnTo>
                  <a:lnTo>
                    <a:pt x="5267" y="9645"/>
                  </a:lnTo>
                  <a:lnTo>
                    <a:pt x="5630" y="9433"/>
                  </a:lnTo>
                  <a:lnTo>
                    <a:pt x="6384" y="8935"/>
                  </a:lnTo>
                  <a:lnTo>
                    <a:pt x="6747" y="8618"/>
                  </a:lnTo>
                  <a:lnTo>
                    <a:pt x="7124" y="8286"/>
                  </a:lnTo>
                  <a:lnTo>
                    <a:pt x="7788" y="7577"/>
                  </a:lnTo>
                  <a:lnTo>
                    <a:pt x="8361" y="6822"/>
                  </a:lnTo>
                  <a:lnTo>
                    <a:pt x="8829" y="6022"/>
                  </a:lnTo>
                  <a:lnTo>
                    <a:pt x="9192" y="5162"/>
                  </a:lnTo>
                  <a:lnTo>
                    <a:pt x="9463" y="4272"/>
                  </a:lnTo>
                  <a:lnTo>
                    <a:pt x="9644" y="3321"/>
                  </a:lnTo>
                  <a:lnTo>
                    <a:pt x="9720" y="2310"/>
                  </a:lnTo>
                  <a:lnTo>
                    <a:pt x="9720" y="1796"/>
                  </a:lnTo>
                  <a:lnTo>
                    <a:pt x="9690" y="348"/>
                  </a:lnTo>
                  <a:lnTo>
                    <a:pt x="9161" y="1344"/>
                  </a:lnTo>
                  <a:lnTo>
                    <a:pt x="9282" y="1072"/>
                  </a:lnTo>
                  <a:lnTo>
                    <a:pt x="9071" y="619"/>
                  </a:lnTo>
                  <a:lnTo>
                    <a:pt x="8875" y="1012"/>
                  </a:lnTo>
                  <a:lnTo>
                    <a:pt x="8573" y="1812"/>
                  </a:lnTo>
                  <a:lnTo>
                    <a:pt x="8361" y="2627"/>
                  </a:lnTo>
                  <a:lnTo>
                    <a:pt x="8241" y="3472"/>
                  </a:lnTo>
                  <a:lnTo>
                    <a:pt x="8226" y="3909"/>
                  </a:lnTo>
                  <a:lnTo>
                    <a:pt x="8784" y="2853"/>
                  </a:lnTo>
                  <a:lnTo>
                    <a:pt x="9343" y="1812"/>
                  </a:lnTo>
                  <a:lnTo>
                    <a:pt x="9343" y="2310"/>
                  </a:lnTo>
                  <a:lnTo>
                    <a:pt x="9267" y="3260"/>
                  </a:lnTo>
                  <a:lnTo>
                    <a:pt x="9101" y="4151"/>
                  </a:lnTo>
                  <a:lnTo>
                    <a:pt x="8844" y="5011"/>
                  </a:lnTo>
                  <a:lnTo>
                    <a:pt x="8497" y="5826"/>
                  </a:lnTo>
                  <a:lnTo>
                    <a:pt x="8060" y="6596"/>
                  </a:lnTo>
                  <a:lnTo>
                    <a:pt x="7516" y="7320"/>
                  </a:lnTo>
                  <a:lnTo>
                    <a:pt x="6867" y="8015"/>
                  </a:lnTo>
                  <a:lnTo>
                    <a:pt x="6505" y="8347"/>
                  </a:lnTo>
                  <a:lnTo>
                    <a:pt x="5962" y="8769"/>
                  </a:lnTo>
                  <a:lnTo>
                    <a:pt x="4815" y="9448"/>
                  </a:lnTo>
                  <a:lnTo>
                    <a:pt x="4241" y="9811"/>
                  </a:lnTo>
                  <a:lnTo>
                    <a:pt x="3351" y="10429"/>
                  </a:lnTo>
                  <a:lnTo>
                    <a:pt x="2475" y="11063"/>
                  </a:lnTo>
                  <a:lnTo>
                    <a:pt x="1147" y="10882"/>
                  </a:lnTo>
                  <a:lnTo>
                    <a:pt x="1389" y="10746"/>
                  </a:lnTo>
                  <a:lnTo>
                    <a:pt x="1826" y="10429"/>
                  </a:lnTo>
                  <a:lnTo>
                    <a:pt x="2204" y="10052"/>
                  </a:lnTo>
                  <a:lnTo>
                    <a:pt x="2536" y="9614"/>
                  </a:lnTo>
                  <a:lnTo>
                    <a:pt x="2656" y="9358"/>
                  </a:lnTo>
                  <a:lnTo>
                    <a:pt x="2747" y="9131"/>
                  </a:lnTo>
                  <a:lnTo>
                    <a:pt x="2853" y="8679"/>
                  </a:lnTo>
                  <a:lnTo>
                    <a:pt x="2898" y="7984"/>
                  </a:lnTo>
                  <a:lnTo>
                    <a:pt x="2958" y="7486"/>
                  </a:lnTo>
                  <a:lnTo>
                    <a:pt x="3094" y="6837"/>
                  </a:lnTo>
                  <a:lnTo>
                    <a:pt x="3471" y="5645"/>
                  </a:lnTo>
                  <a:lnTo>
                    <a:pt x="3970" y="4558"/>
                  </a:lnTo>
                  <a:lnTo>
                    <a:pt x="4603" y="3592"/>
                  </a:lnTo>
                  <a:lnTo>
                    <a:pt x="5373" y="2732"/>
                  </a:lnTo>
                  <a:lnTo>
                    <a:pt x="6264" y="1993"/>
                  </a:lnTo>
                  <a:lnTo>
                    <a:pt x="7290" y="1359"/>
                  </a:lnTo>
                  <a:lnTo>
                    <a:pt x="8437" y="831"/>
                  </a:lnTo>
                  <a:lnTo>
                    <a:pt x="9071" y="619"/>
                  </a:lnTo>
                  <a:lnTo>
                    <a:pt x="98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8"/>
            <p:cNvSpPr/>
            <p:nvPr/>
          </p:nvSpPr>
          <p:spPr>
            <a:xfrm>
              <a:off x="4784089" y="2730676"/>
              <a:ext cx="1188418" cy="1294695"/>
            </a:xfrm>
            <a:custGeom>
              <a:avLst/>
              <a:gdLst/>
              <a:ahLst/>
              <a:cxnLst/>
              <a:rect l="l" t="t" r="r" b="b"/>
              <a:pathLst>
                <a:path w="26323" h="28677" extrusionOk="0">
                  <a:moveTo>
                    <a:pt x="24285" y="1"/>
                  </a:moveTo>
                  <a:lnTo>
                    <a:pt x="23892" y="46"/>
                  </a:lnTo>
                  <a:lnTo>
                    <a:pt x="378" y="3713"/>
                  </a:lnTo>
                  <a:lnTo>
                    <a:pt x="1" y="3774"/>
                  </a:lnTo>
                  <a:lnTo>
                    <a:pt x="61" y="4151"/>
                  </a:lnTo>
                  <a:lnTo>
                    <a:pt x="1419" y="13071"/>
                  </a:lnTo>
                  <a:lnTo>
                    <a:pt x="1495" y="13584"/>
                  </a:lnTo>
                  <a:lnTo>
                    <a:pt x="1963" y="13358"/>
                  </a:lnTo>
                  <a:lnTo>
                    <a:pt x="2400" y="13131"/>
                  </a:lnTo>
                  <a:lnTo>
                    <a:pt x="2762" y="12935"/>
                  </a:lnTo>
                  <a:lnTo>
                    <a:pt x="2793" y="12935"/>
                  </a:lnTo>
                  <a:lnTo>
                    <a:pt x="2944" y="12859"/>
                  </a:lnTo>
                  <a:lnTo>
                    <a:pt x="3245" y="12784"/>
                  </a:lnTo>
                  <a:lnTo>
                    <a:pt x="3442" y="12784"/>
                  </a:lnTo>
                  <a:lnTo>
                    <a:pt x="3940" y="14444"/>
                  </a:lnTo>
                  <a:lnTo>
                    <a:pt x="4347" y="16104"/>
                  </a:lnTo>
                  <a:lnTo>
                    <a:pt x="4498" y="16753"/>
                  </a:lnTo>
                  <a:lnTo>
                    <a:pt x="4664" y="17402"/>
                  </a:lnTo>
                  <a:lnTo>
                    <a:pt x="4634" y="18127"/>
                  </a:lnTo>
                  <a:lnTo>
                    <a:pt x="4498" y="18881"/>
                  </a:lnTo>
                  <a:lnTo>
                    <a:pt x="4392" y="19395"/>
                  </a:lnTo>
                  <a:lnTo>
                    <a:pt x="4287" y="20436"/>
                  </a:lnTo>
                  <a:lnTo>
                    <a:pt x="4347" y="21010"/>
                  </a:lnTo>
                  <a:lnTo>
                    <a:pt x="4408" y="21342"/>
                  </a:lnTo>
                  <a:lnTo>
                    <a:pt x="4649" y="21975"/>
                  </a:lnTo>
                  <a:lnTo>
                    <a:pt x="4800" y="22292"/>
                  </a:lnTo>
                  <a:lnTo>
                    <a:pt x="4936" y="22594"/>
                  </a:lnTo>
                  <a:lnTo>
                    <a:pt x="5057" y="22896"/>
                  </a:lnTo>
                  <a:lnTo>
                    <a:pt x="5162" y="23198"/>
                  </a:lnTo>
                  <a:lnTo>
                    <a:pt x="5177" y="23847"/>
                  </a:lnTo>
                  <a:lnTo>
                    <a:pt x="5102" y="24239"/>
                  </a:lnTo>
                  <a:lnTo>
                    <a:pt x="4981" y="24752"/>
                  </a:lnTo>
                  <a:lnTo>
                    <a:pt x="4830" y="25220"/>
                  </a:lnTo>
                  <a:lnTo>
                    <a:pt x="4664" y="25824"/>
                  </a:lnTo>
                  <a:lnTo>
                    <a:pt x="4408" y="27077"/>
                  </a:lnTo>
                  <a:lnTo>
                    <a:pt x="4377" y="27801"/>
                  </a:lnTo>
                  <a:lnTo>
                    <a:pt x="4392" y="27922"/>
                  </a:lnTo>
                  <a:lnTo>
                    <a:pt x="4483" y="28163"/>
                  </a:lnTo>
                  <a:lnTo>
                    <a:pt x="4574" y="28269"/>
                  </a:lnTo>
                  <a:lnTo>
                    <a:pt x="4664" y="28375"/>
                  </a:lnTo>
                  <a:lnTo>
                    <a:pt x="5162" y="28571"/>
                  </a:lnTo>
                  <a:lnTo>
                    <a:pt x="5796" y="28661"/>
                  </a:lnTo>
                  <a:lnTo>
                    <a:pt x="6234" y="28677"/>
                  </a:lnTo>
                  <a:lnTo>
                    <a:pt x="6913" y="28646"/>
                  </a:lnTo>
                  <a:lnTo>
                    <a:pt x="8181" y="28480"/>
                  </a:lnTo>
                  <a:lnTo>
                    <a:pt x="8528" y="28345"/>
                  </a:lnTo>
                  <a:lnTo>
                    <a:pt x="8558" y="28345"/>
                  </a:lnTo>
                  <a:lnTo>
                    <a:pt x="8558" y="28375"/>
                  </a:lnTo>
                  <a:lnTo>
                    <a:pt x="8905" y="28299"/>
                  </a:lnTo>
                  <a:lnTo>
                    <a:pt x="8966" y="28269"/>
                  </a:lnTo>
                  <a:lnTo>
                    <a:pt x="9630" y="28148"/>
                  </a:lnTo>
                  <a:lnTo>
                    <a:pt x="10324" y="27892"/>
                  </a:lnTo>
                  <a:lnTo>
                    <a:pt x="10626" y="27680"/>
                  </a:lnTo>
                  <a:lnTo>
                    <a:pt x="10716" y="27560"/>
                  </a:lnTo>
                  <a:lnTo>
                    <a:pt x="10837" y="27348"/>
                  </a:lnTo>
                  <a:lnTo>
                    <a:pt x="10928" y="26941"/>
                  </a:lnTo>
                  <a:lnTo>
                    <a:pt x="10882" y="26518"/>
                  </a:lnTo>
                  <a:lnTo>
                    <a:pt x="10731" y="26096"/>
                  </a:lnTo>
                  <a:lnTo>
                    <a:pt x="10384" y="25507"/>
                  </a:lnTo>
                  <a:lnTo>
                    <a:pt x="9826" y="24843"/>
                  </a:lnTo>
                  <a:lnTo>
                    <a:pt x="9584" y="24602"/>
                  </a:lnTo>
                  <a:lnTo>
                    <a:pt x="9494" y="24481"/>
                  </a:lnTo>
                  <a:lnTo>
                    <a:pt x="9388" y="24375"/>
                  </a:lnTo>
                  <a:lnTo>
                    <a:pt x="9313" y="24270"/>
                  </a:lnTo>
                  <a:lnTo>
                    <a:pt x="9086" y="24058"/>
                  </a:lnTo>
                  <a:lnTo>
                    <a:pt x="8830" y="23651"/>
                  </a:lnTo>
                  <a:lnTo>
                    <a:pt x="8800" y="23394"/>
                  </a:lnTo>
                  <a:lnTo>
                    <a:pt x="8890" y="23047"/>
                  </a:lnTo>
                  <a:lnTo>
                    <a:pt x="8981" y="22715"/>
                  </a:lnTo>
                  <a:lnTo>
                    <a:pt x="9162" y="22066"/>
                  </a:lnTo>
                  <a:lnTo>
                    <a:pt x="9418" y="20843"/>
                  </a:lnTo>
                  <a:lnTo>
                    <a:pt x="9433" y="19953"/>
                  </a:lnTo>
                  <a:lnTo>
                    <a:pt x="9343" y="19349"/>
                  </a:lnTo>
                  <a:lnTo>
                    <a:pt x="9147" y="18715"/>
                  </a:lnTo>
                  <a:lnTo>
                    <a:pt x="8815" y="18051"/>
                  </a:lnTo>
                  <a:lnTo>
                    <a:pt x="8588" y="17704"/>
                  </a:lnTo>
                  <a:lnTo>
                    <a:pt x="8452" y="17342"/>
                  </a:lnTo>
                  <a:lnTo>
                    <a:pt x="8256" y="16618"/>
                  </a:lnTo>
                  <a:lnTo>
                    <a:pt x="8120" y="15546"/>
                  </a:lnTo>
                  <a:lnTo>
                    <a:pt x="8196" y="14127"/>
                  </a:lnTo>
                  <a:lnTo>
                    <a:pt x="8452" y="12663"/>
                  </a:lnTo>
                  <a:lnTo>
                    <a:pt x="8603" y="11894"/>
                  </a:lnTo>
                  <a:lnTo>
                    <a:pt x="8679" y="11592"/>
                  </a:lnTo>
                  <a:lnTo>
                    <a:pt x="8739" y="11275"/>
                  </a:lnTo>
                  <a:lnTo>
                    <a:pt x="8920" y="10611"/>
                  </a:lnTo>
                  <a:lnTo>
                    <a:pt x="9041" y="9962"/>
                  </a:lnTo>
                  <a:lnTo>
                    <a:pt x="9147" y="9449"/>
                  </a:lnTo>
                  <a:lnTo>
                    <a:pt x="9388" y="8483"/>
                  </a:lnTo>
                  <a:lnTo>
                    <a:pt x="9569" y="8030"/>
                  </a:lnTo>
                  <a:lnTo>
                    <a:pt x="9932" y="7713"/>
                  </a:lnTo>
                  <a:lnTo>
                    <a:pt x="10550" y="7064"/>
                  </a:lnTo>
                  <a:lnTo>
                    <a:pt x="10822" y="6732"/>
                  </a:lnTo>
                  <a:lnTo>
                    <a:pt x="11154" y="6611"/>
                  </a:lnTo>
                  <a:lnTo>
                    <a:pt x="11894" y="6536"/>
                  </a:lnTo>
                  <a:lnTo>
                    <a:pt x="12875" y="6536"/>
                  </a:lnTo>
                  <a:lnTo>
                    <a:pt x="13493" y="6445"/>
                  </a:lnTo>
                  <a:lnTo>
                    <a:pt x="14067" y="6309"/>
                  </a:lnTo>
                  <a:lnTo>
                    <a:pt x="15169" y="5947"/>
                  </a:lnTo>
                  <a:lnTo>
                    <a:pt x="16784" y="5298"/>
                  </a:lnTo>
                  <a:lnTo>
                    <a:pt x="17825" y="4830"/>
                  </a:lnTo>
                  <a:lnTo>
                    <a:pt x="18700" y="4423"/>
                  </a:lnTo>
                  <a:lnTo>
                    <a:pt x="19591" y="4045"/>
                  </a:lnTo>
                  <a:lnTo>
                    <a:pt x="19832" y="4725"/>
                  </a:lnTo>
                  <a:lnTo>
                    <a:pt x="20044" y="5434"/>
                  </a:lnTo>
                  <a:lnTo>
                    <a:pt x="20089" y="5540"/>
                  </a:lnTo>
                  <a:lnTo>
                    <a:pt x="20074" y="6038"/>
                  </a:lnTo>
                  <a:lnTo>
                    <a:pt x="20149" y="6762"/>
                  </a:lnTo>
                  <a:lnTo>
                    <a:pt x="20270" y="7245"/>
                  </a:lnTo>
                  <a:lnTo>
                    <a:pt x="20361" y="7502"/>
                  </a:lnTo>
                  <a:lnTo>
                    <a:pt x="20466" y="7773"/>
                  </a:lnTo>
                  <a:lnTo>
                    <a:pt x="20527" y="8286"/>
                  </a:lnTo>
                  <a:lnTo>
                    <a:pt x="20421" y="9056"/>
                  </a:lnTo>
                  <a:lnTo>
                    <a:pt x="20255" y="9615"/>
                  </a:lnTo>
                  <a:lnTo>
                    <a:pt x="20074" y="10188"/>
                  </a:lnTo>
                  <a:lnTo>
                    <a:pt x="19968" y="10822"/>
                  </a:lnTo>
                  <a:lnTo>
                    <a:pt x="19968" y="10837"/>
                  </a:lnTo>
                  <a:lnTo>
                    <a:pt x="19968" y="10867"/>
                  </a:lnTo>
                  <a:lnTo>
                    <a:pt x="19953" y="11109"/>
                  </a:lnTo>
                  <a:lnTo>
                    <a:pt x="19983" y="11531"/>
                  </a:lnTo>
                  <a:lnTo>
                    <a:pt x="20074" y="11909"/>
                  </a:lnTo>
                  <a:lnTo>
                    <a:pt x="20255" y="12226"/>
                  </a:lnTo>
                  <a:lnTo>
                    <a:pt x="20361" y="12346"/>
                  </a:lnTo>
                  <a:lnTo>
                    <a:pt x="20557" y="12527"/>
                  </a:lnTo>
                  <a:lnTo>
                    <a:pt x="21040" y="12724"/>
                  </a:lnTo>
                  <a:lnTo>
                    <a:pt x="21327" y="12754"/>
                  </a:lnTo>
                  <a:lnTo>
                    <a:pt x="21643" y="12724"/>
                  </a:lnTo>
                  <a:lnTo>
                    <a:pt x="22021" y="12633"/>
                  </a:lnTo>
                  <a:lnTo>
                    <a:pt x="22670" y="12452"/>
                  </a:lnTo>
                  <a:lnTo>
                    <a:pt x="23349" y="12271"/>
                  </a:lnTo>
                  <a:lnTo>
                    <a:pt x="24254" y="12044"/>
                  </a:lnTo>
                  <a:lnTo>
                    <a:pt x="24270" y="12044"/>
                  </a:lnTo>
                  <a:lnTo>
                    <a:pt x="24270" y="12075"/>
                  </a:lnTo>
                  <a:lnTo>
                    <a:pt x="24436" y="11999"/>
                  </a:lnTo>
                  <a:lnTo>
                    <a:pt x="24541" y="11969"/>
                  </a:lnTo>
                  <a:lnTo>
                    <a:pt x="24541" y="11954"/>
                  </a:lnTo>
                  <a:lnTo>
                    <a:pt x="24737" y="11863"/>
                  </a:lnTo>
                  <a:lnTo>
                    <a:pt x="25160" y="11667"/>
                  </a:lnTo>
                  <a:lnTo>
                    <a:pt x="25884" y="11109"/>
                  </a:lnTo>
                  <a:lnTo>
                    <a:pt x="26217" y="10731"/>
                  </a:lnTo>
                  <a:lnTo>
                    <a:pt x="26322" y="10580"/>
                  </a:lnTo>
                  <a:lnTo>
                    <a:pt x="26292" y="10384"/>
                  </a:lnTo>
                  <a:lnTo>
                    <a:pt x="26292" y="10354"/>
                  </a:lnTo>
                  <a:lnTo>
                    <a:pt x="26322" y="10218"/>
                  </a:lnTo>
                  <a:lnTo>
                    <a:pt x="26262" y="9932"/>
                  </a:lnTo>
                  <a:lnTo>
                    <a:pt x="26217" y="9765"/>
                  </a:lnTo>
                  <a:lnTo>
                    <a:pt x="26096" y="9449"/>
                  </a:lnTo>
                  <a:lnTo>
                    <a:pt x="25583" y="8739"/>
                  </a:lnTo>
                  <a:lnTo>
                    <a:pt x="25266" y="8347"/>
                  </a:lnTo>
                  <a:lnTo>
                    <a:pt x="24783" y="7758"/>
                  </a:lnTo>
                  <a:lnTo>
                    <a:pt x="24466" y="7245"/>
                  </a:lnTo>
                  <a:lnTo>
                    <a:pt x="24436" y="6883"/>
                  </a:lnTo>
                  <a:lnTo>
                    <a:pt x="24421" y="6536"/>
                  </a:lnTo>
                  <a:lnTo>
                    <a:pt x="24405" y="6128"/>
                  </a:lnTo>
                  <a:lnTo>
                    <a:pt x="24300" y="5268"/>
                  </a:lnTo>
                  <a:lnTo>
                    <a:pt x="24134" y="4830"/>
                  </a:lnTo>
                  <a:lnTo>
                    <a:pt x="24119" y="4302"/>
                  </a:lnTo>
                  <a:lnTo>
                    <a:pt x="24209" y="3291"/>
                  </a:lnTo>
                  <a:lnTo>
                    <a:pt x="24285" y="2763"/>
                  </a:lnTo>
                  <a:lnTo>
                    <a:pt x="24375" y="2204"/>
                  </a:lnTo>
                  <a:lnTo>
                    <a:pt x="24466" y="1027"/>
                  </a:lnTo>
                  <a:lnTo>
                    <a:pt x="23968" y="423"/>
                  </a:lnTo>
                  <a:lnTo>
                    <a:pt x="23968" y="423"/>
                  </a:lnTo>
                  <a:lnTo>
                    <a:pt x="24013" y="982"/>
                  </a:lnTo>
                  <a:lnTo>
                    <a:pt x="23922" y="2083"/>
                  </a:lnTo>
                  <a:lnTo>
                    <a:pt x="23756" y="3185"/>
                  </a:lnTo>
                  <a:lnTo>
                    <a:pt x="23651" y="4302"/>
                  </a:lnTo>
                  <a:lnTo>
                    <a:pt x="23681" y="4875"/>
                  </a:lnTo>
                  <a:lnTo>
                    <a:pt x="23802" y="5177"/>
                  </a:lnTo>
                  <a:lnTo>
                    <a:pt x="23907" y="5766"/>
                  </a:lnTo>
                  <a:lnTo>
                    <a:pt x="23968" y="6672"/>
                  </a:lnTo>
                  <a:lnTo>
                    <a:pt x="24013" y="7320"/>
                  </a:lnTo>
                  <a:lnTo>
                    <a:pt x="24164" y="7607"/>
                  </a:lnTo>
                  <a:lnTo>
                    <a:pt x="24677" y="8286"/>
                  </a:lnTo>
                  <a:lnTo>
                    <a:pt x="25236" y="8981"/>
                  </a:lnTo>
                  <a:lnTo>
                    <a:pt x="25673" y="9584"/>
                  </a:lnTo>
                  <a:lnTo>
                    <a:pt x="25779" y="9841"/>
                  </a:lnTo>
                  <a:lnTo>
                    <a:pt x="25854" y="10173"/>
                  </a:lnTo>
                  <a:lnTo>
                    <a:pt x="25809" y="10233"/>
                  </a:lnTo>
                  <a:lnTo>
                    <a:pt x="25854" y="10445"/>
                  </a:lnTo>
                  <a:lnTo>
                    <a:pt x="25583" y="10777"/>
                  </a:lnTo>
                  <a:lnTo>
                    <a:pt x="24934" y="11290"/>
                  </a:lnTo>
                  <a:lnTo>
                    <a:pt x="24541" y="11486"/>
                  </a:lnTo>
                  <a:lnTo>
                    <a:pt x="24496" y="11184"/>
                  </a:lnTo>
                  <a:lnTo>
                    <a:pt x="24345" y="10611"/>
                  </a:lnTo>
                  <a:lnTo>
                    <a:pt x="24239" y="10324"/>
                  </a:lnTo>
                  <a:lnTo>
                    <a:pt x="24058" y="9977"/>
                  </a:lnTo>
                  <a:lnTo>
                    <a:pt x="23817" y="9675"/>
                  </a:lnTo>
                  <a:lnTo>
                    <a:pt x="23530" y="9373"/>
                  </a:lnTo>
                  <a:lnTo>
                    <a:pt x="23213" y="9147"/>
                  </a:lnTo>
                  <a:lnTo>
                    <a:pt x="23183" y="9117"/>
                  </a:lnTo>
                  <a:lnTo>
                    <a:pt x="23168" y="9117"/>
                  </a:lnTo>
                  <a:lnTo>
                    <a:pt x="23138" y="9132"/>
                  </a:lnTo>
                  <a:lnTo>
                    <a:pt x="23107" y="9192"/>
                  </a:lnTo>
                  <a:lnTo>
                    <a:pt x="23138" y="9237"/>
                  </a:lnTo>
                  <a:lnTo>
                    <a:pt x="23379" y="9509"/>
                  </a:lnTo>
                  <a:lnTo>
                    <a:pt x="23772" y="10113"/>
                  </a:lnTo>
                  <a:lnTo>
                    <a:pt x="23892" y="10445"/>
                  </a:lnTo>
                  <a:lnTo>
                    <a:pt x="23998" y="10762"/>
                  </a:lnTo>
                  <a:lnTo>
                    <a:pt x="24088" y="11335"/>
                  </a:lnTo>
                  <a:lnTo>
                    <a:pt x="24104" y="11652"/>
                  </a:lnTo>
                  <a:lnTo>
                    <a:pt x="22972" y="11939"/>
                  </a:lnTo>
                  <a:lnTo>
                    <a:pt x="21855" y="12241"/>
                  </a:lnTo>
                  <a:lnTo>
                    <a:pt x="21538" y="12316"/>
                  </a:lnTo>
                  <a:lnTo>
                    <a:pt x="21266" y="12331"/>
                  </a:lnTo>
                  <a:lnTo>
                    <a:pt x="21010" y="12316"/>
                  </a:lnTo>
                  <a:lnTo>
                    <a:pt x="20617" y="12105"/>
                  </a:lnTo>
                  <a:lnTo>
                    <a:pt x="20361" y="11728"/>
                  </a:lnTo>
                  <a:lnTo>
                    <a:pt x="20270" y="11184"/>
                  </a:lnTo>
                  <a:lnTo>
                    <a:pt x="20285" y="10852"/>
                  </a:lnTo>
                  <a:lnTo>
                    <a:pt x="20481" y="9947"/>
                  </a:lnTo>
                  <a:lnTo>
                    <a:pt x="20828" y="8679"/>
                  </a:lnTo>
                  <a:lnTo>
                    <a:pt x="20844" y="8030"/>
                  </a:lnTo>
                  <a:lnTo>
                    <a:pt x="20753" y="7577"/>
                  </a:lnTo>
                  <a:lnTo>
                    <a:pt x="20662" y="7351"/>
                  </a:lnTo>
                  <a:lnTo>
                    <a:pt x="20572" y="7124"/>
                  </a:lnTo>
                  <a:lnTo>
                    <a:pt x="20466" y="6672"/>
                  </a:lnTo>
                  <a:lnTo>
                    <a:pt x="20406" y="5977"/>
                  </a:lnTo>
                  <a:lnTo>
                    <a:pt x="20421" y="5479"/>
                  </a:lnTo>
                  <a:lnTo>
                    <a:pt x="20285" y="4981"/>
                  </a:lnTo>
                  <a:lnTo>
                    <a:pt x="19968" y="4015"/>
                  </a:lnTo>
                  <a:lnTo>
                    <a:pt x="19757" y="3532"/>
                  </a:lnTo>
                  <a:lnTo>
                    <a:pt x="18172" y="4211"/>
                  </a:lnTo>
                  <a:lnTo>
                    <a:pt x="15833" y="5268"/>
                  </a:lnTo>
                  <a:lnTo>
                    <a:pt x="14218" y="5857"/>
                  </a:lnTo>
                  <a:lnTo>
                    <a:pt x="13388" y="6068"/>
                  </a:lnTo>
                  <a:lnTo>
                    <a:pt x="12663" y="6158"/>
                  </a:lnTo>
                  <a:lnTo>
                    <a:pt x="11577" y="6173"/>
                  </a:lnTo>
                  <a:lnTo>
                    <a:pt x="10867" y="6294"/>
                  </a:lnTo>
                  <a:lnTo>
                    <a:pt x="10535" y="6430"/>
                  </a:lnTo>
                  <a:lnTo>
                    <a:pt x="10248" y="6807"/>
                  </a:lnTo>
                  <a:lnTo>
                    <a:pt x="9599" y="7487"/>
                  </a:lnTo>
                  <a:lnTo>
                    <a:pt x="9237" y="7803"/>
                  </a:lnTo>
                  <a:lnTo>
                    <a:pt x="9056" y="8211"/>
                  </a:lnTo>
                  <a:lnTo>
                    <a:pt x="8830" y="9041"/>
                  </a:lnTo>
                  <a:lnTo>
                    <a:pt x="8573" y="10324"/>
                  </a:lnTo>
                  <a:lnTo>
                    <a:pt x="8362" y="11184"/>
                  </a:lnTo>
                  <a:lnTo>
                    <a:pt x="8181" y="12044"/>
                  </a:lnTo>
                  <a:lnTo>
                    <a:pt x="7864" y="13735"/>
                  </a:lnTo>
                  <a:lnTo>
                    <a:pt x="7758" y="14957"/>
                  </a:lnTo>
                  <a:lnTo>
                    <a:pt x="7758" y="15787"/>
                  </a:lnTo>
                  <a:lnTo>
                    <a:pt x="7864" y="16618"/>
                  </a:lnTo>
                  <a:lnTo>
                    <a:pt x="8090" y="17463"/>
                  </a:lnTo>
                  <a:lnTo>
                    <a:pt x="8256" y="17900"/>
                  </a:lnTo>
                  <a:lnTo>
                    <a:pt x="8498" y="18263"/>
                  </a:lnTo>
                  <a:lnTo>
                    <a:pt x="8830" y="18942"/>
                  </a:lnTo>
                  <a:lnTo>
                    <a:pt x="9011" y="19606"/>
                  </a:lnTo>
                  <a:lnTo>
                    <a:pt x="9071" y="20240"/>
                  </a:lnTo>
                  <a:lnTo>
                    <a:pt x="8981" y="21206"/>
                  </a:lnTo>
                  <a:lnTo>
                    <a:pt x="8634" y="22579"/>
                  </a:lnTo>
                  <a:lnTo>
                    <a:pt x="8422" y="23349"/>
                  </a:lnTo>
                  <a:lnTo>
                    <a:pt x="8437" y="23590"/>
                  </a:lnTo>
                  <a:lnTo>
                    <a:pt x="8558" y="23953"/>
                  </a:lnTo>
                  <a:lnTo>
                    <a:pt x="8905" y="24405"/>
                  </a:lnTo>
                  <a:lnTo>
                    <a:pt x="9237" y="24722"/>
                  </a:lnTo>
                  <a:lnTo>
                    <a:pt x="9449" y="24949"/>
                  </a:lnTo>
                  <a:lnTo>
                    <a:pt x="9977" y="25552"/>
                  </a:lnTo>
                  <a:lnTo>
                    <a:pt x="10324" y="26081"/>
                  </a:lnTo>
                  <a:lnTo>
                    <a:pt x="10490" y="26458"/>
                  </a:lnTo>
                  <a:lnTo>
                    <a:pt x="10550" y="26820"/>
                  </a:lnTo>
                  <a:lnTo>
                    <a:pt x="10505" y="27182"/>
                  </a:lnTo>
                  <a:lnTo>
                    <a:pt x="10414" y="27348"/>
                  </a:lnTo>
                  <a:lnTo>
                    <a:pt x="10324" y="27454"/>
                  </a:lnTo>
                  <a:lnTo>
                    <a:pt x="9947" y="27635"/>
                  </a:lnTo>
                  <a:lnTo>
                    <a:pt x="9222" y="27831"/>
                  </a:lnTo>
                  <a:lnTo>
                    <a:pt x="8860" y="27892"/>
                  </a:lnTo>
                  <a:lnTo>
                    <a:pt x="8784" y="27560"/>
                  </a:lnTo>
                  <a:lnTo>
                    <a:pt x="8709" y="27228"/>
                  </a:lnTo>
                  <a:lnTo>
                    <a:pt x="8573" y="26850"/>
                  </a:lnTo>
                  <a:lnTo>
                    <a:pt x="8226" y="26171"/>
                  </a:lnTo>
                  <a:lnTo>
                    <a:pt x="7985" y="25854"/>
                  </a:lnTo>
                  <a:lnTo>
                    <a:pt x="7939" y="25809"/>
                  </a:lnTo>
                  <a:lnTo>
                    <a:pt x="7894" y="25794"/>
                  </a:lnTo>
                  <a:lnTo>
                    <a:pt x="7834" y="25809"/>
                  </a:lnTo>
                  <a:lnTo>
                    <a:pt x="7773" y="25915"/>
                  </a:lnTo>
                  <a:lnTo>
                    <a:pt x="7803" y="25990"/>
                  </a:lnTo>
                  <a:lnTo>
                    <a:pt x="7985" y="26307"/>
                  </a:lnTo>
                  <a:lnTo>
                    <a:pt x="8256" y="26956"/>
                  </a:lnTo>
                  <a:lnTo>
                    <a:pt x="8347" y="27303"/>
                  </a:lnTo>
                  <a:lnTo>
                    <a:pt x="8392" y="27650"/>
                  </a:lnTo>
                  <a:lnTo>
                    <a:pt x="8377" y="27967"/>
                  </a:lnTo>
                  <a:lnTo>
                    <a:pt x="8090" y="28073"/>
                  </a:lnTo>
                  <a:lnTo>
                    <a:pt x="6913" y="28239"/>
                  </a:lnTo>
                  <a:lnTo>
                    <a:pt x="6249" y="28254"/>
                  </a:lnTo>
                  <a:lnTo>
                    <a:pt x="5675" y="28239"/>
                  </a:lnTo>
                  <a:lnTo>
                    <a:pt x="5026" y="28088"/>
                  </a:lnTo>
                  <a:lnTo>
                    <a:pt x="4800" y="27892"/>
                  </a:lnTo>
                  <a:lnTo>
                    <a:pt x="4785" y="27756"/>
                  </a:lnTo>
                  <a:lnTo>
                    <a:pt x="4800" y="27273"/>
                  </a:lnTo>
                  <a:lnTo>
                    <a:pt x="4936" y="26382"/>
                  </a:lnTo>
                  <a:lnTo>
                    <a:pt x="5268" y="25145"/>
                  </a:lnTo>
                  <a:lnTo>
                    <a:pt x="5494" y="24270"/>
                  </a:lnTo>
                  <a:lnTo>
                    <a:pt x="5585" y="23877"/>
                  </a:lnTo>
                  <a:lnTo>
                    <a:pt x="5585" y="23304"/>
                  </a:lnTo>
                  <a:lnTo>
                    <a:pt x="5509" y="22926"/>
                  </a:lnTo>
                  <a:lnTo>
                    <a:pt x="5434" y="22730"/>
                  </a:lnTo>
                  <a:lnTo>
                    <a:pt x="5253" y="22277"/>
                  </a:lnTo>
                  <a:lnTo>
                    <a:pt x="4951" y="21613"/>
                  </a:lnTo>
                  <a:lnTo>
                    <a:pt x="4800" y="21160"/>
                  </a:lnTo>
                  <a:lnTo>
                    <a:pt x="4755" y="20919"/>
                  </a:lnTo>
                  <a:lnTo>
                    <a:pt x="4725" y="20451"/>
                  </a:lnTo>
                  <a:lnTo>
                    <a:pt x="4800" y="19561"/>
                  </a:lnTo>
                  <a:lnTo>
                    <a:pt x="4966" y="18670"/>
                  </a:lnTo>
                  <a:lnTo>
                    <a:pt x="5087" y="17780"/>
                  </a:lnTo>
                  <a:lnTo>
                    <a:pt x="5102" y="17312"/>
                  </a:lnTo>
                  <a:lnTo>
                    <a:pt x="4800" y="16104"/>
                  </a:lnTo>
                  <a:lnTo>
                    <a:pt x="4196" y="13690"/>
                  </a:lnTo>
                  <a:lnTo>
                    <a:pt x="3819" y="12497"/>
                  </a:lnTo>
                  <a:lnTo>
                    <a:pt x="3774" y="12437"/>
                  </a:lnTo>
                  <a:lnTo>
                    <a:pt x="3577" y="12377"/>
                  </a:lnTo>
                  <a:lnTo>
                    <a:pt x="3427" y="12361"/>
                  </a:lnTo>
                  <a:lnTo>
                    <a:pt x="3245" y="12377"/>
                  </a:lnTo>
                  <a:lnTo>
                    <a:pt x="2853" y="12482"/>
                  </a:lnTo>
                  <a:lnTo>
                    <a:pt x="2672" y="12573"/>
                  </a:lnTo>
                  <a:lnTo>
                    <a:pt x="1872" y="12965"/>
                  </a:lnTo>
                  <a:lnTo>
                    <a:pt x="514" y="4045"/>
                  </a:lnTo>
                  <a:lnTo>
                    <a:pt x="23968" y="423"/>
                  </a:lnTo>
                  <a:lnTo>
                    <a:pt x="242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8"/>
            <p:cNvSpPr/>
            <p:nvPr/>
          </p:nvSpPr>
          <p:spPr>
            <a:xfrm>
              <a:off x="3477753" y="2898320"/>
              <a:ext cx="1390814" cy="824529"/>
            </a:xfrm>
            <a:custGeom>
              <a:avLst/>
              <a:gdLst/>
              <a:ahLst/>
              <a:cxnLst/>
              <a:rect l="l" t="t" r="r" b="b"/>
              <a:pathLst>
                <a:path w="30806" h="18263" extrusionOk="0">
                  <a:moveTo>
                    <a:pt x="29341" y="0"/>
                  </a:moveTo>
                  <a:lnTo>
                    <a:pt x="28964" y="61"/>
                  </a:lnTo>
                  <a:lnTo>
                    <a:pt x="755" y="4453"/>
                  </a:lnTo>
                  <a:lnTo>
                    <a:pt x="1" y="4558"/>
                  </a:lnTo>
                  <a:lnTo>
                    <a:pt x="574" y="5087"/>
                  </a:lnTo>
                  <a:lnTo>
                    <a:pt x="13675" y="17508"/>
                  </a:lnTo>
                  <a:lnTo>
                    <a:pt x="14475" y="18262"/>
                  </a:lnTo>
                  <a:lnTo>
                    <a:pt x="14309" y="17161"/>
                  </a:lnTo>
                  <a:lnTo>
                    <a:pt x="14112" y="15999"/>
                  </a:lnTo>
                  <a:lnTo>
                    <a:pt x="13630" y="13825"/>
                  </a:lnTo>
                  <a:lnTo>
                    <a:pt x="13343" y="12829"/>
                  </a:lnTo>
                  <a:lnTo>
                    <a:pt x="13343" y="12829"/>
                  </a:lnTo>
                  <a:lnTo>
                    <a:pt x="14188" y="12920"/>
                  </a:lnTo>
                  <a:lnTo>
                    <a:pt x="15909" y="13025"/>
                  </a:lnTo>
                  <a:lnTo>
                    <a:pt x="16769" y="13040"/>
                  </a:lnTo>
                  <a:lnTo>
                    <a:pt x="17644" y="13025"/>
                  </a:lnTo>
                  <a:lnTo>
                    <a:pt x="19380" y="12920"/>
                  </a:lnTo>
                  <a:lnTo>
                    <a:pt x="21131" y="12708"/>
                  </a:lnTo>
                  <a:lnTo>
                    <a:pt x="22881" y="12406"/>
                  </a:lnTo>
                  <a:lnTo>
                    <a:pt x="24617" y="11999"/>
                  </a:lnTo>
                  <a:lnTo>
                    <a:pt x="26353" y="11486"/>
                  </a:lnTo>
                  <a:lnTo>
                    <a:pt x="28058" y="10882"/>
                  </a:lnTo>
                  <a:lnTo>
                    <a:pt x="29733" y="10173"/>
                  </a:lnTo>
                  <a:lnTo>
                    <a:pt x="30564" y="9795"/>
                  </a:lnTo>
                  <a:lnTo>
                    <a:pt x="30805" y="9675"/>
                  </a:lnTo>
                  <a:lnTo>
                    <a:pt x="30775" y="9388"/>
                  </a:lnTo>
                  <a:lnTo>
                    <a:pt x="29024" y="438"/>
                  </a:lnTo>
                  <a:lnTo>
                    <a:pt x="30398" y="9463"/>
                  </a:lnTo>
                  <a:lnTo>
                    <a:pt x="29598" y="9841"/>
                  </a:lnTo>
                  <a:lnTo>
                    <a:pt x="27952" y="10535"/>
                  </a:lnTo>
                  <a:lnTo>
                    <a:pt x="26292" y="11124"/>
                  </a:lnTo>
                  <a:lnTo>
                    <a:pt x="24602" y="11637"/>
                  </a:lnTo>
                  <a:lnTo>
                    <a:pt x="22881" y="12044"/>
                  </a:lnTo>
                  <a:lnTo>
                    <a:pt x="21161" y="12346"/>
                  </a:lnTo>
                  <a:lnTo>
                    <a:pt x="19410" y="12557"/>
                  </a:lnTo>
                  <a:lnTo>
                    <a:pt x="17659" y="12663"/>
                  </a:lnTo>
                  <a:lnTo>
                    <a:pt x="16769" y="12678"/>
                  </a:lnTo>
                  <a:lnTo>
                    <a:pt x="15773" y="12663"/>
                  </a:lnTo>
                  <a:lnTo>
                    <a:pt x="13780" y="12527"/>
                  </a:lnTo>
                  <a:lnTo>
                    <a:pt x="12799" y="12391"/>
                  </a:lnTo>
                  <a:lnTo>
                    <a:pt x="13162" y="13584"/>
                  </a:lnTo>
                  <a:lnTo>
                    <a:pt x="13720" y="16014"/>
                  </a:lnTo>
                  <a:lnTo>
                    <a:pt x="13931" y="17236"/>
                  </a:lnTo>
                  <a:lnTo>
                    <a:pt x="816" y="4830"/>
                  </a:lnTo>
                  <a:lnTo>
                    <a:pt x="29024" y="438"/>
                  </a:lnTo>
                  <a:lnTo>
                    <a:pt x="29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8"/>
            <p:cNvSpPr/>
            <p:nvPr/>
          </p:nvSpPr>
          <p:spPr>
            <a:xfrm>
              <a:off x="3244732" y="2186886"/>
              <a:ext cx="1490906" cy="718929"/>
            </a:xfrm>
            <a:custGeom>
              <a:avLst/>
              <a:gdLst/>
              <a:ahLst/>
              <a:cxnLst/>
              <a:rect l="l" t="t" r="r" b="b"/>
              <a:pathLst>
                <a:path w="33023" h="15924" extrusionOk="0">
                  <a:moveTo>
                    <a:pt x="15168" y="1"/>
                  </a:moveTo>
                  <a:lnTo>
                    <a:pt x="15063" y="31"/>
                  </a:lnTo>
                  <a:lnTo>
                    <a:pt x="14097" y="438"/>
                  </a:lnTo>
                  <a:lnTo>
                    <a:pt x="12059" y="1072"/>
                  </a:lnTo>
                  <a:lnTo>
                    <a:pt x="11048" y="1359"/>
                  </a:lnTo>
                  <a:lnTo>
                    <a:pt x="9825" y="1691"/>
                  </a:lnTo>
                  <a:lnTo>
                    <a:pt x="7984" y="2280"/>
                  </a:lnTo>
                  <a:lnTo>
                    <a:pt x="6777" y="2763"/>
                  </a:lnTo>
                  <a:lnTo>
                    <a:pt x="6203" y="3049"/>
                  </a:lnTo>
                  <a:lnTo>
                    <a:pt x="5600" y="3396"/>
                  </a:lnTo>
                  <a:lnTo>
                    <a:pt x="4483" y="4211"/>
                  </a:lnTo>
                  <a:lnTo>
                    <a:pt x="3456" y="5223"/>
                  </a:lnTo>
                  <a:lnTo>
                    <a:pt x="2536" y="6415"/>
                  </a:lnTo>
                  <a:lnTo>
                    <a:pt x="2128" y="7079"/>
                  </a:lnTo>
                  <a:lnTo>
                    <a:pt x="1721" y="7788"/>
                  </a:lnTo>
                  <a:lnTo>
                    <a:pt x="1162" y="9237"/>
                  </a:lnTo>
                  <a:lnTo>
                    <a:pt x="815" y="10747"/>
                  </a:lnTo>
                  <a:lnTo>
                    <a:pt x="589" y="12301"/>
                  </a:lnTo>
                  <a:lnTo>
                    <a:pt x="498" y="13116"/>
                  </a:lnTo>
                  <a:lnTo>
                    <a:pt x="393" y="13901"/>
                  </a:lnTo>
                  <a:lnTo>
                    <a:pt x="181" y="14731"/>
                  </a:lnTo>
                  <a:lnTo>
                    <a:pt x="121" y="15003"/>
                  </a:lnTo>
                  <a:lnTo>
                    <a:pt x="45" y="15259"/>
                  </a:lnTo>
                  <a:lnTo>
                    <a:pt x="0" y="15471"/>
                  </a:lnTo>
                  <a:lnTo>
                    <a:pt x="151" y="15622"/>
                  </a:lnTo>
                  <a:lnTo>
                    <a:pt x="272" y="15757"/>
                  </a:lnTo>
                  <a:lnTo>
                    <a:pt x="453" y="15923"/>
                  </a:lnTo>
                  <a:lnTo>
                    <a:pt x="679" y="15833"/>
                  </a:lnTo>
                  <a:lnTo>
                    <a:pt x="31725" y="2959"/>
                  </a:lnTo>
                  <a:lnTo>
                    <a:pt x="33023" y="2431"/>
                  </a:lnTo>
                  <a:lnTo>
                    <a:pt x="31634" y="2249"/>
                  </a:lnTo>
                  <a:lnTo>
                    <a:pt x="25295" y="1404"/>
                  </a:lnTo>
                  <a:lnTo>
                    <a:pt x="25129" y="1374"/>
                  </a:lnTo>
                  <a:lnTo>
                    <a:pt x="24994" y="1495"/>
                  </a:lnTo>
                  <a:lnTo>
                    <a:pt x="24254" y="2099"/>
                  </a:lnTo>
                  <a:lnTo>
                    <a:pt x="22730" y="3155"/>
                  </a:lnTo>
                  <a:lnTo>
                    <a:pt x="21130" y="4045"/>
                  </a:lnTo>
                  <a:lnTo>
                    <a:pt x="19455" y="4770"/>
                  </a:lnTo>
                  <a:lnTo>
                    <a:pt x="18579" y="5057"/>
                  </a:lnTo>
                  <a:lnTo>
                    <a:pt x="17583" y="5359"/>
                  </a:lnTo>
                  <a:lnTo>
                    <a:pt x="15349" y="5902"/>
                  </a:lnTo>
                  <a:lnTo>
                    <a:pt x="14036" y="6158"/>
                  </a:lnTo>
                  <a:lnTo>
                    <a:pt x="13297" y="6294"/>
                  </a:lnTo>
                  <a:lnTo>
                    <a:pt x="12572" y="6415"/>
                  </a:lnTo>
                  <a:lnTo>
                    <a:pt x="11501" y="6611"/>
                  </a:lnTo>
                  <a:lnTo>
                    <a:pt x="9327" y="7049"/>
                  </a:lnTo>
                  <a:lnTo>
                    <a:pt x="7184" y="7638"/>
                  </a:lnTo>
                  <a:lnTo>
                    <a:pt x="5600" y="8241"/>
                  </a:lnTo>
                  <a:lnTo>
                    <a:pt x="4573" y="8724"/>
                  </a:lnTo>
                  <a:lnTo>
                    <a:pt x="4075" y="8996"/>
                  </a:lnTo>
                  <a:lnTo>
                    <a:pt x="3668" y="9252"/>
                  </a:lnTo>
                  <a:lnTo>
                    <a:pt x="2973" y="9826"/>
                  </a:lnTo>
                  <a:lnTo>
                    <a:pt x="2656" y="10158"/>
                  </a:lnTo>
                  <a:lnTo>
                    <a:pt x="2656" y="10158"/>
                  </a:lnTo>
                  <a:lnTo>
                    <a:pt x="2898" y="9494"/>
                  </a:lnTo>
                  <a:lnTo>
                    <a:pt x="3532" y="8211"/>
                  </a:lnTo>
                  <a:lnTo>
                    <a:pt x="4362" y="6989"/>
                  </a:lnTo>
                  <a:lnTo>
                    <a:pt x="5388" y="5811"/>
                  </a:lnTo>
                  <a:lnTo>
                    <a:pt x="5977" y="5253"/>
                  </a:lnTo>
                  <a:lnTo>
                    <a:pt x="6415" y="4860"/>
                  </a:lnTo>
                  <a:lnTo>
                    <a:pt x="7380" y="4287"/>
                  </a:lnTo>
                  <a:lnTo>
                    <a:pt x="8407" y="3879"/>
                  </a:lnTo>
                  <a:lnTo>
                    <a:pt x="9509" y="3563"/>
                  </a:lnTo>
                  <a:lnTo>
                    <a:pt x="10082" y="3412"/>
                  </a:lnTo>
                  <a:lnTo>
                    <a:pt x="10490" y="3306"/>
                  </a:lnTo>
                  <a:lnTo>
                    <a:pt x="10882" y="3215"/>
                  </a:lnTo>
                  <a:lnTo>
                    <a:pt x="12346" y="2808"/>
                  </a:lnTo>
                  <a:lnTo>
                    <a:pt x="14504" y="2053"/>
                  </a:lnTo>
                  <a:lnTo>
                    <a:pt x="15908" y="1419"/>
                  </a:lnTo>
                  <a:lnTo>
                    <a:pt x="16602" y="1012"/>
                  </a:lnTo>
                  <a:lnTo>
                    <a:pt x="16708" y="967"/>
                  </a:lnTo>
                  <a:lnTo>
                    <a:pt x="16768" y="921"/>
                  </a:lnTo>
                  <a:lnTo>
                    <a:pt x="17674" y="378"/>
                  </a:lnTo>
                  <a:lnTo>
                    <a:pt x="16617" y="227"/>
                  </a:lnTo>
                  <a:lnTo>
                    <a:pt x="15214" y="378"/>
                  </a:lnTo>
                  <a:lnTo>
                    <a:pt x="16647" y="574"/>
                  </a:lnTo>
                  <a:lnTo>
                    <a:pt x="16572" y="619"/>
                  </a:lnTo>
                  <a:lnTo>
                    <a:pt x="16496" y="665"/>
                  </a:lnTo>
                  <a:lnTo>
                    <a:pt x="15832" y="1042"/>
                  </a:lnTo>
                  <a:lnTo>
                    <a:pt x="14474" y="1661"/>
                  </a:lnTo>
                  <a:lnTo>
                    <a:pt x="12376" y="2400"/>
                  </a:lnTo>
                  <a:lnTo>
                    <a:pt x="10882" y="2808"/>
                  </a:lnTo>
                  <a:lnTo>
                    <a:pt x="9539" y="3140"/>
                  </a:lnTo>
                  <a:lnTo>
                    <a:pt x="7577" y="3789"/>
                  </a:lnTo>
                  <a:lnTo>
                    <a:pt x="6656" y="4287"/>
                  </a:lnTo>
                  <a:lnTo>
                    <a:pt x="6082" y="4694"/>
                  </a:lnTo>
                  <a:lnTo>
                    <a:pt x="5811" y="4936"/>
                  </a:lnTo>
                  <a:lnTo>
                    <a:pt x="5177" y="5555"/>
                  </a:lnTo>
                  <a:lnTo>
                    <a:pt x="4060" y="6868"/>
                  </a:lnTo>
                  <a:lnTo>
                    <a:pt x="3124" y="8317"/>
                  </a:lnTo>
                  <a:lnTo>
                    <a:pt x="2581" y="9494"/>
                  </a:lnTo>
                  <a:lnTo>
                    <a:pt x="2279" y="10309"/>
                  </a:lnTo>
                  <a:lnTo>
                    <a:pt x="2158" y="10732"/>
                  </a:lnTo>
                  <a:lnTo>
                    <a:pt x="2098" y="11109"/>
                  </a:lnTo>
                  <a:lnTo>
                    <a:pt x="2068" y="11471"/>
                  </a:lnTo>
                  <a:lnTo>
                    <a:pt x="2068" y="11471"/>
                  </a:lnTo>
                  <a:lnTo>
                    <a:pt x="2581" y="10867"/>
                  </a:lnTo>
                  <a:lnTo>
                    <a:pt x="3396" y="10007"/>
                  </a:lnTo>
                  <a:lnTo>
                    <a:pt x="4000" y="9509"/>
                  </a:lnTo>
                  <a:lnTo>
                    <a:pt x="4347" y="9298"/>
                  </a:lnTo>
                  <a:lnTo>
                    <a:pt x="4920" y="8981"/>
                  </a:lnTo>
                  <a:lnTo>
                    <a:pt x="6098" y="8437"/>
                  </a:lnTo>
                  <a:lnTo>
                    <a:pt x="7305" y="8000"/>
                  </a:lnTo>
                  <a:lnTo>
                    <a:pt x="8527" y="7638"/>
                  </a:lnTo>
                  <a:lnTo>
                    <a:pt x="11637" y="6943"/>
                  </a:lnTo>
                  <a:lnTo>
                    <a:pt x="14187" y="6490"/>
                  </a:lnTo>
                  <a:lnTo>
                    <a:pt x="15349" y="6264"/>
                  </a:lnTo>
                  <a:lnTo>
                    <a:pt x="17628" y="5721"/>
                  </a:lnTo>
                  <a:lnTo>
                    <a:pt x="18760" y="5374"/>
                  </a:lnTo>
                  <a:lnTo>
                    <a:pt x="19696" y="5072"/>
                  </a:lnTo>
                  <a:lnTo>
                    <a:pt x="21447" y="4317"/>
                  </a:lnTo>
                  <a:lnTo>
                    <a:pt x="23062" y="3396"/>
                  </a:lnTo>
                  <a:lnTo>
                    <a:pt x="24586" y="2325"/>
                  </a:lnTo>
                  <a:lnTo>
                    <a:pt x="25311" y="1736"/>
                  </a:lnTo>
                  <a:lnTo>
                    <a:pt x="31650" y="2581"/>
                  </a:lnTo>
                  <a:lnTo>
                    <a:pt x="604" y="15455"/>
                  </a:lnTo>
                  <a:lnTo>
                    <a:pt x="468" y="15320"/>
                  </a:lnTo>
                  <a:lnTo>
                    <a:pt x="740" y="14233"/>
                  </a:lnTo>
                  <a:lnTo>
                    <a:pt x="921" y="13131"/>
                  </a:lnTo>
                  <a:lnTo>
                    <a:pt x="996" y="12346"/>
                  </a:lnTo>
                  <a:lnTo>
                    <a:pt x="1208" y="10822"/>
                  </a:lnTo>
                  <a:lnTo>
                    <a:pt x="1540" y="9358"/>
                  </a:lnTo>
                  <a:lnTo>
                    <a:pt x="2098" y="7939"/>
                  </a:lnTo>
                  <a:lnTo>
                    <a:pt x="2490" y="7245"/>
                  </a:lnTo>
                  <a:lnTo>
                    <a:pt x="2853" y="6656"/>
                  </a:lnTo>
                  <a:lnTo>
                    <a:pt x="3698" y="5540"/>
                  </a:lnTo>
                  <a:lnTo>
                    <a:pt x="4679" y="4559"/>
                  </a:lnTo>
                  <a:lnTo>
                    <a:pt x="5796" y="3713"/>
                  </a:lnTo>
                  <a:lnTo>
                    <a:pt x="6415" y="3381"/>
                  </a:lnTo>
                  <a:lnTo>
                    <a:pt x="6928" y="3110"/>
                  </a:lnTo>
                  <a:lnTo>
                    <a:pt x="7999" y="2672"/>
                  </a:lnTo>
                  <a:lnTo>
                    <a:pt x="9644" y="2129"/>
                  </a:lnTo>
                  <a:lnTo>
                    <a:pt x="11893" y="1510"/>
                  </a:lnTo>
                  <a:lnTo>
                    <a:pt x="13584" y="1012"/>
                  </a:lnTo>
                  <a:lnTo>
                    <a:pt x="14670" y="604"/>
                  </a:lnTo>
                  <a:lnTo>
                    <a:pt x="15214" y="378"/>
                  </a:lnTo>
                  <a:lnTo>
                    <a:pt x="151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8"/>
            <p:cNvSpPr/>
            <p:nvPr/>
          </p:nvSpPr>
          <p:spPr>
            <a:xfrm>
              <a:off x="4692795" y="2289106"/>
              <a:ext cx="1192481" cy="627595"/>
            </a:xfrm>
            <a:custGeom>
              <a:avLst/>
              <a:gdLst/>
              <a:ahLst/>
              <a:cxnLst/>
              <a:rect l="l" t="t" r="r" b="b"/>
              <a:pathLst>
                <a:path w="26413" h="13901" extrusionOk="0">
                  <a:moveTo>
                    <a:pt x="0" y="1"/>
                  </a:moveTo>
                  <a:lnTo>
                    <a:pt x="60" y="499"/>
                  </a:lnTo>
                  <a:lnTo>
                    <a:pt x="2068" y="13524"/>
                  </a:lnTo>
                  <a:lnTo>
                    <a:pt x="2128" y="13901"/>
                  </a:lnTo>
                  <a:lnTo>
                    <a:pt x="2505" y="13856"/>
                  </a:lnTo>
                  <a:lnTo>
                    <a:pt x="26005" y="10188"/>
                  </a:lnTo>
                  <a:lnTo>
                    <a:pt x="26412" y="10128"/>
                  </a:lnTo>
                  <a:lnTo>
                    <a:pt x="26337" y="9735"/>
                  </a:lnTo>
                  <a:lnTo>
                    <a:pt x="26276" y="9539"/>
                  </a:lnTo>
                  <a:lnTo>
                    <a:pt x="26231" y="9358"/>
                  </a:lnTo>
                  <a:lnTo>
                    <a:pt x="26216" y="9328"/>
                  </a:lnTo>
                  <a:lnTo>
                    <a:pt x="26201" y="9283"/>
                  </a:lnTo>
                  <a:lnTo>
                    <a:pt x="26005" y="8966"/>
                  </a:lnTo>
                  <a:lnTo>
                    <a:pt x="25537" y="8483"/>
                  </a:lnTo>
                  <a:lnTo>
                    <a:pt x="24994" y="8151"/>
                  </a:lnTo>
                  <a:lnTo>
                    <a:pt x="24345" y="8000"/>
                  </a:lnTo>
                  <a:lnTo>
                    <a:pt x="23982" y="7985"/>
                  </a:lnTo>
                  <a:lnTo>
                    <a:pt x="23530" y="8000"/>
                  </a:lnTo>
                  <a:lnTo>
                    <a:pt x="22654" y="8181"/>
                  </a:lnTo>
                  <a:lnTo>
                    <a:pt x="22277" y="8301"/>
                  </a:lnTo>
                  <a:lnTo>
                    <a:pt x="21673" y="8407"/>
                  </a:lnTo>
                  <a:lnTo>
                    <a:pt x="21070" y="8528"/>
                  </a:lnTo>
                  <a:lnTo>
                    <a:pt x="19741" y="8784"/>
                  </a:lnTo>
                  <a:lnTo>
                    <a:pt x="17809" y="9101"/>
                  </a:lnTo>
                  <a:lnTo>
                    <a:pt x="16512" y="9222"/>
                  </a:lnTo>
                  <a:lnTo>
                    <a:pt x="15863" y="9252"/>
                  </a:lnTo>
                  <a:lnTo>
                    <a:pt x="15802" y="9222"/>
                  </a:lnTo>
                  <a:lnTo>
                    <a:pt x="15757" y="9207"/>
                  </a:lnTo>
                  <a:lnTo>
                    <a:pt x="15742" y="8981"/>
                  </a:lnTo>
                  <a:lnTo>
                    <a:pt x="15787" y="8211"/>
                  </a:lnTo>
                  <a:lnTo>
                    <a:pt x="15787" y="8166"/>
                  </a:lnTo>
                  <a:lnTo>
                    <a:pt x="15787" y="8135"/>
                  </a:lnTo>
                  <a:lnTo>
                    <a:pt x="15712" y="7336"/>
                  </a:lnTo>
                  <a:lnTo>
                    <a:pt x="15440" y="5766"/>
                  </a:lnTo>
                  <a:lnTo>
                    <a:pt x="14866" y="3517"/>
                  </a:lnTo>
                  <a:lnTo>
                    <a:pt x="14444" y="2129"/>
                  </a:lnTo>
                  <a:lnTo>
                    <a:pt x="14368" y="1902"/>
                  </a:lnTo>
                  <a:lnTo>
                    <a:pt x="14127" y="1872"/>
                  </a:lnTo>
                  <a:lnTo>
                    <a:pt x="423" y="453"/>
                  </a:lnTo>
                  <a:lnTo>
                    <a:pt x="423" y="453"/>
                  </a:lnTo>
                  <a:lnTo>
                    <a:pt x="14021" y="2280"/>
                  </a:lnTo>
                  <a:lnTo>
                    <a:pt x="14474" y="3744"/>
                  </a:lnTo>
                  <a:lnTo>
                    <a:pt x="15017" y="5947"/>
                  </a:lnTo>
                  <a:lnTo>
                    <a:pt x="15274" y="7441"/>
                  </a:lnTo>
                  <a:lnTo>
                    <a:pt x="15349" y="8211"/>
                  </a:lnTo>
                  <a:lnTo>
                    <a:pt x="15304" y="8754"/>
                  </a:lnTo>
                  <a:lnTo>
                    <a:pt x="15334" y="9343"/>
                  </a:lnTo>
                  <a:lnTo>
                    <a:pt x="15455" y="9539"/>
                  </a:lnTo>
                  <a:lnTo>
                    <a:pt x="15621" y="9599"/>
                  </a:lnTo>
                  <a:lnTo>
                    <a:pt x="15712" y="9645"/>
                  </a:lnTo>
                  <a:lnTo>
                    <a:pt x="16557" y="9615"/>
                  </a:lnTo>
                  <a:lnTo>
                    <a:pt x="18217" y="9449"/>
                  </a:lnTo>
                  <a:lnTo>
                    <a:pt x="20662" y="9011"/>
                  </a:lnTo>
                  <a:lnTo>
                    <a:pt x="22307" y="8679"/>
                  </a:lnTo>
                  <a:lnTo>
                    <a:pt x="22730" y="8558"/>
                  </a:lnTo>
                  <a:lnTo>
                    <a:pt x="23560" y="8392"/>
                  </a:lnTo>
                  <a:lnTo>
                    <a:pt x="23952" y="8377"/>
                  </a:lnTo>
                  <a:lnTo>
                    <a:pt x="24224" y="8392"/>
                  </a:lnTo>
                  <a:lnTo>
                    <a:pt x="24737" y="8498"/>
                  </a:lnTo>
                  <a:lnTo>
                    <a:pt x="25220" y="8769"/>
                  </a:lnTo>
                  <a:lnTo>
                    <a:pt x="25643" y="9192"/>
                  </a:lnTo>
                  <a:lnTo>
                    <a:pt x="25824" y="9494"/>
                  </a:lnTo>
                  <a:lnTo>
                    <a:pt x="25869" y="9660"/>
                  </a:lnTo>
                  <a:lnTo>
                    <a:pt x="25914" y="9826"/>
                  </a:lnTo>
                  <a:lnTo>
                    <a:pt x="2400" y="13493"/>
                  </a:lnTo>
                  <a:lnTo>
                    <a:pt x="423" y="4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8"/>
            <p:cNvSpPr/>
            <p:nvPr/>
          </p:nvSpPr>
          <p:spPr>
            <a:xfrm>
              <a:off x="3097542" y="3102083"/>
              <a:ext cx="1221782" cy="962816"/>
            </a:xfrm>
            <a:custGeom>
              <a:avLst/>
              <a:gdLst/>
              <a:ahLst/>
              <a:cxnLst/>
              <a:rect l="l" t="t" r="r" b="b"/>
              <a:pathLst>
                <a:path w="27062" h="21326" extrusionOk="0">
                  <a:moveTo>
                    <a:pt x="8890" y="0"/>
                  </a:moveTo>
                  <a:lnTo>
                    <a:pt x="8709" y="30"/>
                  </a:lnTo>
                  <a:lnTo>
                    <a:pt x="4468" y="694"/>
                  </a:lnTo>
                  <a:lnTo>
                    <a:pt x="3985" y="770"/>
                  </a:lnTo>
                  <a:lnTo>
                    <a:pt x="4181" y="1207"/>
                  </a:lnTo>
                  <a:lnTo>
                    <a:pt x="4573" y="2113"/>
                  </a:lnTo>
                  <a:lnTo>
                    <a:pt x="5524" y="3879"/>
                  </a:lnTo>
                  <a:lnTo>
                    <a:pt x="6082" y="4724"/>
                  </a:lnTo>
                  <a:lnTo>
                    <a:pt x="6218" y="5056"/>
                  </a:lnTo>
                  <a:lnTo>
                    <a:pt x="6399" y="5705"/>
                  </a:lnTo>
                  <a:lnTo>
                    <a:pt x="6475" y="6384"/>
                  </a:lnTo>
                  <a:lnTo>
                    <a:pt x="6460" y="7094"/>
                  </a:lnTo>
                  <a:lnTo>
                    <a:pt x="6354" y="7803"/>
                  </a:lnTo>
                  <a:lnTo>
                    <a:pt x="6158" y="8558"/>
                  </a:lnTo>
                  <a:lnTo>
                    <a:pt x="5856" y="9312"/>
                  </a:lnTo>
                  <a:lnTo>
                    <a:pt x="5449" y="10112"/>
                  </a:lnTo>
                  <a:lnTo>
                    <a:pt x="5222" y="10520"/>
                  </a:lnTo>
                  <a:lnTo>
                    <a:pt x="4920" y="11018"/>
                  </a:lnTo>
                  <a:lnTo>
                    <a:pt x="4634" y="11486"/>
                  </a:lnTo>
                  <a:lnTo>
                    <a:pt x="4181" y="12240"/>
                  </a:lnTo>
                  <a:lnTo>
                    <a:pt x="3275" y="13659"/>
                  </a:lnTo>
                  <a:lnTo>
                    <a:pt x="2762" y="14383"/>
                  </a:lnTo>
                  <a:lnTo>
                    <a:pt x="2294" y="14942"/>
                  </a:lnTo>
                  <a:lnTo>
                    <a:pt x="1781" y="15440"/>
                  </a:lnTo>
                  <a:lnTo>
                    <a:pt x="1283" y="15908"/>
                  </a:lnTo>
                  <a:lnTo>
                    <a:pt x="634" y="16723"/>
                  </a:lnTo>
                  <a:lnTo>
                    <a:pt x="317" y="17387"/>
                  </a:lnTo>
                  <a:lnTo>
                    <a:pt x="211" y="17779"/>
                  </a:lnTo>
                  <a:lnTo>
                    <a:pt x="196" y="17840"/>
                  </a:lnTo>
                  <a:lnTo>
                    <a:pt x="196" y="17900"/>
                  </a:lnTo>
                  <a:lnTo>
                    <a:pt x="181" y="18202"/>
                  </a:lnTo>
                  <a:lnTo>
                    <a:pt x="121" y="18670"/>
                  </a:lnTo>
                  <a:lnTo>
                    <a:pt x="76" y="18987"/>
                  </a:lnTo>
                  <a:lnTo>
                    <a:pt x="0" y="19666"/>
                  </a:lnTo>
                  <a:lnTo>
                    <a:pt x="45" y="20269"/>
                  </a:lnTo>
                  <a:lnTo>
                    <a:pt x="242" y="20632"/>
                  </a:lnTo>
                  <a:lnTo>
                    <a:pt x="453" y="20813"/>
                  </a:lnTo>
                  <a:lnTo>
                    <a:pt x="589" y="20873"/>
                  </a:lnTo>
                  <a:lnTo>
                    <a:pt x="875" y="20979"/>
                  </a:lnTo>
                  <a:lnTo>
                    <a:pt x="1449" y="21115"/>
                  </a:lnTo>
                  <a:lnTo>
                    <a:pt x="2309" y="21205"/>
                  </a:lnTo>
                  <a:lnTo>
                    <a:pt x="2883" y="21220"/>
                  </a:lnTo>
                  <a:lnTo>
                    <a:pt x="3336" y="21220"/>
                  </a:lnTo>
                  <a:lnTo>
                    <a:pt x="3758" y="21250"/>
                  </a:lnTo>
                  <a:lnTo>
                    <a:pt x="3758" y="21281"/>
                  </a:lnTo>
                  <a:lnTo>
                    <a:pt x="3969" y="21281"/>
                  </a:lnTo>
                  <a:lnTo>
                    <a:pt x="4498" y="21326"/>
                  </a:lnTo>
                  <a:lnTo>
                    <a:pt x="4483" y="21250"/>
                  </a:lnTo>
                  <a:lnTo>
                    <a:pt x="5117" y="21235"/>
                  </a:lnTo>
                  <a:lnTo>
                    <a:pt x="5690" y="21205"/>
                  </a:lnTo>
                  <a:lnTo>
                    <a:pt x="6022" y="21145"/>
                  </a:lnTo>
                  <a:lnTo>
                    <a:pt x="6520" y="20949"/>
                  </a:lnTo>
                  <a:lnTo>
                    <a:pt x="6837" y="20677"/>
                  </a:lnTo>
                  <a:lnTo>
                    <a:pt x="7018" y="20390"/>
                  </a:lnTo>
                  <a:lnTo>
                    <a:pt x="7063" y="20269"/>
                  </a:lnTo>
                  <a:lnTo>
                    <a:pt x="7139" y="20028"/>
                  </a:lnTo>
                  <a:lnTo>
                    <a:pt x="7124" y="19485"/>
                  </a:lnTo>
                  <a:lnTo>
                    <a:pt x="6928" y="18911"/>
                  </a:lnTo>
                  <a:lnTo>
                    <a:pt x="6596" y="18353"/>
                  </a:lnTo>
                  <a:lnTo>
                    <a:pt x="6369" y="18111"/>
                  </a:lnTo>
                  <a:lnTo>
                    <a:pt x="6022" y="17794"/>
                  </a:lnTo>
                  <a:lnTo>
                    <a:pt x="5675" y="17553"/>
                  </a:lnTo>
                  <a:lnTo>
                    <a:pt x="5388" y="17372"/>
                  </a:lnTo>
                  <a:lnTo>
                    <a:pt x="5162" y="17175"/>
                  </a:lnTo>
                  <a:lnTo>
                    <a:pt x="5086" y="17130"/>
                  </a:lnTo>
                  <a:lnTo>
                    <a:pt x="5071" y="17085"/>
                  </a:lnTo>
                  <a:lnTo>
                    <a:pt x="5222" y="16964"/>
                  </a:lnTo>
                  <a:lnTo>
                    <a:pt x="5811" y="16738"/>
                  </a:lnTo>
                  <a:lnTo>
                    <a:pt x="6052" y="16647"/>
                  </a:lnTo>
                  <a:lnTo>
                    <a:pt x="6490" y="16511"/>
                  </a:lnTo>
                  <a:lnTo>
                    <a:pt x="6762" y="16345"/>
                  </a:lnTo>
                  <a:lnTo>
                    <a:pt x="7109" y="16089"/>
                  </a:lnTo>
                  <a:lnTo>
                    <a:pt x="7758" y="15545"/>
                  </a:lnTo>
                  <a:lnTo>
                    <a:pt x="8633" y="14640"/>
                  </a:lnTo>
                  <a:lnTo>
                    <a:pt x="9161" y="14036"/>
                  </a:lnTo>
                  <a:lnTo>
                    <a:pt x="9524" y="13583"/>
                  </a:lnTo>
                  <a:lnTo>
                    <a:pt x="10324" y="12738"/>
                  </a:lnTo>
                  <a:lnTo>
                    <a:pt x="10761" y="12346"/>
                  </a:lnTo>
                  <a:lnTo>
                    <a:pt x="11214" y="11923"/>
                  </a:lnTo>
                  <a:lnTo>
                    <a:pt x="12150" y="11153"/>
                  </a:lnTo>
                  <a:lnTo>
                    <a:pt x="13644" y="10127"/>
                  </a:lnTo>
                  <a:lnTo>
                    <a:pt x="14685" y="9463"/>
                  </a:lnTo>
                  <a:lnTo>
                    <a:pt x="14957" y="9599"/>
                  </a:lnTo>
                  <a:lnTo>
                    <a:pt x="15229" y="9810"/>
                  </a:lnTo>
                  <a:lnTo>
                    <a:pt x="15787" y="10263"/>
                  </a:lnTo>
                  <a:lnTo>
                    <a:pt x="16768" y="11229"/>
                  </a:lnTo>
                  <a:lnTo>
                    <a:pt x="17628" y="12225"/>
                  </a:lnTo>
                  <a:lnTo>
                    <a:pt x="18353" y="13266"/>
                  </a:lnTo>
                  <a:lnTo>
                    <a:pt x="18941" y="14353"/>
                  </a:lnTo>
                  <a:lnTo>
                    <a:pt x="19394" y="15470"/>
                  </a:lnTo>
                  <a:lnTo>
                    <a:pt x="19726" y="16632"/>
                  </a:lnTo>
                  <a:lnTo>
                    <a:pt x="19922" y="17824"/>
                  </a:lnTo>
                  <a:lnTo>
                    <a:pt x="19968" y="18443"/>
                  </a:lnTo>
                  <a:lnTo>
                    <a:pt x="19938" y="18639"/>
                  </a:lnTo>
                  <a:lnTo>
                    <a:pt x="19877" y="18866"/>
                  </a:lnTo>
                  <a:lnTo>
                    <a:pt x="19787" y="19228"/>
                  </a:lnTo>
                  <a:lnTo>
                    <a:pt x="19711" y="19817"/>
                  </a:lnTo>
                  <a:lnTo>
                    <a:pt x="19756" y="20239"/>
                  </a:lnTo>
                  <a:lnTo>
                    <a:pt x="19817" y="20466"/>
                  </a:lnTo>
                  <a:lnTo>
                    <a:pt x="19862" y="20571"/>
                  </a:lnTo>
                  <a:lnTo>
                    <a:pt x="19953" y="20647"/>
                  </a:lnTo>
                  <a:lnTo>
                    <a:pt x="20179" y="20813"/>
                  </a:lnTo>
                  <a:lnTo>
                    <a:pt x="20677" y="21054"/>
                  </a:lnTo>
                  <a:lnTo>
                    <a:pt x="21236" y="21220"/>
                  </a:lnTo>
                  <a:lnTo>
                    <a:pt x="21854" y="21311"/>
                  </a:lnTo>
                  <a:lnTo>
                    <a:pt x="22201" y="21311"/>
                  </a:lnTo>
                  <a:lnTo>
                    <a:pt x="22760" y="21296"/>
                  </a:lnTo>
                  <a:lnTo>
                    <a:pt x="23892" y="21145"/>
                  </a:lnTo>
                  <a:lnTo>
                    <a:pt x="24420" y="21054"/>
                  </a:lnTo>
                  <a:lnTo>
                    <a:pt x="24616" y="21009"/>
                  </a:lnTo>
                  <a:lnTo>
                    <a:pt x="24812" y="20979"/>
                  </a:lnTo>
                  <a:lnTo>
                    <a:pt x="24873" y="20979"/>
                  </a:lnTo>
                  <a:lnTo>
                    <a:pt x="24888" y="21100"/>
                  </a:lnTo>
                  <a:lnTo>
                    <a:pt x="25386" y="20858"/>
                  </a:lnTo>
                  <a:lnTo>
                    <a:pt x="25537" y="20813"/>
                  </a:lnTo>
                  <a:lnTo>
                    <a:pt x="25778" y="20783"/>
                  </a:lnTo>
                  <a:lnTo>
                    <a:pt x="25990" y="20752"/>
                  </a:lnTo>
                  <a:lnTo>
                    <a:pt x="26412" y="20632"/>
                  </a:lnTo>
                  <a:lnTo>
                    <a:pt x="26609" y="20496"/>
                  </a:lnTo>
                  <a:lnTo>
                    <a:pt x="26790" y="20315"/>
                  </a:lnTo>
                  <a:lnTo>
                    <a:pt x="27016" y="19847"/>
                  </a:lnTo>
                  <a:lnTo>
                    <a:pt x="27061" y="19560"/>
                  </a:lnTo>
                  <a:lnTo>
                    <a:pt x="27061" y="19168"/>
                  </a:lnTo>
                  <a:lnTo>
                    <a:pt x="26835" y="18368"/>
                  </a:lnTo>
                  <a:lnTo>
                    <a:pt x="26458" y="17613"/>
                  </a:lnTo>
                  <a:lnTo>
                    <a:pt x="26050" y="17025"/>
                  </a:lnTo>
                  <a:lnTo>
                    <a:pt x="25869" y="16843"/>
                  </a:lnTo>
                  <a:lnTo>
                    <a:pt x="25854" y="16843"/>
                  </a:lnTo>
                  <a:lnTo>
                    <a:pt x="25537" y="16587"/>
                  </a:lnTo>
                  <a:lnTo>
                    <a:pt x="24843" y="16179"/>
                  </a:lnTo>
                  <a:lnTo>
                    <a:pt x="24496" y="15998"/>
                  </a:lnTo>
                  <a:lnTo>
                    <a:pt x="24058" y="15772"/>
                  </a:lnTo>
                  <a:lnTo>
                    <a:pt x="23484" y="15395"/>
                  </a:lnTo>
                  <a:lnTo>
                    <a:pt x="23152" y="15093"/>
                  </a:lnTo>
                  <a:lnTo>
                    <a:pt x="23001" y="14912"/>
                  </a:lnTo>
                  <a:lnTo>
                    <a:pt x="22926" y="14127"/>
                  </a:lnTo>
                  <a:lnTo>
                    <a:pt x="22820" y="13357"/>
                  </a:lnTo>
                  <a:lnTo>
                    <a:pt x="22805" y="13221"/>
                  </a:lnTo>
                  <a:lnTo>
                    <a:pt x="22700" y="13131"/>
                  </a:lnTo>
                  <a:lnTo>
                    <a:pt x="8784" y="392"/>
                  </a:lnTo>
                  <a:lnTo>
                    <a:pt x="8784" y="392"/>
                  </a:lnTo>
                  <a:lnTo>
                    <a:pt x="22443" y="13327"/>
                  </a:lnTo>
                  <a:lnTo>
                    <a:pt x="22549" y="14157"/>
                  </a:lnTo>
                  <a:lnTo>
                    <a:pt x="22654" y="14972"/>
                  </a:lnTo>
                  <a:lnTo>
                    <a:pt x="22775" y="15168"/>
                  </a:lnTo>
                  <a:lnTo>
                    <a:pt x="23077" y="15500"/>
                  </a:lnTo>
                  <a:lnTo>
                    <a:pt x="23620" y="15893"/>
                  </a:lnTo>
                  <a:lnTo>
                    <a:pt x="24420" y="16315"/>
                  </a:lnTo>
                  <a:lnTo>
                    <a:pt x="25235" y="16753"/>
                  </a:lnTo>
                  <a:lnTo>
                    <a:pt x="25597" y="17040"/>
                  </a:lnTo>
                  <a:lnTo>
                    <a:pt x="25824" y="17311"/>
                  </a:lnTo>
                  <a:lnTo>
                    <a:pt x="26322" y="18111"/>
                  </a:lnTo>
                  <a:lnTo>
                    <a:pt x="26578" y="18805"/>
                  </a:lnTo>
                  <a:lnTo>
                    <a:pt x="26669" y="19258"/>
                  </a:lnTo>
                  <a:lnTo>
                    <a:pt x="26654" y="19681"/>
                  </a:lnTo>
                  <a:lnTo>
                    <a:pt x="26503" y="20028"/>
                  </a:lnTo>
                  <a:lnTo>
                    <a:pt x="26367" y="20164"/>
                  </a:lnTo>
                  <a:lnTo>
                    <a:pt x="26246" y="20239"/>
                  </a:lnTo>
                  <a:lnTo>
                    <a:pt x="25960" y="20330"/>
                  </a:lnTo>
                  <a:lnTo>
                    <a:pt x="25492" y="20390"/>
                  </a:lnTo>
                  <a:lnTo>
                    <a:pt x="25220" y="20481"/>
                  </a:lnTo>
                  <a:lnTo>
                    <a:pt x="25190" y="20149"/>
                  </a:lnTo>
                  <a:lnTo>
                    <a:pt x="25145" y="19832"/>
                  </a:lnTo>
                  <a:lnTo>
                    <a:pt x="25009" y="19454"/>
                  </a:lnTo>
                  <a:lnTo>
                    <a:pt x="24631" y="18790"/>
                  </a:lnTo>
                  <a:lnTo>
                    <a:pt x="24360" y="18504"/>
                  </a:lnTo>
                  <a:lnTo>
                    <a:pt x="24330" y="18473"/>
                  </a:lnTo>
                  <a:lnTo>
                    <a:pt x="24314" y="18473"/>
                  </a:lnTo>
                  <a:lnTo>
                    <a:pt x="24269" y="18489"/>
                  </a:lnTo>
                  <a:lnTo>
                    <a:pt x="24239" y="18579"/>
                  </a:lnTo>
                  <a:lnTo>
                    <a:pt x="24254" y="18624"/>
                  </a:lnTo>
                  <a:lnTo>
                    <a:pt x="24420" y="18941"/>
                  </a:lnTo>
                  <a:lnTo>
                    <a:pt x="24662" y="19605"/>
                  </a:lnTo>
                  <a:lnTo>
                    <a:pt x="24722" y="19952"/>
                  </a:lnTo>
                  <a:lnTo>
                    <a:pt x="24752" y="20269"/>
                  </a:lnTo>
                  <a:lnTo>
                    <a:pt x="24737" y="20571"/>
                  </a:lnTo>
                  <a:lnTo>
                    <a:pt x="24148" y="20677"/>
                  </a:lnTo>
                  <a:lnTo>
                    <a:pt x="22850" y="20873"/>
                  </a:lnTo>
                  <a:lnTo>
                    <a:pt x="22201" y="20888"/>
                  </a:lnTo>
                  <a:lnTo>
                    <a:pt x="21643" y="20873"/>
                  </a:lnTo>
                  <a:lnTo>
                    <a:pt x="20873" y="20692"/>
                  </a:lnTo>
                  <a:lnTo>
                    <a:pt x="20390" y="20466"/>
                  </a:lnTo>
                  <a:lnTo>
                    <a:pt x="20179" y="20315"/>
                  </a:lnTo>
                  <a:lnTo>
                    <a:pt x="20104" y="20073"/>
                  </a:lnTo>
                  <a:lnTo>
                    <a:pt x="20088" y="19605"/>
                  </a:lnTo>
                  <a:lnTo>
                    <a:pt x="20239" y="18911"/>
                  </a:lnTo>
                  <a:lnTo>
                    <a:pt x="20345" y="18443"/>
                  </a:lnTo>
                  <a:lnTo>
                    <a:pt x="20300" y="17749"/>
                  </a:lnTo>
                  <a:lnTo>
                    <a:pt x="20088" y="16436"/>
                  </a:lnTo>
                  <a:lnTo>
                    <a:pt x="19711" y="15198"/>
                  </a:lnTo>
                  <a:lnTo>
                    <a:pt x="19213" y="14006"/>
                  </a:lnTo>
                  <a:lnTo>
                    <a:pt x="18579" y="12889"/>
                  </a:lnTo>
                  <a:lnTo>
                    <a:pt x="17825" y="11848"/>
                  </a:lnTo>
                  <a:lnTo>
                    <a:pt x="16964" y="10852"/>
                  </a:lnTo>
                  <a:lnTo>
                    <a:pt x="15998" y="9916"/>
                  </a:lnTo>
                  <a:lnTo>
                    <a:pt x="15485" y="9478"/>
                  </a:lnTo>
                  <a:lnTo>
                    <a:pt x="15183" y="9267"/>
                  </a:lnTo>
                  <a:lnTo>
                    <a:pt x="14700" y="9010"/>
                  </a:lnTo>
                  <a:lnTo>
                    <a:pt x="14700" y="8995"/>
                  </a:lnTo>
                  <a:lnTo>
                    <a:pt x="14731" y="8995"/>
                  </a:lnTo>
                  <a:lnTo>
                    <a:pt x="14700" y="8965"/>
                  </a:lnTo>
                  <a:lnTo>
                    <a:pt x="14685" y="8965"/>
                  </a:lnTo>
                  <a:lnTo>
                    <a:pt x="13568" y="9674"/>
                  </a:lnTo>
                  <a:lnTo>
                    <a:pt x="11969" y="10776"/>
                  </a:lnTo>
                  <a:lnTo>
                    <a:pt x="10957" y="11576"/>
                  </a:lnTo>
                  <a:lnTo>
                    <a:pt x="10474" y="12029"/>
                  </a:lnTo>
                  <a:lnTo>
                    <a:pt x="9961" y="12512"/>
                  </a:lnTo>
                  <a:lnTo>
                    <a:pt x="9010" y="13553"/>
                  </a:lnTo>
                  <a:lnTo>
                    <a:pt x="8105" y="14610"/>
                  </a:lnTo>
                  <a:lnTo>
                    <a:pt x="7094" y="15591"/>
                  </a:lnTo>
                  <a:lnTo>
                    <a:pt x="6520" y="16013"/>
                  </a:lnTo>
                  <a:lnTo>
                    <a:pt x="5977" y="16225"/>
                  </a:lnTo>
                  <a:lnTo>
                    <a:pt x="5011" y="16587"/>
                  </a:lnTo>
                  <a:lnTo>
                    <a:pt x="4754" y="16783"/>
                  </a:lnTo>
                  <a:lnTo>
                    <a:pt x="4618" y="17009"/>
                  </a:lnTo>
                  <a:lnTo>
                    <a:pt x="4694" y="17266"/>
                  </a:lnTo>
                  <a:lnTo>
                    <a:pt x="4845" y="17417"/>
                  </a:lnTo>
                  <a:lnTo>
                    <a:pt x="5117" y="17658"/>
                  </a:lnTo>
                  <a:lnTo>
                    <a:pt x="5735" y="18066"/>
                  </a:lnTo>
                  <a:lnTo>
                    <a:pt x="6022" y="18322"/>
                  </a:lnTo>
                  <a:lnTo>
                    <a:pt x="6173" y="18489"/>
                  </a:lnTo>
                  <a:lnTo>
                    <a:pt x="6430" y="18851"/>
                  </a:lnTo>
                  <a:lnTo>
                    <a:pt x="6611" y="19243"/>
                  </a:lnTo>
                  <a:lnTo>
                    <a:pt x="6701" y="19620"/>
                  </a:lnTo>
                  <a:lnTo>
                    <a:pt x="6671" y="19998"/>
                  </a:lnTo>
                  <a:lnTo>
                    <a:pt x="6535" y="20315"/>
                  </a:lnTo>
                  <a:lnTo>
                    <a:pt x="6279" y="20571"/>
                  </a:lnTo>
                  <a:lnTo>
                    <a:pt x="5856" y="20737"/>
                  </a:lnTo>
                  <a:lnTo>
                    <a:pt x="5599" y="20783"/>
                  </a:lnTo>
                  <a:lnTo>
                    <a:pt x="4905" y="20828"/>
                  </a:lnTo>
                  <a:lnTo>
                    <a:pt x="4211" y="20843"/>
                  </a:lnTo>
                  <a:lnTo>
                    <a:pt x="4256" y="20662"/>
                  </a:lnTo>
                  <a:lnTo>
                    <a:pt x="4271" y="20315"/>
                  </a:lnTo>
                  <a:lnTo>
                    <a:pt x="4256" y="20134"/>
                  </a:lnTo>
                  <a:lnTo>
                    <a:pt x="4166" y="19726"/>
                  </a:lnTo>
                  <a:lnTo>
                    <a:pt x="4015" y="19349"/>
                  </a:lnTo>
                  <a:lnTo>
                    <a:pt x="3803" y="18987"/>
                  </a:lnTo>
                  <a:lnTo>
                    <a:pt x="3260" y="18413"/>
                  </a:lnTo>
                  <a:lnTo>
                    <a:pt x="2913" y="18202"/>
                  </a:lnTo>
                  <a:lnTo>
                    <a:pt x="2883" y="18187"/>
                  </a:lnTo>
                  <a:lnTo>
                    <a:pt x="2883" y="18172"/>
                  </a:lnTo>
                  <a:lnTo>
                    <a:pt x="2838" y="18187"/>
                  </a:lnTo>
                  <a:lnTo>
                    <a:pt x="2792" y="18262"/>
                  </a:lnTo>
                  <a:lnTo>
                    <a:pt x="2822" y="18307"/>
                  </a:lnTo>
                  <a:lnTo>
                    <a:pt x="3064" y="18579"/>
                  </a:lnTo>
                  <a:lnTo>
                    <a:pt x="3487" y="19183"/>
                  </a:lnTo>
                  <a:lnTo>
                    <a:pt x="3653" y="19515"/>
                  </a:lnTo>
                  <a:lnTo>
                    <a:pt x="3773" y="19862"/>
                  </a:lnTo>
                  <a:lnTo>
                    <a:pt x="3864" y="20194"/>
                  </a:lnTo>
                  <a:lnTo>
                    <a:pt x="3894" y="20375"/>
                  </a:lnTo>
                  <a:lnTo>
                    <a:pt x="3909" y="20541"/>
                  </a:lnTo>
                  <a:lnTo>
                    <a:pt x="3939" y="20677"/>
                  </a:lnTo>
                  <a:lnTo>
                    <a:pt x="3954" y="20813"/>
                  </a:lnTo>
                  <a:lnTo>
                    <a:pt x="3124" y="20768"/>
                  </a:lnTo>
                  <a:lnTo>
                    <a:pt x="1887" y="20722"/>
                  </a:lnTo>
                  <a:lnTo>
                    <a:pt x="1072" y="20601"/>
                  </a:lnTo>
                  <a:lnTo>
                    <a:pt x="664" y="20466"/>
                  </a:lnTo>
                  <a:lnTo>
                    <a:pt x="543" y="20390"/>
                  </a:lnTo>
                  <a:lnTo>
                    <a:pt x="377" y="20164"/>
                  </a:lnTo>
                  <a:lnTo>
                    <a:pt x="302" y="19666"/>
                  </a:lnTo>
                  <a:lnTo>
                    <a:pt x="483" y="18398"/>
                  </a:lnTo>
                  <a:lnTo>
                    <a:pt x="513" y="17779"/>
                  </a:lnTo>
                  <a:lnTo>
                    <a:pt x="589" y="17507"/>
                  </a:lnTo>
                  <a:lnTo>
                    <a:pt x="800" y="17025"/>
                  </a:lnTo>
                  <a:lnTo>
                    <a:pt x="1223" y="16391"/>
                  </a:lnTo>
                  <a:lnTo>
                    <a:pt x="1932" y="15681"/>
                  </a:lnTo>
                  <a:lnTo>
                    <a:pt x="2672" y="14957"/>
                  </a:lnTo>
                  <a:lnTo>
                    <a:pt x="3004" y="14534"/>
                  </a:lnTo>
                  <a:lnTo>
                    <a:pt x="3683" y="13583"/>
                  </a:lnTo>
                  <a:lnTo>
                    <a:pt x="4845" y="11682"/>
                  </a:lnTo>
                  <a:lnTo>
                    <a:pt x="5479" y="10625"/>
                  </a:lnTo>
                  <a:lnTo>
                    <a:pt x="5886" y="9931"/>
                  </a:lnTo>
                  <a:lnTo>
                    <a:pt x="6384" y="8814"/>
                  </a:lnTo>
                  <a:lnTo>
                    <a:pt x="6611" y="8060"/>
                  </a:lnTo>
                  <a:lnTo>
                    <a:pt x="6762" y="7275"/>
                  </a:lnTo>
                  <a:lnTo>
                    <a:pt x="6807" y="6490"/>
                  </a:lnTo>
                  <a:lnTo>
                    <a:pt x="6731" y="5675"/>
                  </a:lnTo>
                  <a:lnTo>
                    <a:pt x="6535" y="4875"/>
                  </a:lnTo>
                  <a:lnTo>
                    <a:pt x="6369" y="4467"/>
                  </a:lnTo>
                  <a:lnTo>
                    <a:pt x="5811" y="3607"/>
                  </a:lnTo>
                  <a:lnTo>
                    <a:pt x="4875" y="1887"/>
                  </a:lnTo>
                  <a:lnTo>
                    <a:pt x="4483" y="966"/>
                  </a:lnTo>
                  <a:lnTo>
                    <a:pt x="8784" y="392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8"/>
            <p:cNvSpPr/>
            <p:nvPr/>
          </p:nvSpPr>
          <p:spPr>
            <a:xfrm>
              <a:off x="2289350" y="1097950"/>
              <a:ext cx="4565405" cy="3041136"/>
            </a:xfrm>
            <a:custGeom>
              <a:avLst/>
              <a:gdLst/>
              <a:ahLst/>
              <a:cxnLst/>
              <a:rect l="l" t="t" r="r" b="b"/>
              <a:pathLst>
                <a:path w="101122" h="67360" extrusionOk="0">
                  <a:moveTo>
                    <a:pt x="100744" y="363"/>
                  </a:moveTo>
                  <a:lnTo>
                    <a:pt x="100744" y="393"/>
                  </a:lnTo>
                  <a:lnTo>
                    <a:pt x="100744" y="6853"/>
                  </a:lnTo>
                  <a:lnTo>
                    <a:pt x="53609" y="26383"/>
                  </a:lnTo>
                  <a:lnTo>
                    <a:pt x="49625" y="363"/>
                  </a:lnTo>
                  <a:close/>
                  <a:moveTo>
                    <a:pt x="49248" y="393"/>
                  </a:moveTo>
                  <a:lnTo>
                    <a:pt x="53232" y="26398"/>
                  </a:lnTo>
                  <a:lnTo>
                    <a:pt x="377" y="19274"/>
                  </a:lnTo>
                  <a:lnTo>
                    <a:pt x="377" y="393"/>
                  </a:lnTo>
                  <a:close/>
                  <a:moveTo>
                    <a:pt x="100729" y="7275"/>
                  </a:moveTo>
                  <a:lnTo>
                    <a:pt x="100729" y="32795"/>
                  </a:lnTo>
                  <a:lnTo>
                    <a:pt x="100729" y="32795"/>
                  </a:lnTo>
                  <a:lnTo>
                    <a:pt x="54228" y="26533"/>
                  </a:lnTo>
                  <a:lnTo>
                    <a:pt x="100729" y="7275"/>
                  </a:lnTo>
                  <a:close/>
                  <a:moveTo>
                    <a:pt x="740" y="19712"/>
                  </a:moveTo>
                  <a:lnTo>
                    <a:pt x="52794" y="26730"/>
                  </a:lnTo>
                  <a:lnTo>
                    <a:pt x="21734" y="39589"/>
                  </a:lnTo>
                  <a:lnTo>
                    <a:pt x="740" y="19712"/>
                  </a:lnTo>
                  <a:close/>
                  <a:moveTo>
                    <a:pt x="53655" y="26835"/>
                  </a:moveTo>
                  <a:lnTo>
                    <a:pt x="99612" y="33023"/>
                  </a:lnTo>
                  <a:lnTo>
                    <a:pt x="55662" y="39875"/>
                  </a:lnTo>
                  <a:lnTo>
                    <a:pt x="53655" y="26835"/>
                  </a:lnTo>
                  <a:close/>
                  <a:moveTo>
                    <a:pt x="53308" y="26911"/>
                  </a:moveTo>
                  <a:lnTo>
                    <a:pt x="55300" y="39936"/>
                  </a:lnTo>
                  <a:lnTo>
                    <a:pt x="26820" y="44358"/>
                  </a:lnTo>
                  <a:lnTo>
                    <a:pt x="22035" y="39875"/>
                  </a:lnTo>
                  <a:lnTo>
                    <a:pt x="53308" y="26911"/>
                  </a:lnTo>
                  <a:close/>
                  <a:moveTo>
                    <a:pt x="21658" y="40026"/>
                  </a:moveTo>
                  <a:lnTo>
                    <a:pt x="26337" y="44464"/>
                  </a:lnTo>
                  <a:lnTo>
                    <a:pt x="1721" y="48282"/>
                  </a:lnTo>
                  <a:lnTo>
                    <a:pt x="1721" y="48282"/>
                  </a:lnTo>
                  <a:lnTo>
                    <a:pt x="21658" y="40026"/>
                  </a:lnTo>
                  <a:close/>
                  <a:moveTo>
                    <a:pt x="377" y="19878"/>
                  </a:moveTo>
                  <a:lnTo>
                    <a:pt x="21356" y="39740"/>
                  </a:lnTo>
                  <a:lnTo>
                    <a:pt x="377" y="48433"/>
                  </a:lnTo>
                  <a:lnTo>
                    <a:pt x="377" y="19878"/>
                  </a:lnTo>
                  <a:close/>
                  <a:moveTo>
                    <a:pt x="100744" y="33235"/>
                  </a:moveTo>
                  <a:lnTo>
                    <a:pt x="100744" y="49867"/>
                  </a:lnTo>
                  <a:lnTo>
                    <a:pt x="59813" y="66891"/>
                  </a:lnTo>
                  <a:lnTo>
                    <a:pt x="55737" y="40253"/>
                  </a:lnTo>
                  <a:lnTo>
                    <a:pt x="100744" y="33235"/>
                  </a:lnTo>
                  <a:close/>
                  <a:moveTo>
                    <a:pt x="55345" y="40313"/>
                  </a:moveTo>
                  <a:lnTo>
                    <a:pt x="59420" y="66967"/>
                  </a:lnTo>
                  <a:lnTo>
                    <a:pt x="50666" y="66967"/>
                  </a:lnTo>
                  <a:lnTo>
                    <a:pt x="50666" y="66982"/>
                  </a:lnTo>
                  <a:lnTo>
                    <a:pt x="27137" y="44720"/>
                  </a:lnTo>
                  <a:lnTo>
                    <a:pt x="55345" y="40313"/>
                  </a:lnTo>
                  <a:close/>
                  <a:moveTo>
                    <a:pt x="100729" y="50289"/>
                  </a:moveTo>
                  <a:lnTo>
                    <a:pt x="100729" y="66982"/>
                  </a:lnTo>
                  <a:lnTo>
                    <a:pt x="60582" y="66982"/>
                  </a:lnTo>
                  <a:lnTo>
                    <a:pt x="100729" y="50289"/>
                  </a:lnTo>
                  <a:close/>
                  <a:moveTo>
                    <a:pt x="26684" y="44796"/>
                  </a:moveTo>
                  <a:lnTo>
                    <a:pt x="50108" y="66997"/>
                  </a:lnTo>
                  <a:lnTo>
                    <a:pt x="377" y="66997"/>
                  </a:lnTo>
                  <a:lnTo>
                    <a:pt x="377" y="66982"/>
                  </a:lnTo>
                  <a:lnTo>
                    <a:pt x="377" y="48886"/>
                  </a:lnTo>
                  <a:lnTo>
                    <a:pt x="26684" y="44796"/>
                  </a:lnTo>
                  <a:close/>
                  <a:moveTo>
                    <a:pt x="100940" y="1"/>
                  </a:moveTo>
                  <a:lnTo>
                    <a:pt x="100940" y="16"/>
                  </a:lnTo>
                  <a:lnTo>
                    <a:pt x="0" y="16"/>
                  </a:lnTo>
                  <a:lnTo>
                    <a:pt x="0" y="67359"/>
                  </a:lnTo>
                  <a:lnTo>
                    <a:pt x="101121" y="67359"/>
                  </a:lnTo>
                  <a:lnTo>
                    <a:pt x="101121" y="50003"/>
                  </a:lnTo>
                  <a:lnTo>
                    <a:pt x="101121" y="33023"/>
                  </a:lnTo>
                  <a:lnTo>
                    <a:pt x="101121" y="6989"/>
                  </a:lnTo>
                  <a:lnTo>
                    <a:pt x="101121" y="197"/>
                  </a:lnTo>
                  <a:lnTo>
                    <a:pt x="1011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4" name="Google Shape;1814;p78"/>
          <p:cNvGrpSpPr/>
          <p:nvPr/>
        </p:nvGrpSpPr>
        <p:grpSpPr>
          <a:xfrm>
            <a:off x="1020805" y="956868"/>
            <a:ext cx="645055" cy="632097"/>
            <a:chOff x="1020805" y="956868"/>
            <a:chExt cx="645055" cy="632097"/>
          </a:xfrm>
        </p:grpSpPr>
        <p:sp>
          <p:nvSpPr>
            <p:cNvPr id="1815" name="Google Shape;1815;p78"/>
            <p:cNvSpPr/>
            <p:nvPr/>
          </p:nvSpPr>
          <p:spPr>
            <a:xfrm>
              <a:off x="1020805" y="956868"/>
              <a:ext cx="645055" cy="632097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8"/>
            <p:cNvSpPr/>
            <p:nvPr/>
          </p:nvSpPr>
          <p:spPr>
            <a:xfrm>
              <a:off x="1289168" y="1176196"/>
              <a:ext cx="154580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7" name="Google Shape;1817;p78"/>
          <p:cNvGrpSpPr/>
          <p:nvPr/>
        </p:nvGrpSpPr>
        <p:grpSpPr>
          <a:xfrm>
            <a:off x="7516737" y="4109040"/>
            <a:ext cx="548269" cy="538197"/>
            <a:chOff x="7516737" y="4109040"/>
            <a:chExt cx="548269" cy="538197"/>
          </a:xfrm>
        </p:grpSpPr>
        <p:sp>
          <p:nvSpPr>
            <p:cNvPr id="1818" name="Google Shape;1818;p78"/>
            <p:cNvSpPr/>
            <p:nvPr/>
          </p:nvSpPr>
          <p:spPr>
            <a:xfrm rot="938298">
              <a:off x="7566874" y="4161397"/>
              <a:ext cx="447994" cy="43348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8"/>
            <p:cNvSpPr/>
            <p:nvPr/>
          </p:nvSpPr>
          <p:spPr>
            <a:xfrm rot="938298">
              <a:off x="7716173" y="4313361"/>
              <a:ext cx="140810" cy="14123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0" name="Google Shape;1820;p78"/>
          <p:cNvGrpSpPr/>
          <p:nvPr/>
        </p:nvGrpSpPr>
        <p:grpSpPr>
          <a:xfrm>
            <a:off x="7676775" y="913949"/>
            <a:ext cx="336519" cy="326299"/>
            <a:chOff x="7676775" y="913949"/>
            <a:chExt cx="336519" cy="326299"/>
          </a:xfrm>
        </p:grpSpPr>
        <p:sp>
          <p:nvSpPr>
            <p:cNvPr id="1821" name="Google Shape;1821;p78"/>
            <p:cNvSpPr/>
            <p:nvPr/>
          </p:nvSpPr>
          <p:spPr>
            <a:xfrm rot="-109313">
              <a:off x="7681703" y="919062"/>
              <a:ext cx="326662" cy="31607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8"/>
            <p:cNvSpPr/>
            <p:nvPr/>
          </p:nvSpPr>
          <p:spPr>
            <a:xfrm rot="-109313">
              <a:off x="7791988" y="1030612"/>
              <a:ext cx="102674" cy="102979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3" name="Google Shape;1823;p78"/>
          <p:cNvGrpSpPr/>
          <p:nvPr/>
        </p:nvGrpSpPr>
        <p:grpSpPr>
          <a:xfrm>
            <a:off x="821400" y="3802394"/>
            <a:ext cx="435155" cy="430664"/>
            <a:chOff x="821400" y="3802394"/>
            <a:chExt cx="435155" cy="430664"/>
          </a:xfrm>
        </p:grpSpPr>
        <p:sp>
          <p:nvSpPr>
            <p:cNvPr id="1824" name="Google Shape;1824;p78"/>
            <p:cNvSpPr/>
            <p:nvPr/>
          </p:nvSpPr>
          <p:spPr>
            <a:xfrm rot="-1636723">
              <a:off x="875645" y="3859688"/>
              <a:ext cx="326663" cy="316076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8"/>
            <p:cNvSpPr/>
            <p:nvPr/>
          </p:nvSpPr>
          <p:spPr>
            <a:xfrm rot="-1636723">
              <a:off x="988251" y="3971486"/>
              <a:ext cx="102675" cy="102980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6" name="Google Shape;1826;p78"/>
          <p:cNvSpPr txBox="1">
            <a:spLocks noGrp="1"/>
          </p:cNvSpPr>
          <p:nvPr>
            <p:ph type="subTitle" idx="4294967295"/>
          </p:nvPr>
        </p:nvSpPr>
        <p:spPr>
          <a:xfrm>
            <a:off x="3046800" y="4297200"/>
            <a:ext cx="3050400" cy="30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Color this awesome ox</a:t>
            </a:r>
            <a:endParaRPr sz="1400"/>
          </a:p>
        </p:txBody>
      </p:sp>
      <p:sp>
        <p:nvSpPr>
          <p:cNvPr id="1827" name="Google Shape;1827;p7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LET’S PAINT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" name="Google Shape;1832;p79"/>
          <p:cNvGrpSpPr/>
          <p:nvPr/>
        </p:nvGrpSpPr>
        <p:grpSpPr>
          <a:xfrm>
            <a:off x="3175673" y="1856400"/>
            <a:ext cx="2792635" cy="2723788"/>
            <a:chOff x="3175673" y="1856400"/>
            <a:chExt cx="2792635" cy="2723788"/>
          </a:xfrm>
        </p:grpSpPr>
        <p:sp>
          <p:nvSpPr>
            <p:cNvPr id="1833" name="Google Shape;1833;p79"/>
            <p:cNvSpPr/>
            <p:nvPr/>
          </p:nvSpPr>
          <p:spPr>
            <a:xfrm>
              <a:off x="3418794" y="1857413"/>
              <a:ext cx="681985" cy="1144769"/>
            </a:xfrm>
            <a:custGeom>
              <a:avLst/>
              <a:gdLst/>
              <a:ahLst/>
              <a:cxnLst/>
              <a:rect l="l" t="t" r="r" b="b"/>
              <a:pathLst>
                <a:path w="20195" h="33899" extrusionOk="0">
                  <a:moveTo>
                    <a:pt x="15546" y="1"/>
                  </a:moveTo>
                  <a:lnTo>
                    <a:pt x="14218" y="136"/>
                  </a:lnTo>
                  <a:lnTo>
                    <a:pt x="12829" y="423"/>
                  </a:lnTo>
                  <a:lnTo>
                    <a:pt x="12120" y="619"/>
                  </a:lnTo>
                  <a:lnTo>
                    <a:pt x="11773" y="740"/>
                  </a:lnTo>
                  <a:lnTo>
                    <a:pt x="10943" y="1072"/>
                  </a:lnTo>
                  <a:lnTo>
                    <a:pt x="10022" y="1555"/>
                  </a:lnTo>
                  <a:lnTo>
                    <a:pt x="8996" y="2174"/>
                  </a:lnTo>
                  <a:lnTo>
                    <a:pt x="7924" y="2913"/>
                  </a:lnTo>
                  <a:lnTo>
                    <a:pt x="6822" y="3774"/>
                  </a:lnTo>
                  <a:lnTo>
                    <a:pt x="5720" y="4770"/>
                  </a:lnTo>
                  <a:lnTo>
                    <a:pt x="4649" y="5887"/>
                  </a:lnTo>
                  <a:lnTo>
                    <a:pt x="4121" y="6506"/>
                  </a:lnTo>
                  <a:lnTo>
                    <a:pt x="4619" y="6551"/>
                  </a:lnTo>
                  <a:lnTo>
                    <a:pt x="5494" y="6687"/>
                  </a:lnTo>
                  <a:lnTo>
                    <a:pt x="6551" y="6988"/>
                  </a:lnTo>
                  <a:lnTo>
                    <a:pt x="7818" y="7637"/>
                  </a:lnTo>
                  <a:lnTo>
                    <a:pt x="7954" y="7758"/>
                  </a:lnTo>
                  <a:lnTo>
                    <a:pt x="7637" y="7728"/>
                  </a:lnTo>
                  <a:lnTo>
                    <a:pt x="5675" y="7622"/>
                  </a:lnTo>
                  <a:lnTo>
                    <a:pt x="3985" y="7728"/>
                  </a:lnTo>
                  <a:lnTo>
                    <a:pt x="3094" y="7879"/>
                  </a:lnTo>
                  <a:lnTo>
                    <a:pt x="2702" y="8452"/>
                  </a:lnTo>
                  <a:lnTo>
                    <a:pt x="1993" y="9660"/>
                  </a:lnTo>
                  <a:lnTo>
                    <a:pt x="1374" y="10958"/>
                  </a:lnTo>
                  <a:lnTo>
                    <a:pt x="846" y="12331"/>
                  </a:lnTo>
                  <a:lnTo>
                    <a:pt x="619" y="13041"/>
                  </a:lnTo>
                  <a:lnTo>
                    <a:pt x="1223" y="12784"/>
                  </a:lnTo>
                  <a:lnTo>
                    <a:pt x="2340" y="12392"/>
                  </a:lnTo>
                  <a:lnTo>
                    <a:pt x="3321" y="12135"/>
                  </a:lnTo>
                  <a:lnTo>
                    <a:pt x="4166" y="11999"/>
                  </a:lnTo>
                  <a:lnTo>
                    <a:pt x="5147" y="11954"/>
                  </a:lnTo>
                  <a:lnTo>
                    <a:pt x="5871" y="12014"/>
                  </a:lnTo>
                  <a:lnTo>
                    <a:pt x="5947" y="12029"/>
                  </a:lnTo>
                  <a:lnTo>
                    <a:pt x="5524" y="12195"/>
                  </a:lnTo>
                  <a:lnTo>
                    <a:pt x="3079" y="13418"/>
                  </a:lnTo>
                  <a:lnTo>
                    <a:pt x="1585" y="14369"/>
                  </a:lnTo>
                  <a:lnTo>
                    <a:pt x="604" y="15093"/>
                  </a:lnTo>
                  <a:lnTo>
                    <a:pt x="136" y="15501"/>
                  </a:lnTo>
                  <a:lnTo>
                    <a:pt x="61" y="16195"/>
                  </a:lnTo>
                  <a:lnTo>
                    <a:pt x="0" y="17644"/>
                  </a:lnTo>
                  <a:lnTo>
                    <a:pt x="15" y="18399"/>
                  </a:lnTo>
                  <a:lnTo>
                    <a:pt x="46" y="19274"/>
                  </a:lnTo>
                  <a:lnTo>
                    <a:pt x="317" y="20964"/>
                  </a:lnTo>
                  <a:lnTo>
                    <a:pt x="544" y="21764"/>
                  </a:lnTo>
                  <a:lnTo>
                    <a:pt x="800" y="21372"/>
                  </a:lnTo>
                  <a:lnTo>
                    <a:pt x="1117" y="20964"/>
                  </a:lnTo>
                  <a:lnTo>
                    <a:pt x="1585" y="20421"/>
                  </a:lnTo>
                  <a:lnTo>
                    <a:pt x="2506" y="19515"/>
                  </a:lnTo>
                  <a:lnTo>
                    <a:pt x="3396" y="18806"/>
                  </a:lnTo>
                  <a:lnTo>
                    <a:pt x="4211" y="18278"/>
                  </a:lnTo>
                  <a:lnTo>
                    <a:pt x="5238" y="17765"/>
                  </a:lnTo>
                  <a:lnTo>
                    <a:pt x="6068" y="17478"/>
                  </a:lnTo>
                  <a:lnTo>
                    <a:pt x="6143" y="17463"/>
                  </a:lnTo>
                  <a:lnTo>
                    <a:pt x="5826" y="17750"/>
                  </a:lnTo>
                  <a:lnTo>
                    <a:pt x="4121" y="19666"/>
                  </a:lnTo>
                  <a:lnTo>
                    <a:pt x="3215" y="20979"/>
                  </a:lnTo>
                  <a:lnTo>
                    <a:pt x="2672" y="21915"/>
                  </a:lnTo>
                  <a:lnTo>
                    <a:pt x="2445" y="22413"/>
                  </a:lnTo>
                  <a:lnTo>
                    <a:pt x="2310" y="22760"/>
                  </a:lnTo>
                  <a:lnTo>
                    <a:pt x="2113" y="23470"/>
                  </a:lnTo>
                  <a:lnTo>
                    <a:pt x="2038" y="24164"/>
                  </a:lnTo>
                  <a:lnTo>
                    <a:pt x="2038" y="24873"/>
                  </a:lnTo>
                  <a:lnTo>
                    <a:pt x="2068" y="25220"/>
                  </a:lnTo>
                  <a:lnTo>
                    <a:pt x="2460" y="25839"/>
                  </a:lnTo>
                  <a:lnTo>
                    <a:pt x="3306" y="27001"/>
                  </a:lnTo>
                  <a:lnTo>
                    <a:pt x="4211" y="28088"/>
                  </a:lnTo>
                  <a:lnTo>
                    <a:pt x="5162" y="29069"/>
                  </a:lnTo>
                  <a:lnTo>
                    <a:pt x="5660" y="29522"/>
                  </a:lnTo>
                  <a:lnTo>
                    <a:pt x="5660" y="29160"/>
                  </a:lnTo>
                  <a:lnTo>
                    <a:pt x="5736" y="28420"/>
                  </a:lnTo>
                  <a:lnTo>
                    <a:pt x="5902" y="27635"/>
                  </a:lnTo>
                  <a:lnTo>
                    <a:pt x="6158" y="26835"/>
                  </a:lnTo>
                  <a:lnTo>
                    <a:pt x="6339" y="26428"/>
                  </a:lnTo>
                  <a:lnTo>
                    <a:pt x="6671" y="25718"/>
                  </a:lnTo>
                  <a:lnTo>
                    <a:pt x="7366" y="24511"/>
                  </a:lnTo>
                  <a:lnTo>
                    <a:pt x="8075" y="23545"/>
                  </a:lnTo>
                  <a:lnTo>
                    <a:pt x="8739" y="22790"/>
                  </a:lnTo>
                  <a:lnTo>
                    <a:pt x="9629" y="22006"/>
                  </a:lnTo>
                  <a:lnTo>
                    <a:pt x="10369" y="21538"/>
                  </a:lnTo>
                  <a:lnTo>
                    <a:pt x="10444" y="21493"/>
                  </a:lnTo>
                  <a:lnTo>
                    <a:pt x="10203" y="21885"/>
                  </a:lnTo>
                  <a:lnTo>
                    <a:pt x="8996" y="24390"/>
                  </a:lnTo>
                  <a:lnTo>
                    <a:pt x="8407" y="26050"/>
                  </a:lnTo>
                  <a:lnTo>
                    <a:pt x="8105" y="27213"/>
                  </a:lnTo>
                  <a:lnTo>
                    <a:pt x="7999" y="27816"/>
                  </a:lnTo>
                  <a:lnTo>
                    <a:pt x="7924" y="28329"/>
                  </a:lnTo>
                  <a:lnTo>
                    <a:pt x="7924" y="29341"/>
                  </a:lnTo>
                  <a:lnTo>
                    <a:pt x="8075" y="30322"/>
                  </a:lnTo>
                  <a:lnTo>
                    <a:pt x="8332" y="31273"/>
                  </a:lnTo>
                  <a:lnTo>
                    <a:pt x="8482" y="31725"/>
                  </a:lnTo>
                  <a:lnTo>
                    <a:pt x="9267" y="32254"/>
                  </a:lnTo>
                  <a:lnTo>
                    <a:pt x="10626" y="33069"/>
                  </a:lnTo>
                  <a:lnTo>
                    <a:pt x="12074" y="33808"/>
                  </a:lnTo>
                  <a:lnTo>
                    <a:pt x="12271" y="33899"/>
                  </a:lnTo>
                  <a:lnTo>
                    <a:pt x="12407" y="33325"/>
                  </a:lnTo>
                  <a:lnTo>
                    <a:pt x="12769" y="32223"/>
                  </a:lnTo>
                  <a:lnTo>
                    <a:pt x="13237" y="31182"/>
                  </a:lnTo>
                  <a:lnTo>
                    <a:pt x="13765" y="30201"/>
                  </a:lnTo>
                  <a:lnTo>
                    <a:pt x="14686" y="28843"/>
                  </a:lnTo>
                  <a:lnTo>
                    <a:pt x="16044" y="27258"/>
                  </a:lnTo>
                  <a:lnTo>
                    <a:pt x="17402" y="25960"/>
                  </a:lnTo>
                  <a:lnTo>
                    <a:pt x="18640" y="24949"/>
                  </a:lnTo>
                  <a:lnTo>
                    <a:pt x="19998" y="23998"/>
                  </a:lnTo>
                  <a:lnTo>
                    <a:pt x="20194" y="23877"/>
                  </a:lnTo>
                  <a:lnTo>
                    <a:pt x="19877" y="23681"/>
                  </a:lnTo>
                  <a:lnTo>
                    <a:pt x="17885" y="22247"/>
                  </a:lnTo>
                  <a:lnTo>
                    <a:pt x="16165" y="20783"/>
                  </a:lnTo>
                  <a:lnTo>
                    <a:pt x="14821" y="19425"/>
                  </a:lnTo>
                  <a:lnTo>
                    <a:pt x="13961" y="18429"/>
                  </a:lnTo>
                  <a:lnTo>
                    <a:pt x="13161" y="17357"/>
                  </a:lnTo>
                  <a:lnTo>
                    <a:pt x="12452" y="16225"/>
                  </a:lnTo>
                  <a:lnTo>
                    <a:pt x="11878" y="15018"/>
                  </a:lnTo>
                  <a:lnTo>
                    <a:pt x="11456" y="13765"/>
                  </a:lnTo>
                  <a:lnTo>
                    <a:pt x="11229" y="12467"/>
                  </a:lnTo>
                  <a:lnTo>
                    <a:pt x="11214" y="11139"/>
                  </a:lnTo>
                  <a:lnTo>
                    <a:pt x="11320" y="10460"/>
                  </a:lnTo>
                  <a:lnTo>
                    <a:pt x="11456" y="9796"/>
                  </a:lnTo>
                  <a:lnTo>
                    <a:pt x="11818" y="8588"/>
                  </a:lnTo>
                  <a:lnTo>
                    <a:pt x="12301" y="7547"/>
                  </a:lnTo>
                  <a:lnTo>
                    <a:pt x="12859" y="6626"/>
                  </a:lnTo>
                  <a:lnTo>
                    <a:pt x="13508" y="5841"/>
                  </a:lnTo>
                  <a:lnTo>
                    <a:pt x="14187" y="5177"/>
                  </a:lnTo>
                  <a:lnTo>
                    <a:pt x="15274" y="4332"/>
                  </a:lnTo>
                  <a:lnTo>
                    <a:pt x="17447" y="3140"/>
                  </a:lnTo>
                  <a:lnTo>
                    <a:pt x="19078" y="2370"/>
                  </a:lnTo>
                  <a:lnTo>
                    <a:pt x="19560" y="1993"/>
                  </a:lnTo>
                  <a:lnTo>
                    <a:pt x="19711" y="1721"/>
                  </a:lnTo>
                  <a:lnTo>
                    <a:pt x="19726" y="1570"/>
                  </a:lnTo>
                  <a:lnTo>
                    <a:pt x="19726" y="1434"/>
                  </a:lnTo>
                  <a:lnTo>
                    <a:pt x="19636" y="1148"/>
                  </a:lnTo>
                  <a:lnTo>
                    <a:pt x="19364" y="785"/>
                  </a:lnTo>
                  <a:lnTo>
                    <a:pt x="18730" y="408"/>
                  </a:lnTo>
                  <a:lnTo>
                    <a:pt x="17840" y="136"/>
                  </a:lnTo>
                  <a:lnTo>
                    <a:pt x="167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9"/>
            <p:cNvSpPr/>
            <p:nvPr/>
          </p:nvSpPr>
          <p:spPr>
            <a:xfrm>
              <a:off x="3175673" y="2914023"/>
              <a:ext cx="646290" cy="377211"/>
            </a:xfrm>
            <a:custGeom>
              <a:avLst/>
              <a:gdLst/>
              <a:ahLst/>
              <a:cxnLst/>
              <a:rect l="l" t="t" r="r" b="b"/>
              <a:pathLst>
                <a:path w="19138" h="11170" extrusionOk="0">
                  <a:moveTo>
                    <a:pt x="11531" y="3185"/>
                  </a:moveTo>
                  <a:lnTo>
                    <a:pt x="11878" y="3261"/>
                  </a:lnTo>
                  <a:lnTo>
                    <a:pt x="12452" y="3472"/>
                  </a:lnTo>
                  <a:lnTo>
                    <a:pt x="13780" y="4076"/>
                  </a:lnTo>
                  <a:lnTo>
                    <a:pt x="15063" y="4785"/>
                  </a:lnTo>
                  <a:lnTo>
                    <a:pt x="15998" y="5434"/>
                  </a:lnTo>
                  <a:lnTo>
                    <a:pt x="16240" y="5706"/>
                  </a:lnTo>
                  <a:lnTo>
                    <a:pt x="16391" y="5947"/>
                  </a:lnTo>
                  <a:lnTo>
                    <a:pt x="16557" y="6445"/>
                  </a:lnTo>
                  <a:lnTo>
                    <a:pt x="16602" y="6913"/>
                  </a:lnTo>
                  <a:lnTo>
                    <a:pt x="16542" y="7351"/>
                  </a:lnTo>
                  <a:lnTo>
                    <a:pt x="16195" y="8256"/>
                  </a:lnTo>
                  <a:lnTo>
                    <a:pt x="16059" y="8437"/>
                  </a:lnTo>
                  <a:lnTo>
                    <a:pt x="15908" y="8302"/>
                  </a:lnTo>
                  <a:lnTo>
                    <a:pt x="15274" y="7743"/>
                  </a:lnTo>
                  <a:lnTo>
                    <a:pt x="14957" y="7653"/>
                  </a:lnTo>
                  <a:lnTo>
                    <a:pt x="14187" y="7532"/>
                  </a:lnTo>
                  <a:lnTo>
                    <a:pt x="12844" y="7502"/>
                  </a:lnTo>
                  <a:lnTo>
                    <a:pt x="10248" y="7728"/>
                  </a:lnTo>
                  <a:lnTo>
                    <a:pt x="9765" y="7788"/>
                  </a:lnTo>
                  <a:lnTo>
                    <a:pt x="13116" y="6189"/>
                  </a:lnTo>
                  <a:lnTo>
                    <a:pt x="12784" y="6128"/>
                  </a:lnTo>
                  <a:lnTo>
                    <a:pt x="11999" y="6068"/>
                  </a:lnTo>
                  <a:lnTo>
                    <a:pt x="10731" y="6083"/>
                  </a:lnTo>
                  <a:lnTo>
                    <a:pt x="8407" y="6279"/>
                  </a:lnTo>
                  <a:lnTo>
                    <a:pt x="7984" y="6340"/>
                  </a:lnTo>
                  <a:lnTo>
                    <a:pt x="10912" y="4951"/>
                  </a:lnTo>
                  <a:lnTo>
                    <a:pt x="10474" y="4830"/>
                  </a:lnTo>
                  <a:lnTo>
                    <a:pt x="9493" y="4664"/>
                  </a:lnTo>
                  <a:lnTo>
                    <a:pt x="7879" y="4528"/>
                  </a:lnTo>
                  <a:lnTo>
                    <a:pt x="4966" y="4528"/>
                  </a:lnTo>
                  <a:lnTo>
                    <a:pt x="4437" y="4574"/>
                  </a:lnTo>
                  <a:lnTo>
                    <a:pt x="5162" y="4332"/>
                  </a:lnTo>
                  <a:lnTo>
                    <a:pt x="8799" y="3427"/>
                  </a:lnTo>
                  <a:lnTo>
                    <a:pt x="10580" y="3185"/>
                  </a:lnTo>
                  <a:close/>
                  <a:moveTo>
                    <a:pt x="11244" y="1"/>
                  </a:moveTo>
                  <a:lnTo>
                    <a:pt x="9810" y="106"/>
                  </a:lnTo>
                  <a:lnTo>
                    <a:pt x="7682" y="499"/>
                  </a:lnTo>
                  <a:lnTo>
                    <a:pt x="5479" y="1087"/>
                  </a:lnTo>
                  <a:lnTo>
                    <a:pt x="3411" y="1797"/>
                  </a:lnTo>
                  <a:lnTo>
                    <a:pt x="1691" y="2551"/>
                  </a:lnTo>
                  <a:lnTo>
                    <a:pt x="770" y="3095"/>
                  </a:lnTo>
                  <a:lnTo>
                    <a:pt x="347" y="3427"/>
                  </a:lnTo>
                  <a:lnTo>
                    <a:pt x="211" y="3593"/>
                  </a:lnTo>
                  <a:lnTo>
                    <a:pt x="121" y="3744"/>
                  </a:lnTo>
                  <a:lnTo>
                    <a:pt x="0" y="4091"/>
                  </a:lnTo>
                  <a:lnTo>
                    <a:pt x="15" y="4468"/>
                  </a:lnTo>
                  <a:lnTo>
                    <a:pt x="121" y="4876"/>
                  </a:lnTo>
                  <a:lnTo>
                    <a:pt x="453" y="5525"/>
                  </a:lnTo>
                  <a:lnTo>
                    <a:pt x="1238" y="6460"/>
                  </a:lnTo>
                  <a:lnTo>
                    <a:pt x="2324" y="7426"/>
                  </a:lnTo>
                  <a:lnTo>
                    <a:pt x="3683" y="8392"/>
                  </a:lnTo>
                  <a:lnTo>
                    <a:pt x="5283" y="9313"/>
                  </a:lnTo>
                  <a:lnTo>
                    <a:pt x="7048" y="10158"/>
                  </a:lnTo>
                  <a:lnTo>
                    <a:pt x="7984" y="10535"/>
                  </a:lnTo>
                  <a:lnTo>
                    <a:pt x="8467" y="10701"/>
                  </a:lnTo>
                  <a:lnTo>
                    <a:pt x="9403" y="10958"/>
                  </a:lnTo>
                  <a:lnTo>
                    <a:pt x="10324" y="11109"/>
                  </a:lnTo>
                  <a:lnTo>
                    <a:pt x="11214" y="11169"/>
                  </a:lnTo>
                  <a:lnTo>
                    <a:pt x="12512" y="11139"/>
                  </a:lnTo>
                  <a:lnTo>
                    <a:pt x="14082" y="10882"/>
                  </a:lnTo>
                  <a:lnTo>
                    <a:pt x="15440" y="10490"/>
                  </a:lnTo>
                  <a:lnTo>
                    <a:pt x="16542" y="10052"/>
                  </a:lnTo>
                  <a:lnTo>
                    <a:pt x="17628" y="9494"/>
                  </a:lnTo>
                  <a:lnTo>
                    <a:pt x="17779" y="9403"/>
                  </a:lnTo>
                  <a:lnTo>
                    <a:pt x="19138" y="4061"/>
                  </a:lnTo>
                  <a:lnTo>
                    <a:pt x="18685" y="3834"/>
                  </a:lnTo>
                  <a:lnTo>
                    <a:pt x="16210" y="2431"/>
                  </a:lnTo>
                  <a:lnTo>
                    <a:pt x="14368" y="1178"/>
                  </a:lnTo>
                  <a:lnTo>
                    <a:pt x="13553" y="514"/>
                  </a:lnTo>
                  <a:lnTo>
                    <a:pt x="13342" y="363"/>
                  </a:lnTo>
                  <a:lnTo>
                    <a:pt x="12799" y="136"/>
                  </a:lnTo>
                  <a:lnTo>
                    <a:pt x="12089" y="16"/>
                  </a:lnTo>
                  <a:lnTo>
                    <a:pt x="112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9"/>
            <p:cNvSpPr/>
            <p:nvPr/>
          </p:nvSpPr>
          <p:spPr>
            <a:xfrm>
              <a:off x="5044754" y="1856400"/>
              <a:ext cx="684011" cy="1145782"/>
            </a:xfrm>
            <a:custGeom>
              <a:avLst/>
              <a:gdLst/>
              <a:ahLst/>
              <a:cxnLst/>
              <a:rect l="l" t="t" r="r" b="b"/>
              <a:pathLst>
                <a:path w="20255" h="33929" extrusionOk="0">
                  <a:moveTo>
                    <a:pt x="3486" y="0"/>
                  </a:moveTo>
                  <a:lnTo>
                    <a:pt x="2415" y="136"/>
                  </a:lnTo>
                  <a:lnTo>
                    <a:pt x="1524" y="408"/>
                  </a:lnTo>
                  <a:lnTo>
                    <a:pt x="891" y="785"/>
                  </a:lnTo>
                  <a:lnTo>
                    <a:pt x="619" y="1147"/>
                  </a:lnTo>
                  <a:lnTo>
                    <a:pt x="528" y="1419"/>
                  </a:lnTo>
                  <a:lnTo>
                    <a:pt x="528" y="1570"/>
                  </a:lnTo>
                  <a:lnTo>
                    <a:pt x="543" y="1721"/>
                  </a:lnTo>
                  <a:lnTo>
                    <a:pt x="694" y="1993"/>
                  </a:lnTo>
                  <a:lnTo>
                    <a:pt x="1177" y="2370"/>
                  </a:lnTo>
                  <a:lnTo>
                    <a:pt x="2807" y="3155"/>
                  </a:lnTo>
                  <a:lnTo>
                    <a:pt x="4981" y="4332"/>
                  </a:lnTo>
                  <a:lnTo>
                    <a:pt x="6067" y="5177"/>
                  </a:lnTo>
                  <a:lnTo>
                    <a:pt x="6746" y="5841"/>
                  </a:lnTo>
                  <a:lnTo>
                    <a:pt x="7395" y="6641"/>
                  </a:lnTo>
                  <a:lnTo>
                    <a:pt x="7954" y="7547"/>
                  </a:lnTo>
                  <a:lnTo>
                    <a:pt x="8437" y="8588"/>
                  </a:lnTo>
                  <a:lnTo>
                    <a:pt x="8799" y="9796"/>
                  </a:lnTo>
                  <a:lnTo>
                    <a:pt x="8935" y="10460"/>
                  </a:lnTo>
                  <a:lnTo>
                    <a:pt x="9041" y="11139"/>
                  </a:lnTo>
                  <a:lnTo>
                    <a:pt x="9010" y="12482"/>
                  </a:lnTo>
                  <a:lnTo>
                    <a:pt x="8769" y="13780"/>
                  </a:lnTo>
                  <a:lnTo>
                    <a:pt x="8346" y="15033"/>
                  </a:lnTo>
                  <a:lnTo>
                    <a:pt x="7758" y="16240"/>
                  </a:lnTo>
                  <a:lnTo>
                    <a:pt x="7048" y="17372"/>
                  </a:lnTo>
                  <a:lnTo>
                    <a:pt x="6248" y="18459"/>
                  </a:lnTo>
                  <a:lnTo>
                    <a:pt x="5388" y="19455"/>
                  </a:lnTo>
                  <a:lnTo>
                    <a:pt x="4030" y="20813"/>
                  </a:lnTo>
                  <a:lnTo>
                    <a:pt x="2309" y="22277"/>
                  </a:lnTo>
                  <a:lnTo>
                    <a:pt x="317" y="23711"/>
                  </a:lnTo>
                  <a:lnTo>
                    <a:pt x="0" y="23907"/>
                  </a:lnTo>
                  <a:lnTo>
                    <a:pt x="196" y="24028"/>
                  </a:lnTo>
                  <a:lnTo>
                    <a:pt x="1555" y="24979"/>
                  </a:lnTo>
                  <a:lnTo>
                    <a:pt x="2792" y="25990"/>
                  </a:lnTo>
                  <a:lnTo>
                    <a:pt x="4151" y="27288"/>
                  </a:lnTo>
                  <a:lnTo>
                    <a:pt x="5509" y="28873"/>
                  </a:lnTo>
                  <a:lnTo>
                    <a:pt x="6430" y="30231"/>
                  </a:lnTo>
                  <a:lnTo>
                    <a:pt x="6973" y="31212"/>
                  </a:lnTo>
                  <a:lnTo>
                    <a:pt x="7426" y="32253"/>
                  </a:lnTo>
                  <a:lnTo>
                    <a:pt x="7788" y="33355"/>
                  </a:lnTo>
                  <a:lnTo>
                    <a:pt x="7924" y="33929"/>
                  </a:lnTo>
                  <a:lnTo>
                    <a:pt x="8135" y="33838"/>
                  </a:lnTo>
                  <a:lnTo>
                    <a:pt x="9569" y="33099"/>
                  </a:lnTo>
                  <a:lnTo>
                    <a:pt x="10927" y="32284"/>
                  </a:lnTo>
                  <a:lnTo>
                    <a:pt x="11712" y="31755"/>
                  </a:lnTo>
                  <a:lnTo>
                    <a:pt x="11863" y="31303"/>
                  </a:lnTo>
                  <a:lnTo>
                    <a:pt x="12104" y="30352"/>
                  </a:lnTo>
                  <a:lnTo>
                    <a:pt x="12255" y="29371"/>
                  </a:lnTo>
                  <a:lnTo>
                    <a:pt x="12270" y="28359"/>
                  </a:lnTo>
                  <a:lnTo>
                    <a:pt x="12195" y="27846"/>
                  </a:lnTo>
                  <a:lnTo>
                    <a:pt x="12089" y="27243"/>
                  </a:lnTo>
                  <a:lnTo>
                    <a:pt x="11787" y="26080"/>
                  </a:lnTo>
                  <a:lnTo>
                    <a:pt x="11199" y="24420"/>
                  </a:lnTo>
                  <a:lnTo>
                    <a:pt x="9991" y="21915"/>
                  </a:lnTo>
                  <a:lnTo>
                    <a:pt x="9750" y="21538"/>
                  </a:lnTo>
                  <a:lnTo>
                    <a:pt x="9825" y="21568"/>
                  </a:lnTo>
                  <a:lnTo>
                    <a:pt x="10565" y="22021"/>
                  </a:lnTo>
                  <a:lnTo>
                    <a:pt x="11455" y="22820"/>
                  </a:lnTo>
                  <a:lnTo>
                    <a:pt x="12135" y="23560"/>
                  </a:lnTo>
                  <a:lnTo>
                    <a:pt x="12829" y="24526"/>
                  </a:lnTo>
                  <a:lnTo>
                    <a:pt x="13523" y="25748"/>
                  </a:lnTo>
                  <a:lnTo>
                    <a:pt x="13855" y="26458"/>
                  </a:lnTo>
                  <a:lnTo>
                    <a:pt x="14036" y="26865"/>
                  </a:lnTo>
                  <a:lnTo>
                    <a:pt x="14293" y="27665"/>
                  </a:lnTo>
                  <a:lnTo>
                    <a:pt x="14459" y="28450"/>
                  </a:lnTo>
                  <a:lnTo>
                    <a:pt x="14534" y="29190"/>
                  </a:lnTo>
                  <a:lnTo>
                    <a:pt x="14534" y="29552"/>
                  </a:lnTo>
                  <a:lnTo>
                    <a:pt x="15032" y="29099"/>
                  </a:lnTo>
                  <a:lnTo>
                    <a:pt x="15983" y="28118"/>
                  </a:lnTo>
                  <a:lnTo>
                    <a:pt x="16889" y="27031"/>
                  </a:lnTo>
                  <a:lnTo>
                    <a:pt x="17734" y="25869"/>
                  </a:lnTo>
                  <a:lnTo>
                    <a:pt x="18126" y="25250"/>
                  </a:lnTo>
                  <a:lnTo>
                    <a:pt x="18157" y="24903"/>
                  </a:lnTo>
                  <a:lnTo>
                    <a:pt x="18157" y="24194"/>
                  </a:lnTo>
                  <a:lnTo>
                    <a:pt x="18081" y="23500"/>
                  </a:lnTo>
                  <a:lnTo>
                    <a:pt x="17900" y="22790"/>
                  </a:lnTo>
                  <a:lnTo>
                    <a:pt x="17749" y="22443"/>
                  </a:lnTo>
                  <a:lnTo>
                    <a:pt x="17523" y="21945"/>
                  </a:lnTo>
                  <a:lnTo>
                    <a:pt x="16979" y="21009"/>
                  </a:lnTo>
                  <a:lnTo>
                    <a:pt x="16074" y="19696"/>
                  </a:lnTo>
                  <a:lnTo>
                    <a:pt x="14368" y="17780"/>
                  </a:lnTo>
                  <a:lnTo>
                    <a:pt x="14051" y="17493"/>
                  </a:lnTo>
                  <a:lnTo>
                    <a:pt x="14127" y="17508"/>
                  </a:lnTo>
                  <a:lnTo>
                    <a:pt x="14957" y="17795"/>
                  </a:lnTo>
                  <a:lnTo>
                    <a:pt x="15998" y="18323"/>
                  </a:lnTo>
                  <a:lnTo>
                    <a:pt x="16798" y="18851"/>
                  </a:lnTo>
                  <a:lnTo>
                    <a:pt x="17689" y="19560"/>
                  </a:lnTo>
                  <a:lnTo>
                    <a:pt x="18624" y="20466"/>
                  </a:lnTo>
                  <a:lnTo>
                    <a:pt x="19092" y="21009"/>
                  </a:lnTo>
                  <a:lnTo>
                    <a:pt x="19409" y="21402"/>
                  </a:lnTo>
                  <a:lnTo>
                    <a:pt x="19651" y="21794"/>
                  </a:lnTo>
                  <a:lnTo>
                    <a:pt x="19877" y="20994"/>
                  </a:lnTo>
                  <a:lnTo>
                    <a:pt x="20179" y="19289"/>
                  </a:lnTo>
                  <a:lnTo>
                    <a:pt x="20239" y="18398"/>
                  </a:lnTo>
                  <a:lnTo>
                    <a:pt x="20254" y="17644"/>
                  </a:lnTo>
                  <a:lnTo>
                    <a:pt x="20194" y="16195"/>
                  </a:lnTo>
                  <a:lnTo>
                    <a:pt x="20119" y="15501"/>
                  </a:lnTo>
                  <a:lnTo>
                    <a:pt x="19651" y="15093"/>
                  </a:lnTo>
                  <a:lnTo>
                    <a:pt x="18670" y="14354"/>
                  </a:lnTo>
                  <a:lnTo>
                    <a:pt x="17176" y="13418"/>
                  </a:lnTo>
                  <a:lnTo>
                    <a:pt x="14731" y="12180"/>
                  </a:lnTo>
                  <a:lnTo>
                    <a:pt x="14308" y="12029"/>
                  </a:lnTo>
                  <a:lnTo>
                    <a:pt x="14383" y="11999"/>
                  </a:lnTo>
                  <a:lnTo>
                    <a:pt x="15108" y="11939"/>
                  </a:lnTo>
                  <a:lnTo>
                    <a:pt x="16089" y="11999"/>
                  </a:lnTo>
                  <a:lnTo>
                    <a:pt x="16934" y="12135"/>
                  </a:lnTo>
                  <a:lnTo>
                    <a:pt x="17915" y="12376"/>
                  </a:lnTo>
                  <a:lnTo>
                    <a:pt x="19032" y="12769"/>
                  </a:lnTo>
                  <a:lnTo>
                    <a:pt x="19636" y="13040"/>
                  </a:lnTo>
                  <a:lnTo>
                    <a:pt x="19424" y="12316"/>
                  </a:lnTo>
                  <a:lnTo>
                    <a:pt x="18896" y="10943"/>
                  </a:lnTo>
                  <a:lnTo>
                    <a:pt x="18262" y="9660"/>
                  </a:lnTo>
                  <a:lnTo>
                    <a:pt x="17553" y="8437"/>
                  </a:lnTo>
                  <a:lnTo>
                    <a:pt x="17160" y="7879"/>
                  </a:lnTo>
                  <a:lnTo>
                    <a:pt x="16270" y="7728"/>
                  </a:lnTo>
                  <a:lnTo>
                    <a:pt x="14580" y="7622"/>
                  </a:lnTo>
                  <a:lnTo>
                    <a:pt x="12618" y="7713"/>
                  </a:lnTo>
                  <a:lnTo>
                    <a:pt x="12301" y="7758"/>
                  </a:lnTo>
                  <a:lnTo>
                    <a:pt x="12436" y="7622"/>
                  </a:lnTo>
                  <a:lnTo>
                    <a:pt x="13704" y="6988"/>
                  </a:lnTo>
                  <a:lnTo>
                    <a:pt x="14761" y="6686"/>
                  </a:lnTo>
                  <a:lnTo>
                    <a:pt x="15636" y="6536"/>
                  </a:lnTo>
                  <a:lnTo>
                    <a:pt x="16134" y="6490"/>
                  </a:lnTo>
                  <a:lnTo>
                    <a:pt x="15606" y="5887"/>
                  </a:lnTo>
                  <a:lnTo>
                    <a:pt x="14534" y="4755"/>
                  </a:lnTo>
                  <a:lnTo>
                    <a:pt x="13433" y="3774"/>
                  </a:lnTo>
                  <a:lnTo>
                    <a:pt x="12331" y="2898"/>
                  </a:lnTo>
                  <a:lnTo>
                    <a:pt x="11259" y="2159"/>
                  </a:lnTo>
                  <a:lnTo>
                    <a:pt x="10233" y="1555"/>
                  </a:lnTo>
                  <a:lnTo>
                    <a:pt x="9312" y="1072"/>
                  </a:lnTo>
                  <a:lnTo>
                    <a:pt x="8482" y="725"/>
                  </a:lnTo>
                  <a:lnTo>
                    <a:pt x="8120" y="604"/>
                  </a:lnTo>
                  <a:lnTo>
                    <a:pt x="7426" y="408"/>
                  </a:lnTo>
                  <a:lnTo>
                    <a:pt x="6037" y="136"/>
                  </a:lnTo>
                  <a:lnTo>
                    <a:pt x="47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9"/>
            <p:cNvSpPr/>
            <p:nvPr/>
          </p:nvSpPr>
          <p:spPr>
            <a:xfrm>
              <a:off x="5323031" y="2913009"/>
              <a:ext cx="645277" cy="378224"/>
            </a:xfrm>
            <a:custGeom>
              <a:avLst/>
              <a:gdLst/>
              <a:ahLst/>
              <a:cxnLst/>
              <a:rect l="l" t="t" r="r" b="b"/>
              <a:pathLst>
                <a:path w="19108" h="11200" extrusionOk="0">
                  <a:moveTo>
                    <a:pt x="8558" y="3170"/>
                  </a:moveTo>
                  <a:lnTo>
                    <a:pt x="10339" y="3426"/>
                  </a:lnTo>
                  <a:lnTo>
                    <a:pt x="13976" y="4332"/>
                  </a:lnTo>
                  <a:lnTo>
                    <a:pt x="14701" y="4558"/>
                  </a:lnTo>
                  <a:lnTo>
                    <a:pt x="14173" y="4528"/>
                  </a:lnTo>
                  <a:lnTo>
                    <a:pt x="11260" y="4528"/>
                  </a:lnTo>
                  <a:lnTo>
                    <a:pt x="9645" y="4664"/>
                  </a:lnTo>
                  <a:lnTo>
                    <a:pt x="8664" y="4845"/>
                  </a:lnTo>
                  <a:lnTo>
                    <a:pt x="8226" y="4966"/>
                  </a:lnTo>
                  <a:lnTo>
                    <a:pt x="11154" y="6354"/>
                  </a:lnTo>
                  <a:lnTo>
                    <a:pt x="11154" y="6354"/>
                  </a:lnTo>
                  <a:lnTo>
                    <a:pt x="10732" y="6294"/>
                  </a:lnTo>
                  <a:lnTo>
                    <a:pt x="8407" y="6083"/>
                  </a:lnTo>
                  <a:lnTo>
                    <a:pt x="7139" y="6068"/>
                  </a:lnTo>
                  <a:lnTo>
                    <a:pt x="6355" y="6143"/>
                  </a:lnTo>
                  <a:lnTo>
                    <a:pt x="6023" y="6204"/>
                  </a:lnTo>
                  <a:lnTo>
                    <a:pt x="9373" y="7803"/>
                  </a:lnTo>
                  <a:lnTo>
                    <a:pt x="8890" y="7728"/>
                  </a:lnTo>
                  <a:lnTo>
                    <a:pt x="6294" y="7517"/>
                  </a:lnTo>
                  <a:lnTo>
                    <a:pt x="4951" y="7547"/>
                  </a:lnTo>
                  <a:lnTo>
                    <a:pt x="4181" y="7652"/>
                  </a:lnTo>
                  <a:lnTo>
                    <a:pt x="3864" y="7758"/>
                  </a:lnTo>
                  <a:lnTo>
                    <a:pt x="3230" y="8301"/>
                  </a:lnTo>
                  <a:lnTo>
                    <a:pt x="3080" y="8452"/>
                  </a:lnTo>
                  <a:lnTo>
                    <a:pt x="2944" y="8271"/>
                  </a:lnTo>
                  <a:lnTo>
                    <a:pt x="2597" y="7366"/>
                  </a:lnTo>
                  <a:lnTo>
                    <a:pt x="2536" y="6913"/>
                  </a:lnTo>
                  <a:lnTo>
                    <a:pt x="2581" y="6445"/>
                  </a:lnTo>
                  <a:lnTo>
                    <a:pt x="2748" y="5947"/>
                  </a:lnTo>
                  <a:lnTo>
                    <a:pt x="2898" y="5690"/>
                  </a:lnTo>
                  <a:lnTo>
                    <a:pt x="3125" y="5434"/>
                  </a:lnTo>
                  <a:lnTo>
                    <a:pt x="4076" y="4785"/>
                  </a:lnTo>
                  <a:lnTo>
                    <a:pt x="5359" y="4075"/>
                  </a:lnTo>
                  <a:lnTo>
                    <a:pt x="6687" y="3472"/>
                  </a:lnTo>
                  <a:lnTo>
                    <a:pt x="7260" y="3260"/>
                  </a:lnTo>
                  <a:lnTo>
                    <a:pt x="7607" y="3170"/>
                  </a:lnTo>
                  <a:close/>
                  <a:moveTo>
                    <a:pt x="7879" y="0"/>
                  </a:moveTo>
                  <a:lnTo>
                    <a:pt x="7049" y="31"/>
                  </a:lnTo>
                  <a:lnTo>
                    <a:pt x="6324" y="151"/>
                  </a:lnTo>
                  <a:lnTo>
                    <a:pt x="5766" y="363"/>
                  </a:lnTo>
                  <a:lnTo>
                    <a:pt x="5570" y="529"/>
                  </a:lnTo>
                  <a:lnTo>
                    <a:pt x="4755" y="1193"/>
                  </a:lnTo>
                  <a:lnTo>
                    <a:pt x="2914" y="2445"/>
                  </a:lnTo>
                  <a:lnTo>
                    <a:pt x="438" y="3864"/>
                  </a:lnTo>
                  <a:lnTo>
                    <a:pt x="1" y="4091"/>
                  </a:lnTo>
                  <a:lnTo>
                    <a:pt x="1359" y="9433"/>
                  </a:lnTo>
                  <a:lnTo>
                    <a:pt x="1510" y="9524"/>
                  </a:lnTo>
                  <a:lnTo>
                    <a:pt x="2597" y="10082"/>
                  </a:lnTo>
                  <a:lnTo>
                    <a:pt x="3698" y="10520"/>
                  </a:lnTo>
                  <a:lnTo>
                    <a:pt x="5057" y="10912"/>
                  </a:lnTo>
                  <a:lnTo>
                    <a:pt x="6626" y="11169"/>
                  </a:lnTo>
                  <a:lnTo>
                    <a:pt x="7924" y="11199"/>
                  </a:lnTo>
                  <a:lnTo>
                    <a:pt x="8815" y="11139"/>
                  </a:lnTo>
                  <a:lnTo>
                    <a:pt x="9735" y="10988"/>
                  </a:lnTo>
                  <a:lnTo>
                    <a:pt x="10671" y="10731"/>
                  </a:lnTo>
                  <a:lnTo>
                    <a:pt x="11154" y="10565"/>
                  </a:lnTo>
                  <a:lnTo>
                    <a:pt x="12090" y="10188"/>
                  </a:lnTo>
                  <a:lnTo>
                    <a:pt x="13856" y="9343"/>
                  </a:lnTo>
                  <a:lnTo>
                    <a:pt x="15440" y="8407"/>
                  </a:lnTo>
                  <a:lnTo>
                    <a:pt x="16799" y="7441"/>
                  </a:lnTo>
                  <a:lnTo>
                    <a:pt x="17885" y="6475"/>
                  </a:lnTo>
                  <a:lnTo>
                    <a:pt x="18670" y="5539"/>
                  </a:lnTo>
                  <a:lnTo>
                    <a:pt x="19002" y="4890"/>
                  </a:lnTo>
                  <a:lnTo>
                    <a:pt x="19108" y="4483"/>
                  </a:lnTo>
                  <a:lnTo>
                    <a:pt x="19108" y="4106"/>
                  </a:lnTo>
                  <a:lnTo>
                    <a:pt x="19002" y="3758"/>
                  </a:lnTo>
                  <a:lnTo>
                    <a:pt x="18912" y="3608"/>
                  </a:lnTo>
                  <a:lnTo>
                    <a:pt x="18776" y="3442"/>
                  </a:lnTo>
                  <a:lnTo>
                    <a:pt x="18353" y="3110"/>
                  </a:lnTo>
                  <a:lnTo>
                    <a:pt x="17433" y="2566"/>
                  </a:lnTo>
                  <a:lnTo>
                    <a:pt x="15712" y="1812"/>
                  </a:lnTo>
                  <a:lnTo>
                    <a:pt x="13644" y="1102"/>
                  </a:lnTo>
                  <a:lnTo>
                    <a:pt x="11456" y="514"/>
                  </a:lnTo>
                  <a:lnTo>
                    <a:pt x="9313" y="121"/>
                  </a:lnTo>
                  <a:lnTo>
                    <a:pt x="78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9"/>
            <p:cNvSpPr/>
            <p:nvPr/>
          </p:nvSpPr>
          <p:spPr>
            <a:xfrm>
              <a:off x="3806152" y="2620447"/>
              <a:ext cx="1532145" cy="1959741"/>
            </a:xfrm>
            <a:custGeom>
              <a:avLst/>
              <a:gdLst/>
              <a:ahLst/>
              <a:cxnLst/>
              <a:rect l="l" t="t" r="r" b="b"/>
              <a:pathLst>
                <a:path w="45370" h="58032" extrusionOk="0">
                  <a:moveTo>
                    <a:pt x="23560" y="3336"/>
                  </a:moveTo>
                  <a:lnTo>
                    <a:pt x="23455" y="3743"/>
                  </a:lnTo>
                  <a:lnTo>
                    <a:pt x="23047" y="5569"/>
                  </a:lnTo>
                  <a:lnTo>
                    <a:pt x="23002" y="5826"/>
                  </a:lnTo>
                  <a:lnTo>
                    <a:pt x="23002" y="6339"/>
                  </a:lnTo>
                  <a:lnTo>
                    <a:pt x="23153" y="7049"/>
                  </a:lnTo>
                  <a:lnTo>
                    <a:pt x="23515" y="7969"/>
                  </a:lnTo>
                  <a:lnTo>
                    <a:pt x="23862" y="8860"/>
                  </a:lnTo>
                  <a:lnTo>
                    <a:pt x="23953" y="9312"/>
                  </a:lnTo>
                  <a:lnTo>
                    <a:pt x="23983" y="9539"/>
                  </a:lnTo>
                  <a:lnTo>
                    <a:pt x="23847" y="9871"/>
                  </a:lnTo>
                  <a:lnTo>
                    <a:pt x="23545" y="10067"/>
                  </a:lnTo>
                  <a:lnTo>
                    <a:pt x="23138" y="10097"/>
                  </a:lnTo>
                  <a:lnTo>
                    <a:pt x="22685" y="9946"/>
                  </a:lnTo>
                  <a:lnTo>
                    <a:pt x="22232" y="9599"/>
                  </a:lnTo>
                  <a:lnTo>
                    <a:pt x="21825" y="9026"/>
                  </a:lnTo>
                  <a:lnTo>
                    <a:pt x="21523" y="8211"/>
                  </a:lnTo>
                  <a:lnTo>
                    <a:pt x="21432" y="7698"/>
                  </a:lnTo>
                  <a:lnTo>
                    <a:pt x="21372" y="7184"/>
                  </a:lnTo>
                  <a:lnTo>
                    <a:pt x="21478" y="6234"/>
                  </a:lnTo>
                  <a:lnTo>
                    <a:pt x="21749" y="5434"/>
                  </a:lnTo>
                  <a:lnTo>
                    <a:pt x="22127" y="4739"/>
                  </a:lnTo>
                  <a:lnTo>
                    <a:pt x="22791" y="3955"/>
                  </a:lnTo>
                  <a:lnTo>
                    <a:pt x="23485" y="3381"/>
                  </a:lnTo>
                  <a:lnTo>
                    <a:pt x="23560" y="3336"/>
                  </a:lnTo>
                  <a:close/>
                  <a:moveTo>
                    <a:pt x="17569" y="6249"/>
                  </a:moveTo>
                  <a:lnTo>
                    <a:pt x="17901" y="6837"/>
                  </a:lnTo>
                  <a:lnTo>
                    <a:pt x="18595" y="7939"/>
                  </a:lnTo>
                  <a:lnTo>
                    <a:pt x="18746" y="8135"/>
                  </a:lnTo>
                  <a:lnTo>
                    <a:pt x="19214" y="8422"/>
                  </a:lnTo>
                  <a:lnTo>
                    <a:pt x="19772" y="8694"/>
                  </a:lnTo>
                  <a:lnTo>
                    <a:pt x="20331" y="9041"/>
                  </a:lnTo>
                  <a:lnTo>
                    <a:pt x="20587" y="9267"/>
                  </a:lnTo>
                  <a:lnTo>
                    <a:pt x="20678" y="9388"/>
                  </a:lnTo>
                  <a:lnTo>
                    <a:pt x="20723" y="9644"/>
                  </a:lnTo>
                  <a:lnTo>
                    <a:pt x="20602" y="9901"/>
                  </a:lnTo>
                  <a:lnTo>
                    <a:pt x="20346" y="10097"/>
                  </a:lnTo>
                  <a:lnTo>
                    <a:pt x="19968" y="10218"/>
                  </a:lnTo>
                  <a:lnTo>
                    <a:pt x="19516" y="10218"/>
                  </a:lnTo>
                  <a:lnTo>
                    <a:pt x="19002" y="10067"/>
                  </a:lnTo>
                  <a:lnTo>
                    <a:pt x="18459" y="9720"/>
                  </a:lnTo>
                  <a:lnTo>
                    <a:pt x="18187" y="9448"/>
                  </a:lnTo>
                  <a:lnTo>
                    <a:pt x="17931" y="9161"/>
                  </a:lnTo>
                  <a:lnTo>
                    <a:pt x="17584" y="8588"/>
                  </a:lnTo>
                  <a:lnTo>
                    <a:pt x="17403" y="8030"/>
                  </a:lnTo>
                  <a:lnTo>
                    <a:pt x="17327" y="7516"/>
                  </a:lnTo>
                  <a:lnTo>
                    <a:pt x="17372" y="6837"/>
                  </a:lnTo>
                  <a:lnTo>
                    <a:pt x="17538" y="6294"/>
                  </a:lnTo>
                  <a:lnTo>
                    <a:pt x="17569" y="6249"/>
                  </a:lnTo>
                  <a:close/>
                  <a:moveTo>
                    <a:pt x="27832" y="7305"/>
                  </a:moveTo>
                  <a:lnTo>
                    <a:pt x="28511" y="7335"/>
                  </a:lnTo>
                  <a:lnTo>
                    <a:pt x="29054" y="7501"/>
                  </a:lnTo>
                  <a:lnTo>
                    <a:pt x="29115" y="7531"/>
                  </a:lnTo>
                  <a:lnTo>
                    <a:pt x="28511" y="7864"/>
                  </a:lnTo>
                  <a:lnTo>
                    <a:pt x="27409" y="8573"/>
                  </a:lnTo>
                  <a:lnTo>
                    <a:pt x="27228" y="8724"/>
                  </a:lnTo>
                  <a:lnTo>
                    <a:pt x="26926" y="9177"/>
                  </a:lnTo>
                  <a:lnTo>
                    <a:pt x="26654" y="9735"/>
                  </a:lnTo>
                  <a:lnTo>
                    <a:pt x="26307" y="10293"/>
                  </a:lnTo>
                  <a:lnTo>
                    <a:pt x="26096" y="10550"/>
                  </a:lnTo>
                  <a:lnTo>
                    <a:pt x="25960" y="10656"/>
                  </a:lnTo>
                  <a:lnTo>
                    <a:pt x="25689" y="10701"/>
                  </a:lnTo>
                  <a:lnTo>
                    <a:pt x="25432" y="10580"/>
                  </a:lnTo>
                  <a:lnTo>
                    <a:pt x="25236" y="10324"/>
                  </a:lnTo>
                  <a:lnTo>
                    <a:pt x="25115" y="9961"/>
                  </a:lnTo>
                  <a:lnTo>
                    <a:pt x="25115" y="9494"/>
                  </a:lnTo>
                  <a:lnTo>
                    <a:pt x="25266" y="8980"/>
                  </a:lnTo>
                  <a:lnTo>
                    <a:pt x="25613" y="8437"/>
                  </a:lnTo>
                  <a:lnTo>
                    <a:pt x="25885" y="8165"/>
                  </a:lnTo>
                  <a:lnTo>
                    <a:pt x="26172" y="7909"/>
                  </a:lnTo>
                  <a:lnTo>
                    <a:pt x="26745" y="7562"/>
                  </a:lnTo>
                  <a:lnTo>
                    <a:pt x="27303" y="7365"/>
                  </a:lnTo>
                  <a:lnTo>
                    <a:pt x="27832" y="7305"/>
                  </a:lnTo>
                  <a:close/>
                  <a:moveTo>
                    <a:pt x="28164" y="11350"/>
                  </a:moveTo>
                  <a:lnTo>
                    <a:pt x="29100" y="11440"/>
                  </a:lnTo>
                  <a:lnTo>
                    <a:pt x="29915" y="11712"/>
                  </a:lnTo>
                  <a:lnTo>
                    <a:pt x="30594" y="12089"/>
                  </a:lnTo>
                  <a:lnTo>
                    <a:pt x="31394" y="12754"/>
                  </a:lnTo>
                  <a:lnTo>
                    <a:pt x="31952" y="13448"/>
                  </a:lnTo>
                  <a:lnTo>
                    <a:pt x="31997" y="13523"/>
                  </a:lnTo>
                  <a:lnTo>
                    <a:pt x="31997" y="13523"/>
                  </a:lnTo>
                  <a:lnTo>
                    <a:pt x="31590" y="13418"/>
                  </a:lnTo>
                  <a:lnTo>
                    <a:pt x="29764" y="13025"/>
                  </a:lnTo>
                  <a:lnTo>
                    <a:pt x="29507" y="12965"/>
                  </a:lnTo>
                  <a:lnTo>
                    <a:pt x="28994" y="12965"/>
                  </a:lnTo>
                  <a:lnTo>
                    <a:pt x="28284" y="13116"/>
                  </a:lnTo>
                  <a:lnTo>
                    <a:pt x="27364" y="13478"/>
                  </a:lnTo>
                  <a:lnTo>
                    <a:pt x="26473" y="13825"/>
                  </a:lnTo>
                  <a:lnTo>
                    <a:pt x="26005" y="13916"/>
                  </a:lnTo>
                  <a:lnTo>
                    <a:pt x="25794" y="13946"/>
                  </a:lnTo>
                  <a:lnTo>
                    <a:pt x="25462" y="13810"/>
                  </a:lnTo>
                  <a:lnTo>
                    <a:pt x="25266" y="13508"/>
                  </a:lnTo>
                  <a:lnTo>
                    <a:pt x="25236" y="13116"/>
                  </a:lnTo>
                  <a:lnTo>
                    <a:pt x="25387" y="12648"/>
                  </a:lnTo>
                  <a:lnTo>
                    <a:pt x="25734" y="12195"/>
                  </a:lnTo>
                  <a:lnTo>
                    <a:pt x="26307" y="11788"/>
                  </a:lnTo>
                  <a:lnTo>
                    <a:pt x="27122" y="11486"/>
                  </a:lnTo>
                  <a:lnTo>
                    <a:pt x="27636" y="11395"/>
                  </a:lnTo>
                  <a:lnTo>
                    <a:pt x="28164" y="11350"/>
                  </a:lnTo>
                  <a:close/>
                  <a:moveTo>
                    <a:pt x="19576" y="11350"/>
                  </a:moveTo>
                  <a:lnTo>
                    <a:pt x="19908" y="11486"/>
                  </a:lnTo>
                  <a:lnTo>
                    <a:pt x="20104" y="11788"/>
                  </a:lnTo>
                  <a:lnTo>
                    <a:pt x="20134" y="12195"/>
                  </a:lnTo>
                  <a:lnTo>
                    <a:pt x="19984" y="12648"/>
                  </a:lnTo>
                  <a:lnTo>
                    <a:pt x="19621" y="13101"/>
                  </a:lnTo>
                  <a:lnTo>
                    <a:pt x="19048" y="13508"/>
                  </a:lnTo>
                  <a:lnTo>
                    <a:pt x="18248" y="13810"/>
                  </a:lnTo>
                  <a:lnTo>
                    <a:pt x="17735" y="13901"/>
                  </a:lnTo>
                  <a:lnTo>
                    <a:pt x="17206" y="13961"/>
                  </a:lnTo>
                  <a:lnTo>
                    <a:pt x="16271" y="13855"/>
                  </a:lnTo>
                  <a:lnTo>
                    <a:pt x="15456" y="13584"/>
                  </a:lnTo>
                  <a:lnTo>
                    <a:pt x="14777" y="13206"/>
                  </a:lnTo>
                  <a:lnTo>
                    <a:pt x="13977" y="12542"/>
                  </a:lnTo>
                  <a:lnTo>
                    <a:pt x="13418" y="11848"/>
                  </a:lnTo>
                  <a:lnTo>
                    <a:pt x="13373" y="11773"/>
                  </a:lnTo>
                  <a:lnTo>
                    <a:pt x="13780" y="11878"/>
                  </a:lnTo>
                  <a:lnTo>
                    <a:pt x="15607" y="12286"/>
                  </a:lnTo>
                  <a:lnTo>
                    <a:pt x="15863" y="12331"/>
                  </a:lnTo>
                  <a:lnTo>
                    <a:pt x="16361" y="12331"/>
                  </a:lnTo>
                  <a:lnTo>
                    <a:pt x="17086" y="12180"/>
                  </a:lnTo>
                  <a:lnTo>
                    <a:pt x="18006" y="11818"/>
                  </a:lnTo>
                  <a:lnTo>
                    <a:pt x="18897" y="11471"/>
                  </a:lnTo>
                  <a:lnTo>
                    <a:pt x="19350" y="11380"/>
                  </a:lnTo>
                  <a:lnTo>
                    <a:pt x="19576" y="11350"/>
                  </a:lnTo>
                  <a:close/>
                  <a:moveTo>
                    <a:pt x="19697" y="14610"/>
                  </a:moveTo>
                  <a:lnTo>
                    <a:pt x="19953" y="14731"/>
                  </a:lnTo>
                  <a:lnTo>
                    <a:pt x="20150" y="14987"/>
                  </a:lnTo>
                  <a:lnTo>
                    <a:pt x="20270" y="15365"/>
                  </a:lnTo>
                  <a:lnTo>
                    <a:pt x="20270" y="15817"/>
                  </a:lnTo>
                  <a:lnTo>
                    <a:pt x="20104" y="16330"/>
                  </a:lnTo>
                  <a:lnTo>
                    <a:pt x="19757" y="16874"/>
                  </a:lnTo>
                  <a:lnTo>
                    <a:pt x="19485" y="17145"/>
                  </a:lnTo>
                  <a:lnTo>
                    <a:pt x="19199" y="17402"/>
                  </a:lnTo>
                  <a:lnTo>
                    <a:pt x="18625" y="17749"/>
                  </a:lnTo>
                  <a:lnTo>
                    <a:pt x="18052" y="17945"/>
                  </a:lnTo>
                  <a:lnTo>
                    <a:pt x="17538" y="18021"/>
                  </a:lnTo>
                  <a:lnTo>
                    <a:pt x="16859" y="17976"/>
                  </a:lnTo>
                  <a:lnTo>
                    <a:pt x="16316" y="17810"/>
                  </a:lnTo>
                  <a:lnTo>
                    <a:pt x="16256" y="17794"/>
                  </a:lnTo>
                  <a:lnTo>
                    <a:pt x="16859" y="17447"/>
                  </a:lnTo>
                  <a:lnTo>
                    <a:pt x="17976" y="16753"/>
                  </a:lnTo>
                  <a:lnTo>
                    <a:pt x="18157" y="16602"/>
                  </a:lnTo>
                  <a:lnTo>
                    <a:pt x="18459" y="16149"/>
                  </a:lnTo>
                  <a:lnTo>
                    <a:pt x="18731" y="15591"/>
                  </a:lnTo>
                  <a:lnTo>
                    <a:pt x="19078" y="15017"/>
                  </a:lnTo>
                  <a:lnTo>
                    <a:pt x="19304" y="14776"/>
                  </a:lnTo>
                  <a:lnTo>
                    <a:pt x="19425" y="14670"/>
                  </a:lnTo>
                  <a:lnTo>
                    <a:pt x="19697" y="14610"/>
                  </a:lnTo>
                  <a:close/>
                  <a:moveTo>
                    <a:pt x="25839" y="15078"/>
                  </a:moveTo>
                  <a:lnTo>
                    <a:pt x="26353" y="15229"/>
                  </a:lnTo>
                  <a:lnTo>
                    <a:pt x="26896" y="15576"/>
                  </a:lnTo>
                  <a:lnTo>
                    <a:pt x="27168" y="15848"/>
                  </a:lnTo>
                  <a:lnTo>
                    <a:pt x="27424" y="16134"/>
                  </a:lnTo>
                  <a:lnTo>
                    <a:pt x="27771" y="16708"/>
                  </a:lnTo>
                  <a:lnTo>
                    <a:pt x="27968" y="17281"/>
                  </a:lnTo>
                  <a:lnTo>
                    <a:pt x="28028" y="17794"/>
                  </a:lnTo>
                  <a:lnTo>
                    <a:pt x="27998" y="18474"/>
                  </a:lnTo>
                  <a:lnTo>
                    <a:pt x="27832" y="19017"/>
                  </a:lnTo>
                  <a:lnTo>
                    <a:pt x="27802" y="19077"/>
                  </a:lnTo>
                  <a:lnTo>
                    <a:pt x="27469" y="18474"/>
                  </a:lnTo>
                  <a:lnTo>
                    <a:pt x="26775" y="17372"/>
                  </a:lnTo>
                  <a:lnTo>
                    <a:pt x="26609" y="17191"/>
                  </a:lnTo>
                  <a:lnTo>
                    <a:pt x="26156" y="16889"/>
                  </a:lnTo>
                  <a:lnTo>
                    <a:pt x="25598" y="16617"/>
                  </a:lnTo>
                  <a:lnTo>
                    <a:pt x="25040" y="16285"/>
                  </a:lnTo>
                  <a:lnTo>
                    <a:pt x="24783" y="16059"/>
                  </a:lnTo>
                  <a:lnTo>
                    <a:pt x="24677" y="15923"/>
                  </a:lnTo>
                  <a:lnTo>
                    <a:pt x="24632" y="15666"/>
                  </a:lnTo>
                  <a:lnTo>
                    <a:pt x="24753" y="15410"/>
                  </a:lnTo>
                  <a:lnTo>
                    <a:pt x="25009" y="15199"/>
                  </a:lnTo>
                  <a:lnTo>
                    <a:pt x="25387" y="15078"/>
                  </a:lnTo>
                  <a:close/>
                  <a:moveTo>
                    <a:pt x="22217" y="15199"/>
                  </a:moveTo>
                  <a:lnTo>
                    <a:pt x="22685" y="15349"/>
                  </a:lnTo>
                  <a:lnTo>
                    <a:pt x="23138" y="15712"/>
                  </a:lnTo>
                  <a:lnTo>
                    <a:pt x="23545" y="16285"/>
                  </a:lnTo>
                  <a:lnTo>
                    <a:pt x="23847" y="17085"/>
                  </a:lnTo>
                  <a:lnTo>
                    <a:pt x="23938" y="17598"/>
                  </a:lnTo>
                  <a:lnTo>
                    <a:pt x="23998" y="18127"/>
                  </a:lnTo>
                  <a:lnTo>
                    <a:pt x="23908" y="19062"/>
                  </a:lnTo>
                  <a:lnTo>
                    <a:pt x="23636" y="19877"/>
                  </a:lnTo>
                  <a:lnTo>
                    <a:pt x="23244" y="20556"/>
                  </a:lnTo>
                  <a:lnTo>
                    <a:pt x="22579" y="21356"/>
                  </a:lnTo>
                  <a:lnTo>
                    <a:pt x="21885" y="21915"/>
                  </a:lnTo>
                  <a:lnTo>
                    <a:pt x="21810" y="21960"/>
                  </a:lnTo>
                  <a:lnTo>
                    <a:pt x="21915" y="21553"/>
                  </a:lnTo>
                  <a:lnTo>
                    <a:pt x="22323" y="19741"/>
                  </a:lnTo>
                  <a:lnTo>
                    <a:pt x="22368" y="19470"/>
                  </a:lnTo>
                  <a:lnTo>
                    <a:pt x="22368" y="18972"/>
                  </a:lnTo>
                  <a:lnTo>
                    <a:pt x="22217" y="18247"/>
                  </a:lnTo>
                  <a:lnTo>
                    <a:pt x="21855" y="17327"/>
                  </a:lnTo>
                  <a:lnTo>
                    <a:pt x="21508" y="16436"/>
                  </a:lnTo>
                  <a:lnTo>
                    <a:pt x="21417" y="15983"/>
                  </a:lnTo>
                  <a:lnTo>
                    <a:pt x="21387" y="15757"/>
                  </a:lnTo>
                  <a:lnTo>
                    <a:pt x="21523" y="15425"/>
                  </a:lnTo>
                  <a:lnTo>
                    <a:pt x="21825" y="15229"/>
                  </a:lnTo>
                  <a:lnTo>
                    <a:pt x="22217" y="15199"/>
                  </a:lnTo>
                  <a:close/>
                  <a:moveTo>
                    <a:pt x="6159" y="15908"/>
                  </a:moveTo>
                  <a:lnTo>
                    <a:pt x="6838" y="15983"/>
                  </a:lnTo>
                  <a:lnTo>
                    <a:pt x="7774" y="16315"/>
                  </a:lnTo>
                  <a:lnTo>
                    <a:pt x="8664" y="16829"/>
                  </a:lnTo>
                  <a:lnTo>
                    <a:pt x="9841" y="17734"/>
                  </a:lnTo>
                  <a:lnTo>
                    <a:pt x="10837" y="18700"/>
                  </a:lnTo>
                  <a:lnTo>
                    <a:pt x="10943" y="18806"/>
                  </a:lnTo>
                  <a:lnTo>
                    <a:pt x="10807" y="18745"/>
                  </a:lnTo>
                  <a:lnTo>
                    <a:pt x="9585" y="18277"/>
                  </a:lnTo>
                  <a:lnTo>
                    <a:pt x="8226" y="17915"/>
                  </a:lnTo>
                  <a:lnTo>
                    <a:pt x="7291" y="17779"/>
                  </a:lnTo>
                  <a:lnTo>
                    <a:pt x="6400" y="17779"/>
                  </a:lnTo>
                  <a:lnTo>
                    <a:pt x="5827" y="17915"/>
                  </a:lnTo>
                  <a:lnTo>
                    <a:pt x="5495" y="18081"/>
                  </a:lnTo>
                  <a:lnTo>
                    <a:pt x="5359" y="18187"/>
                  </a:lnTo>
                  <a:lnTo>
                    <a:pt x="5087" y="18443"/>
                  </a:lnTo>
                  <a:lnTo>
                    <a:pt x="4589" y="19138"/>
                  </a:lnTo>
                  <a:lnTo>
                    <a:pt x="3940" y="20390"/>
                  </a:lnTo>
                  <a:lnTo>
                    <a:pt x="3050" y="22911"/>
                  </a:lnTo>
                  <a:lnTo>
                    <a:pt x="2929" y="23409"/>
                  </a:lnTo>
                  <a:lnTo>
                    <a:pt x="2929" y="23213"/>
                  </a:lnTo>
                  <a:lnTo>
                    <a:pt x="3110" y="21311"/>
                  </a:lnTo>
                  <a:lnTo>
                    <a:pt x="3472" y="19349"/>
                  </a:lnTo>
                  <a:lnTo>
                    <a:pt x="3865" y="18066"/>
                  </a:lnTo>
                  <a:lnTo>
                    <a:pt x="4242" y="17236"/>
                  </a:lnTo>
                  <a:lnTo>
                    <a:pt x="4544" y="16753"/>
                  </a:lnTo>
                  <a:lnTo>
                    <a:pt x="4891" y="16376"/>
                  </a:lnTo>
                  <a:lnTo>
                    <a:pt x="5268" y="16104"/>
                  </a:lnTo>
                  <a:lnTo>
                    <a:pt x="5495" y="16014"/>
                  </a:lnTo>
                  <a:lnTo>
                    <a:pt x="5706" y="15953"/>
                  </a:lnTo>
                  <a:lnTo>
                    <a:pt x="6159" y="15908"/>
                  </a:lnTo>
                  <a:close/>
                  <a:moveTo>
                    <a:pt x="39227" y="15923"/>
                  </a:moveTo>
                  <a:lnTo>
                    <a:pt x="39679" y="15968"/>
                  </a:lnTo>
                  <a:lnTo>
                    <a:pt x="39906" y="16044"/>
                  </a:lnTo>
                  <a:lnTo>
                    <a:pt x="40117" y="16119"/>
                  </a:lnTo>
                  <a:lnTo>
                    <a:pt x="40494" y="16391"/>
                  </a:lnTo>
                  <a:lnTo>
                    <a:pt x="40842" y="16783"/>
                  </a:lnTo>
                  <a:lnTo>
                    <a:pt x="41143" y="17251"/>
                  </a:lnTo>
                  <a:lnTo>
                    <a:pt x="41521" y="18081"/>
                  </a:lnTo>
                  <a:lnTo>
                    <a:pt x="41898" y="19364"/>
                  </a:lnTo>
                  <a:lnTo>
                    <a:pt x="42275" y="21326"/>
                  </a:lnTo>
                  <a:lnTo>
                    <a:pt x="42457" y="23228"/>
                  </a:lnTo>
                  <a:lnTo>
                    <a:pt x="42472" y="23439"/>
                  </a:lnTo>
                  <a:lnTo>
                    <a:pt x="42336" y="22941"/>
                  </a:lnTo>
                  <a:lnTo>
                    <a:pt x="41445" y="20405"/>
                  </a:lnTo>
                  <a:lnTo>
                    <a:pt x="40796" y="19138"/>
                  </a:lnTo>
                  <a:lnTo>
                    <a:pt x="40298" y="18459"/>
                  </a:lnTo>
                  <a:lnTo>
                    <a:pt x="40027" y="18202"/>
                  </a:lnTo>
                  <a:lnTo>
                    <a:pt x="39891" y="18096"/>
                  </a:lnTo>
                  <a:lnTo>
                    <a:pt x="39559" y="17930"/>
                  </a:lnTo>
                  <a:lnTo>
                    <a:pt x="38985" y="17779"/>
                  </a:lnTo>
                  <a:lnTo>
                    <a:pt x="38095" y="17779"/>
                  </a:lnTo>
                  <a:lnTo>
                    <a:pt x="37159" y="17930"/>
                  </a:lnTo>
                  <a:lnTo>
                    <a:pt x="35801" y="18293"/>
                  </a:lnTo>
                  <a:lnTo>
                    <a:pt x="34578" y="18775"/>
                  </a:lnTo>
                  <a:lnTo>
                    <a:pt x="34442" y="18836"/>
                  </a:lnTo>
                  <a:lnTo>
                    <a:pt x="34548" y="18715"/>
                  </a:lnTo>
                  <a:lnTo>
                    <a:pt x="35544" y="17749"/>
                  </a:lnTo>
                  <a:lnTo>
                    <a:pt x="36721" y="16844"/>
                  </a:lnTo>
                  <a:lnTo>
                    <a:pt x="37612" y="16330"/>
                  </a:lnTo>
                  <a:lnTo>
                    <a:pt x="38548" y="15998"/>
                  </a:lnTo>
                  <a:lnTo>
                    <a:pt x="39227" y="15923"/>
                  </a:lnTo>
                  <a:close/>
                  <a:moveTo>
                    <a:pt x="5615" y="20617"/>
                  </a:moveTo>
                  <a:lnTo>
                    <a:pt x="6128" y="20632"/>
                  </a:lnTo>
                  <a:lnTo>
                    <a:pt x="6989" y="20964"/>
                  </a:lnTo>
                  <a:lnTo>
                    <a:pt x="8015" y="21568"/>
                  </a:lnTo>
                  <a:lnTo>
                    <a:pt x="9117" y="22413"/>
                  </a:lnTo>
                  <a:lnTo>
                    <a:pt x="10279" y="23424"/>
                  </a:lnTo>
                  <a:lnTo>
                    <a:pt x="11441" y="24586"/>
                  </a:lnTo>
                  <a:lnTo>
                    <a:pt x="12543" y="25824"/>
                  </a:lnTo>
                  <a:lnTo>
                    <a:pt x="13539" y="27107"/>
                  </a:lnTo>
                  <a:lnTo>
                    <a:pt x="14369" y="28374"/>
                  </a:lnTo>
                  <a:lnTo>
                    <a:pt x="15003" y="29567"/>
                  </a:lnTo>
                  <a:lnTo>
                    <a:pt x="15380" y="30653"/>
                  </a:lnTo>
                  <a:lnTo>
                    <a:pt x="15441" y="31348"/>
                  </a:lnTo>
                  <a:lnTo>
                    <a:pt x="15380" y="31755"/>
                  </a:lnTo>
                  <a:lnTo>
                    <a:pt x="15229" y="32102"/>
                  </a:lnTo>
                  <a:lnTo>
                    <a:pt x="14973" y="32404"/>
                  </a:lnTo>
                  <a:lnTo>
                    <a:pt x="14626" y="32615"/>
                  </a:lnTo>
                  <a:lnTo>
                    <a:pt x="14143" y="32766"/>
                  </a:lnTo>
                  <a:lnTo>
                    <a:pt x="13856" y="32812"/>
                  </a:lnTo>
                  <a:lnTo>
                    <a:pt x="13086" y="32872"/>
                  </a:lnTo>
                  <a:lnTo>
                    <a:pt x="11683" y="32857"/>
                  </a:lnTo>
                  <a:lnTo>
                    <a:pt x="10445" y="32646"/>
                  </a:lnTo>
                  <a:lnTo>
                    <a:pt x="9358" y="32268"/>
                  </a:lnTo>
                  <a:lnTo>
                    <a:pt x="8407" y="31755"/>
                  </a:lnTo>
                  <a:lnTo>
                    <a:pt x="7577" y="31106"/>
                  </a:lnTo>
                  <a:lnTo>
                    <a:pt x="6898" y="30367"/>
                  </a:lnTo>
                  <a:lnTo>
                    <a:pt x="6310" y="29521"/>
                  </a:lnTo>
                  <a:lnTo>
                    <a:pt x="5857" y="28616"/>
                  </a:lnTo>
                  <a:lnTo>
                    <a:pt x="5479" y="27650"/>
                  </a:lnTo>
                  <a:lnTo>
                    <a:pt x="5208" y="26654"/>
                  </a:lnTo>
                  <a:lnTo>
                    <a:pt x="5027" y="25643"/>
                  </a:lnTo>
                  <a:lnTo>
                    <a:pt x="4861" y="24133"/>
                  </a:lnTo>
                  <a:lnTo>
                    <a:pt x="4891" y="22232"/>
                  </a:lnTo>
                  <a:lnTo>
                    <a:pt x="4981" y="21402"/>
                  </a:lnTo>
                  <a:lnTo>
                    <a:pt x="5012" y="21205"/>
                  </a:lnTo>
                  <a:lnTo>
                    <a:pt x="5147" y="20904"/>
                  </a:lnTo>
                  <a:lnTo>
                    <a:pt x="5344" y="20707"/>
                  </a:lnTo>
                  <a:lnTo>
                    <a:pt x="5615" y="20617"/>
                  </a:lnTo>
                  <a:close/>
                  <a:moveTo>
                    <a:pt x="39649" y="20617"/>
                  </a:moveTo>
                  <a:lnTo>
                    <a:pt x="39921" y="20707"/>
                  </a:lnTo>
                  <a:lnTo>
                    <a:pt x="40132" y="20904"/>
                  </a:lnTo>
                  <a:lnTo>
                    <a:pt x="40268" y="21205"/>
                  </a:lnTo>
                  <a:lnTo>
                    <a:pt x="40298" y="21402"/>
                  </a:lnTo>
                  <a:lnTo>
                    <a:pt x="40389" y="22232"/>
                  </a:lnTo>
                  <a:lnTo>
                    <a:pt x="40404" y="24133"/>
                  </a:lnTo>
                  <a:lnTo>
                    <a:pt x="40253" y="25643"/>
                  </a:lnTo>
                  <a:lnTo>
                    <a:pt x="40057" y="26654"/>
                  </a:lnTo>
                  <a:lnTo>
                    <a:pt x="39785" y="27650"/>
                  </a:lnTo>
                  <a:lnTo>
                    <a:pt x="39423" y="28616"/>
                  </a:lnTo>
                  <a:lnTo>
                    <a:pt x="38955" y="29521"/>
                  </a:lnTo>
                  <a:lnTo>
                    <a:pt x="38382" y="30367"/>
                  </a:lnTo>
                  <a:lnTo>
                    <a:pt x="37687" y="31106"/>
                  </a:lnTo>
                  <a:lnTo>
                    <a:pt x="36872" y="31755"/>
                  </a:lnTo>
                  <a:lnTo>
                    <a:pt x="35921" y="32268"/>
                  </a:lnTo>
                  <a:lnTo>
                    <a:pt x="34820" y="32646"/>
                  </a:lnTo>
                  <a:lnTo>
                    <a:pt x="33582" y="32857"/>
                  </a:lnTo>
                  <a:lnTo>
                    <a:pt x="32178" y="32872"/>
                  </a:lnTo>
                  <a:lnTo>
                    <a:pt x="31409" y="32812"/>
                  </a:lnTo>
                  <a:lnTo>
                    <a:pt x="31122" y="32766"/>
                  </a:lnTo>
                  <a:lnTo>
                    <a:pt x="30654" y="32615"/>
                  </a:lnTo>
                  <a:lnTo>
                    <a:pt x="30292" y="32404"/>
                  </a:lnTo>
                  <a:lnTo>
                    <a:pt x="30035" y="32117"/>
                  </a:lnTo>
                  <a:lnTo>
                    <a:pt x="29884" y="31755"/>
                  </a:lnTo>
                  <a:lnTo>
                    <a:pt x="29839" y="31348"/>
                  </a:lnTo>
                  <a:lnTo>
                    <a:pt x="29899" y="30653"/>
                  </a:lnTo>
                  <a:lnTo>
                    <a:pt x="30262" y="29567"/>
                  </a:lnTo>
                  <a:lnTo>
                    <a:pt x="30896" y="28374"/>
                  </a:lnTo>
                  <a:lnTo>
                    <a:pt x="31741" y="27107"/>
                  </a:lnTo>
                  <a:lnTo>
                    <a:pt x="32737" y="25839"/>
                  </a:lnTo>
                  <a:lnTo>
                    <a:pt x="33839" y="24601"/>
                  </a:lnTo>
                  <a:lnTo>
                    <a:pt x="34986" y="23439"/>
                  </a:lnTo>
                  <a:lnTo>
                    <a:pt x="36148" y="22413"/>
                  </a:lnTo>
                  <a:lnTo>
                    <a:pt x="37265" y="21568"/>
                  </a:lnTo>
                  <a:lnTo>
                    <a:pt x="38276" y="20964"/>
                  </a:lnTo>
                  <a:lnTo>
                    <a:pt x="39136" y="20632"/>
                  </a:lnTo>
                  <a:lnTo>
                    <a:pt x="39649" y="20617"/>
                  </a:lnTo>
                  <a:close/>
                  <a:moveTo>
                    <a:pt x="3608" y="26458"/>
                  </a:moveTo>
                  <a:lnTo>
                    <a:pt x="3789" y="27333"/>
                  </a:lnTo>
                  <a:lnTo>
                    <a:pt x="4287" y="28857"/>
                  </a:lnTo>
                  <a:lnTo>
                    <a:pt x="4966" y="30201"/>
                  </a:lnTo>
                  <a:lnTo>
                    <a:pt x="5842" y="31423"/>
                  </a:lnTo>
                  <a:lnTo>
                    <a:pt x="6370" y="32042"/>
                  </a:lnTo>
                  <a:lnTo>
                    <a:pt x="6762" y="32449"/>
                  </a:lnTo>
                  <a:lnTo>
                    <a:pt x="7562" y="33144"/>
                  </a:lnTo>
                  <a:lnTo>
                    <a:pt x="8377" y="33717"/>
                  </a:lnTo>
                  <a:lnTo>
                    <a:pt x="9162" y="34155"/>
                  </a:lnTo>
                  <a:lnTo>
                    <a:pt x="10822" y="34879"/>
                  </a:lnTo>
                  <a:lnTo>
                    <a:pt x="11169" y="34955"/>
                  </a:lnTo>
                  <a:lnTo>
                    <a:pt x="11079" y="34955"/>
                  </a:lnTo>
                  <a:lnTo>
                    <a:pt x="10128" y="34864"/>
                  </a:lnTo>
                  <a:lnTo>
                    <a:pt x="9026" y="34608"/>
                  </a:lnTo>
                  <a:lnTo>
                    <a:pt x="8196" y="34336"/>
                  </a:lnTo>
                  <a:lnTo>
                    <a:pt x="7351" y="33928"/>
                  </a:lnTo>
                  <a:lnTo>
                    <a:pt x="6521" y="33370"/>
                  </a:lnTo>
                  <a:lnTo>
                    <a:pt x="6128" y="33038"/>
                  </a:lnTo>
                  <a:lnTo>
                    <a:pt x="5615" y="32510"/>
                  </a:lnTo>
                  <a:lnTo>
                    <a:pt x="4800" y="31423"/>
                  </a:lnTo>
                  <a:lnTo>
                    <a:pt x="4242" y="30306"/>
                  </a:lnTo>
                  <a:lnTo>
                    <a:pt x="3880" y="29220"/>
                  </a:lnTo>
                  <a:lnTo>
                    <a:pt x="3683" y="28239"/>
                  </a:lnTo>
                  <a:lnTo>
                    <a:pt x="3593" y="27424"/>
                  </a:lnTo>
                  <a:lnTo>
                    <a:pt x="3593" y="26578"/>
                  </a:lnTo>
                  <a:lnTo>
                    <a:pt x="3608" y="26458"/>
                  </a:lnTo>
                  <a:close/>
                  <a:moveTo>
                    <a:pt x="41762" y="26473"/>
                  </a:moveTo>
                  <a:lnTo>
                    <a:pt x="41777" y="26593"/>
                  </a:lnTo>
                  <a:lnTo>
                    <a:pt x="41777" y="27439"/>
                  </a:lnTo>
                  <a:lnTo>
                    <a:pt x="41687" y="28269"/>
                  </a:lnTo>
                  <a:lnTo>
                    <a:pt x="41491" y="29235"/>
                  </a:lnTo>
                  <a:lnTo>
                    <a:pt x="41128" y="30321"/>
                  </a:lnTo>
                  <a:lnTo>
                    <a:pt x="40570" y="31423"/>
                  </a:lnTo>
                  <a:lnTo>
                    <a:pt x="39755" y="32525"/>
                  </a:lnTo>
                  <a:lnTo>
                    <a:pt x="39242" y="33038"/>
                  </a:lnTo>
                  <a:lnTo>
                    <a:pt x="38849" y="33370"/>
                  </a:lnTo>
                  <a:lnTo>
                    <a:pt x="38019" y="33928"/>
                  </a:lnTo>
                  <a:lnTo>
                    <a:pt x="37159" y="34336"/>
                  </a:lnTo>
                  <a:lnTo>
                    <a:pt x="36344" y="34623"/>
                  </a:lnTo>
                  <a:lnTo>
                    <a:pt x="35227" y="34879"/>
                  </a:lnTo>
                  <a:lnTo>
                    <a:pt x="34291" y="34970"/>
                  </a:lnTo>
                  <a:lnTo>
                    <a:pt x="34201" y="34970"/>
                  </a:lnTo>
                  <a:lnTo>
                    <a:pt x="34548" y="34894"/>
                  </a:lnTo>
                  <a:lnTo>
                    <a:pt x="36223" y="34185"/>
                  </a:lnTo>
                  <a:lnTo>
                    <a:pt x="37008" y="33732"/>
                  </a:lnTo>
                  <a:lnTo>
                    <a:pt x="37808" y="33159"/>
                  </a:lnTo>
                  <a:lnTo>
                    <a:pt x="38608" y="32465"/>
                  </a:lnTo>
                  <a:lnTo>
                    <a:pt x="39000" y="32057"/>
                  </a:lnTo>
                  <a:lnTo>
                    <a:pt x="39513" y="31438"/>
                  </a:lnTo>
                  <a:lnTo>
                    <a:pt x="40404" y="30201"/>
                  </a:lnTo>
                  <a:lnTo>
                    <a:pt x="41083" y="28857"/>
                  </a:lnTo>
                  <a:lnTo>
                    <a:pt x="41581" y="27348"/>
                  </a:lnTo>
                  <a:lnTo>
                    <a:pt x="41762" y="26473"/>
                  </a:lnTo>
                  <a:close/>
                  <a:moveTo>
                    <a:pt x="22700" y="34079"/>
                  </a:moveTo>
                  <a:lnTo>
                    <a:pt x="22821" y="34215"/>
                  </a:lnTo>
                  <a:lnTo>
                    <a:pt x="23410" y="35030"/>
                  </a:lnTo>
                  <a:lnTo>
                    <a:pt x="23621" y="35513"/>
                  </a:lnTo>
                  <a:lnTo>
                    <a:pt x="23681" y="35815"/>
                  </a:lnTo>
                  <a:lnTo>
                    <a:pt x="23681" y="35966"/>
                  </a:lnTo>
                  <a:lnTo>
                    <a:pt x="23621" y="36238"/>
                  </a:lnTo>
                  <a:lnTo>
                    <a:pt x="23319" y="36841"/>
                  </a:lnTo>
                  <a:lnTo>
                    <a:pt x="22806" y="37581"/>
                  </a:lnTo>
                  <a:lnTo>
                    <a:pt x="22700" y="37717"/>
                  </a:lnTo>
                  <a:lnTo>
                    <a:pt x="22579" y="37581"/>
                  </a:lnTo>
                  <a:lnTo>
                    <a:pt x="22051" y="36841"/>
                  </a:lnTo>
                  <a:lnTo>
                    <a:pt x="21764" y="36238"/>
                  </a:lnTo>
                  <a:lnTo>
                    <a:pt x="21719" y="35966"/>
                  </a:lnTo>
                  <a:lnTo>
                    <a:pt x="21704" y="35815"/>
                  </a:lnTo>
                  <a:lnTo>
                    <a:pt x="21764" y="35513"/>
                  </a:lnTo>
                  <a:lnTo>
                    <a:pt x="21976" y="35030"/>
                  </a:lnTo>
                  <a:lnTo>
                    <a:pt x="22564" y="34215"/>
                  </a:lnTo>
                  <a:lnTo>
                    <a:pt x="22700" y="34079"/>
                  </a:lnTo>
                  <a:close/>
                  <a:moveTo>
                    <a:pt x="19727" y="35317"/>
                  </a:moveTo>
                  <a:lnTo>
                    <a:pt x="19727" y="35528"/>
                  </a:lnTo>
                  <a:lnTo>
                    <a:pt x="19667" y="36555"/>
                  </a:lnTo>
                  <a:lnTo>
                    <a:pt x="19561" y="37234"/>
                  </a:lnTo>
                  <a:lnTo>
                    <a:pt x="19470" y="37445"/>
                  </a:lnTo>
                  <a:lnTo>
                    <a:pt x="19350" y="37626"/>
                  </a:lnTo>
                  <a:lnTo>
                    <a:pt x="18942" y="38004"/>
                  </a:lnTo>
                  <a:lnTo>
                    <a:pt x="18308" y="38471"/>
                  </a:lnTo>
                  <a:lnTo>
                    <a:pt x="18187" y="38547"/>
                  </a:lnTo>
                  <a:lnTo>
                    <a:pt x="18127" y="38441"/>
                  </a:lnTo>
                  <a:lnTo>
                    <a:pt x="17961" y="37792"/>
                  </a:lnTo>
                  <a:lnTo>
                    <a:pt x="18006" y="37219"/>
                  </a:lnTo>
                  <a:lnTo>
                    <a:pt x="18127" y="36902"/>
                  </a:lnTo>
                  <a:lnTo>
                    <a:pt x="18293" y="36585"/>
                  </a:lnTo>
                  <a:lnTo>
                    <a:pt x="18806" y="36026"/>
                  </a:lnTo>
                  <a:lnTo>
                    <a:pt x="19576" y="35408"/>
                  </a:lnTo>
                  <a:lnTo>
                    <a:pt x="19727" y="35317"/>
                  </a:lnTo>
                  <a:close/>
                  <a:moveTo>
                    <a:pt x="25658" y="35317"/>
                  </a:moveTo>
                  <a:lnTo>
                    <a:pt x="25809" y="35408"/>
                  </a:lnTo>
                  <a:lnTo>
                    <a:pt x="26594" y="36026"/>
                  </a:lnTo>
                  <a:lnTo>
                    <a:pt x="27107" y="36585"/>
                  </a:lnTo>
                  <a:lnTo>
                    <a:pt x="27273" y="36902"/>
                  </a:lnTo>
                  <a:lnTo>
                    <a:pt x="27394" y="37219"/>
                  </a:lnTo>
                  <a:lnTo>
                    <a:pt x="27424" y="37792"/>
                  </a:lnTo>
                  <a:lnTo>
                    <a:pt x="27258" y="38441"/>
                  </a:lnTo>
                  <a:lnTo>
                    <a:pt x="27198" y="38547"/>
                  </a:lnTo>
                  <a:lnTo>
                    <a:pt x="27077" y="38471"/>
                  </a:lnTo>
                  <a:lnTo>
                    <a:pt x="26428" y="38004"/>
                  </a:lnTo>
                  <a:lnTo>
                    <a:pt x="26036" y="37626"/>
                  </a:lnTo>
                  <a:lnTo>
                    <a:pt x="25915" y="37445"/>
                  </a:lnTo>
                  <a:lnTo>
                    <a:pt x="25824" y="37234"/>
                  </a:lnTo>
                  <a:lnTo>
                    <a:pt x="25719" y="36570"/>
                  </a:lnTo>
                  <a:lnTo>
                    <a:pt x="25658" y="35528"/>
                  </a:lnTo>
                  <a:lnTo>
                    <a:pt x="25658" y="35317"/>
                  </a:lnTo>
                  <a:close/>
                  <a:moveTo>
                    <a:pt x="28254" y="35996"/>
                  </a:moveTo>
                  <a:lnTo>
                    <a:pt x="28466" y="36057"/>
                  </a:lnTo>
                  <a:lnTo>
                    <a:pt x="29628" y="36585"/>
                  </a:lnTo>
                  <a:lnTo>
                    <a:pt x="30533" y="37189"/>
                  </a:lnTo>
                  <a:lnTo>
                    <a:pt x="30956" y="37581"/>
                  </a:lnTo>
                  <a:lnTo>
                    <a:pt x="31333" y="38004"/>
                  </a:lnTo>
                  <a:lnTo>
                    <a:pt x="31892" y="38894"/>
                  </a:lnTo>
                  <a:lnTo>
                    <a:pt x="32375" y="39981"/>
                  </a:lnTo>
                  <a:lnTo>
                    <a:pt x="32420" y="40162"/>
                  </a:lnTo>
                  <a:lnTo>
                    <a:pt x="32420" y="40162"/>
                  </a:lnTo>
                  <a:lnTo>
                    <a:pt x="32163" y="40086"/>
                  </a:lnTo>
                  <a:lnTo>
                    <a:pt x="30790" y="39603"/>
                  </a:lnTo>
                  <a:lnTo>
                    <a:pt x="29899" y="39166"/>
                  </a:lnTo>
                  <a:lnTo>
                    <a:pt x="29598" y="38939"/>
                  </a:lnTo>
                  <a:lnTo>
                    <a:pt x="29477" y="38819"/>
                  </a:lnTo>
                  <a:lnTo>
                    <a:pt x="29220" y="38441"/>
                  </a:lnTo>
                  <a:lnTo>
                    <a:pt x="28873" y="37747"/>
                  </a:lnTo>
                  <a:lnTo>
                    <a:pt x="28345" y="36283"/>
                  </a:lnTo>
                  <a:lnTo>
                    <a:pt x="28254" y="35996"/>
                  </a:lnTo>
                  <a:close/>
                  <a:moveTo>
                    <a:pt x="17131" y="36011"/>
                  </a:moveTo>
                  <a:lnTo>
                    <a:pt x="17040" y="36298"/>
                  </a:lnTo>
                  <a:lnTo>
                    <a:pt x="16512" y="37762"/>
                  </a:lnTo>
                  <a:lnTo>
                    <a:pt x="16029" y="38668"/>
                  </a:lnTo>
                  <a:lnTo>
                    <a:pt x="15788" y="38954"/>
                  </a:lnTo>
                  <a:lnTo>
                    <a:pt x="15486" y="39181"/>
                  </a:lnTo>
                  <a:lnTo>
                    <a:pt x="14595" y="39618"/>
                  </a:lnTo>
                  <a:lnTo>
                    <a:pt x="13222" y="40101"/>
                  </a:lnTo>
                  <a:lnTo>
                    <a:pt x="12965" y="40192"/>
                  </a:lnTo>
                  <a:lnTo>
                    <a:pt x="13011" y="39996"/>
                  </a:lnTo>
                  <a:lnTo>
                    <a:pt x="13479" y="38909"/>
                  </a:lnTo>
                  <a:lnTo>
                    <a:pt x="14052" y="38019"/>
                  </a:lnTo>
                  <a:lnTo>
                    <a:pt x="14429" y="37596"/>
                  </a:lnTo>
                  <a:lnTo>
                    <a:pt x="14852" y="37204"/>
                  </a:lnTo>
                  <a:lnTo>
                    <a:pt x="15758" y="36615"/>
                  </a:lnTo>
                  <a:lnTo>
                    <a:pt x="16920" y="36072"/>
                  </a:lnTo>
                  <a:lnTo>
                    <a:pt x="17131" y="36011"/>
                  </a:lnTo>
                  <a:close/>
                  <a:moveTo>
                    <a:pt x="22670" y="39317"/>
                  </a:moveTo>
                  <a:lnTo>
                    <a:pt x="23138" y="39332"/>
                  </a:lnTo>
                  <a:lnTo>
                    <a:pt x="24391" y="39452"/>
                  </a:lnTo>
                  <a:lnTo>
                    <a:pt x="25915" y="39679"/>
                  </a:lnTo>
                  <a:lnTo>
                    <a:pt x="27545" y="40026"/>
                  </a:lnTo>
                  <a:lnTo>
                    <a:pt x="28375" y="40237"/>
                  </a:lnTo>
                  <a:lnTo>
                    <a:pt x="28964" y="40433"/>
                  </a:lnTo>
                  <a:lnTo>
                    <a:pt x="30126" y="40977"/>
                  </a:lnTo>
                  <a:lnTo>
                    <a:pt x="31228" y="41656"/>
                  </a:lnTo>
                  <a:lnTo>
                    <a:pt x="32224" y="42395"/>
                  </a:lnTo>
                  <a:lnTo>
                    <a:pt x="33476" y="43482"/>
                  </a:lnTo>
                  <a:lnTo>
                    <a:pt x="34473" y="44493"/>
                  </a:lnTo>
                  <a:lnTo>
                    <a:pt x="34563" y="44599"/>
                  </a:lnTo>
                  <a:lnTo>
                    <a:pt x="33974" y="44357"/>
                  </a:lnTo>
                  <a:lnTo>
                    <a:pt x="30699" y="43135"/>
                  </a:lnTo>
                  <a:lnTo>
                    <a:pt x="28224" y="42305"/>
                  </a:lnTo>
                  <a:lnTo>
                    <a:pt x="27137" y="42018"/>
                  </a:lnTo>
                  <a:lnTo>
                    <a:pt x="26534" y="41882"/>
                  </a:lnTo>
                  <a:lnTo>
                    <a:pt x="25281" y="41762"/>
                  </a:lnTo>
                  <a:lnTo>
                    <a:pt x="23530" y="41762"/>
                  </a:lnTo>
                  <a:lnTo>
                    <a:pt x="22670" y="41792"/>
                  </a:lnTo>
                  <a:lnTo>
                    <a:pt x="21825" y="41762"/>
                  </a:lnTo>
                  <a:lnTo>
                    <a:pt x="20074" y="41762"/>
                  </a:lnTo>
                  <a:lnTo>
                    <a:pt x="18821" y="41882"/>
                  </a:lnTo>
                  <a:lnTo>
                    <a:pt x="18203" y="42018"/>
                  </a:lnTo>
                  <a:lnTo>
                    <a:pt x="17131" y="42305"/>
                  </a:lnTo>
                  <a:lnTo>
                    <a:pt x="14656" y="43135"/>
                  </a:lnTo>
                  <a:lnTo>
                    <a:pt x="11381" y="44357"/>
                  </a:lnTo>
                  <a:lnTo>
                    <a:pt x="10792" y="44599"/>
                  </a:lnTo>
                  <a:lnTo>
                    <a:pt x="10883" y="44493"/>
                  </a:lnTo>
                  <a:lnTo>
                    <a:pt x="11864" y="43467"/>
                  </a:lnTo>
                  <a:lnTo>
                    <a:pt x="13116" y="42380"/>
                  </a:lnTo>
                  <a:lnTo>
                    <a:pt x="14112" y="41641"/>
                  </a:lnTo>
                  <a:lnTo>
                    <a:pt x="15214" y="40962"/>
                  </a:lnTo>
                  <a:lnTo>
                    <a:pt x="16376" y="40433"/>
                  </a:lnTo>
                  <a:lnTo>
                    <a:pt x="16980" y="40237"/>
                  </a:lnTo>
                  <a:lnTo>
                    <a:pt x="17795" y="40026"/>
                  </a:lnTo>
                  <a:lnTo>
                    <a:pt x="19440" y="39679"/>
                  </a:lnTo>
                  <a:lnTo>
                    <a:pt x="20949" y="39452"/>
                  </a:lnTo>
                  <a:lnTo>
                    <a:pt x="22217" y="39332"/>
                  </a:lnTo>
                  <a:lnTo>
                    <a:pt x="22670" y="39317"/>
                  </a:lnTo>
                  <a:close/>
                  <a:moveTo>
                    <a:pt x="29598" y="45655"/>
                  </a:moveTo>
                  <a:lnTo>
                    <a:pt x="30081" y="45731"/>
                  </a:lnTo>
                  <a:lnTo>
                    <a:pt x="30730" y="45897"/>
                  </a:lnTo>
                  <a:lnTo>
                    <a:pt x="31892" y="46365"/>
                  </a:lnTo>
                  <a:lnTo>
                    <a:pt x="32858" y="47014"/>
                  </a:lnTo>
                  <a:lnTo>
                    <a:pt x="33582" y="47799"/>
                  </a:lnTo>
                  <a:lnTo>
                    <a:pt x="34080" y="48674"/>
                  </a:lnTo>
                  <a:lnTo>
                    <a:pt x="34261" y="49383"/>
                  </a:lnTo>
                  <a:lnTo>
                    <a:pt x="34291" y="49866"/>
                  </a:lnTo>
                  <a:lnTo>
                    <a:pt x="34261" y="50364"/>
                  </a:lnTo>
                  <a:lnTo>
                    <a:pt x="34140" y="50862"/>
                  </a:lnTo>
                  <a:lnTo>
                    <a:pt x="33929" y="51345"/>
                  </a:lnTo>
                  <a:lnTo>
                    <a:pt x="33642" y="51843"/>
                  </a:lnTo>
                  <a:lnTo>
                    <a:pt x="33461" y="52085"/>
                  </a:lnTo>
                  <a:lnTo>
                    <a:pt x="33280" y="52326"/>
                  </a:lnTo>
                  <a:lnTo>
                    <a:pt x="32858" y="52719"/>
                  </a:lnTo>
                  <a:lnTo>
                    <a:pt x="32209" y="53172"/>
                  </a:lnTo>
                  <a:lnTo>
                    <a:pt x="31273" y="53504"/>
                  </a:lnTo>
                  <a:lnTo>
                    <a:pt x="30352" y="53594"/>
                  </a:lnTo>
                  <a:lnTo>
                    <a:pt x="29492" y="53489"/>
                  </a:lnTo>
                  <a:lnTo>
                    <a:pt x="28767" y="53217"/>
                  </a:lnTo>
                  <a:lnTo>
                    <a:pt x="28209" y="52809"/>
                  </a:lnTo>
                  <a:lnTo>
                    <a:pt x="27968" y="52462"/>
                  </a:lnTo>
                  <a:lnTo>
                    <a:pt x="27892" y="52221"/>
                  </a:lnTo>
                  <a:lnTo>
                    <a:pt x="27877" y="52085"/>
                  </a:lnTo>
                  <a:lnTo>
                    <a:pt x="27892" y="51843"/>
                  </a:lnTo>
                  <a:lnTo>
                    <a:pt x="27968" y="51481"/>
                  </a:lnTo>
                  <a:lnTo>
                    <a:pt x="28149" y="51225"/>
                  </a:lnTo>
                  <a:lnTo>
                    <a:pt x="28405" y="51074"/>
                  </a:lnTo>
                  <a:lnTo>
                    <a:pt x="29386" y="50878"/>
                  </a:lnTo>
                  <a:lnTo>
                    <a:pt x="30669" y="50727"/>
                  </a:lnTo>
                  <a:lnTo>
                    <a:pt x="30835" y="50696"/>
                  </a:lnTo>
                  <a:lnTo>
                    <a:pt x="31122" y="50591"/>
                  </a:lnTo>
                  <a:lnTo>
                    <a:pt x="31439" y="50334"/>
                  </a:lnTo>
                  <a:lnTo>
                    <a:pt x="31620" y="49866"/>
                  </a:lnTo>
                  <a:lnTo>
                    <a:pt x="31590" y="49338"/>
                  </a:lnTo>
                  <a:lnTo>
                    <a:pt x="31348" y="48810"/>
                  </a:lnTo>
                  <a:lnTo>
                    <a:pt x="30941" y="48327"/>
                  </a:lnTo>
                  <a:lnTo>
                    <a:pt x="30367" y="47980"/>
                  </a:lnTo>
                  <a:lnTo>
                    <a:pt x="29673" y="47829"/>
                  </a:lnTo>
                  <a:lnTo>
                    <a:pt x="29281" y="47859"/>
                  </a:lnTo>
                  <a:lnTo>
                    <a:pt x="28964" y="47919"/>
                  </a:lnTo>
                  <a:lnTo>
                    <a:pt x="28360" y="48085"/>
                  </a:lnTo>
                  <a:lnTo>
                    <a:pt x="27817" y="48327"/>
                  </a:lnTo>
                  <a:lnTo>
                    <a:pt x="27319" y="48644"/>
                  </a:lnTo>
                  <a:lnTo>
                    <a:pt x="26639" y="49187"/>
                  </a:lnTo>
                  <a:lnTo>
                    <a:pt x="25900" y="50017"/>
                  </a:lnTo>
                  <a:lnTo>
                    <a:pt x="25311" y="50893"/>
                  </a:lnTo>
                  <a:lnTo>
                    <a:pt x="24889" y="51677"/>
                  </a:lnTo>
                  <a:lnTo>
                    <a:pt x="24511" y="52568"/>
                  </a:lnTo>
                  <a:lnTo>
                    <a:pt x="24466" y="52704"/>
                  </a:lnTo>
                  <a:lnTo>
                    <a:pt x="24345" y="53232"/>
                  </a:lnTo>
                  <a:lnTo>
                    <a:pt x="23998" y="54122"/>
                  </a:lnTo>
                  <a:lnTo>
                    <a:pt x="23560" y="54756"/>
                  </a:lnTo>
                  <a:lnTo>
                    <a:pt x="23153" y="55028"/>
                  </a:lnTo>
                  <a:lnTo>
                    <a:pt x="22851" y="55119"/>
                  </a:lnTo>
                  <a:lnTo>
                    <a:pt x="22534" y="55119"/>
                  </a:lnTo>
                  <a:lnTo>
                    <a:pt x="22232" y="55028"/>
                  </a:lnTo>
                  <a:lnTo>
                    <a:pt x="21946" y="54862"/>
                  </a:lnTo>
                  <a:lnTo>
                    <a:pt x="21704" y="54605"/>
                  </a:lnTo>
                  <a:lnTo>
                    <a:pt x="21372" y="54122"/>
                  </a:lnTo>
                  <a:lnTo>
                    <a:pt x="21040" y="53232"/>
                  </a:lnTo>
                  <a:lnTo>
                    <a:pt x="20919" y="52704"/>
                  </a:lnTo>
                  <a:lnTo>
                    <a:pt x="20874" y="52568"/>
                  </a:lnTo>
                  <a:lnTo>
                    <a:pt x="20497" y="51677"/>
                  </a:lnTo>
                  <a:lnTo>
                    <a:pt x="20074" y="50893"/>
                  </a:lnTo>
                  <a:lnTo>
                    <a:pt x="19485" y="50017"/>
                  </a:lnTo>
                  <a:lnTo>
                    <a:pt x="18746" y="49187"/>
                  </a:lnTo>
                  <a:lnTo>
                    <a:pt x="18067" y="48644"/>
                  </a:lnTo>
                  <a:lnTo>
                    <a:pt x="17569" y="48327"/>
                  </a:lnTo>
                  <a:lnTo>
                    <a:pt x="17025" y="48085"/>
                  </a:lnTo>
                  <a:lnTo>
                    <a:pt x="16422" y="47919"/>
                  </a:lnTo>
                  <a:lnTo>
                    <a:pt x="16105" y="47859"/>
                  </a:lnTo>
                  <a:lnTo>
                    <a:pt x="15712" y="47829"/>
                  </a:lnTo>
                  <a:lnTo>
                    <a:pt x="15018" y="47995"/>
                  </a:lnTo>
                  <a:lnTo>
                    <a:pt x="14444" y="48342"/>
                  </a:lnTo>
                  <a:lnTo>
                    <a:pt x="14037" y="48810"/>
                  </a:lnTo>
                  <a:lnTo>
                    <a:pt x="13796" y="49353"/>
                  </a:lnTo>
                  <a:lnTo>
                    <a:pt x="13765" y="49881"/>
                  </a:lnTo>
                  <a:lnTo>
                    <a:pt x="13946" y="50334"/>
                  </a:lnTo>
                  <a:lnTo>
                    <a:pt x="14263" y="50591"/>
                  </a:lnTo>
                  <a:lnTo>
                    <a:pt x="14550" y="50696"/>
                  </a:lnTo>
                  <a:lnTo>
                    <a:pt x="14716" y="50727"/>
                  </a:lnTo>
                  <a:lnTo>
                    <a:pt x="15999" y="50878"/>
                  </a:lnTo>
                  <a:lnTo>
                    <a:pt x="16980" y="51074"/>
                  </a:lnTo>
                  <a:lnTo>
                    <a:pt x="17237" y="51225"/>
                  </a:lnTo>
                  <a:lnTo>
                    <a:pt x="17418" y="51481"/>
                  </a:lnTo>
                  <a:lnTo>
                    <a:pt x="17493" y="51843"/>
                  </a:lnTo>
                  <a:lnTo>
                    <a:pt x="17508" y="52085"/>
                  </a:lnTo>
                  <a:lnTo>
                    <a:pt x="17493" y="52221"/>
                  </a:lnTo>
                  <a:lnTo>
                    <a:pt x="17418" y="52462"/>
                  </a:lnTo>
                  <a:lnTo>
                    <a:pt x="17176" y="52809"/>
                  </a:lnTo>
                  <a:lnTo>
                    <a:pt x="16618" y="53217"/>
                  </a:lnTo>
                  <a:lnTo>
                    <a:pt x="15893" y="53489"/>
                  </a:lnTo>
                  <a:lnTo>
                    <a:pt x="15033" y="53594"/>
                  </a:lnTo>
                  <a:lnTo>
                    <a:pt x="14112" y="53504"/>
                  </a:lnTo>
                  <a:lnTo>
                    <a:pt x="13177" y="53172"/>
                  </a:lnTo>
                  <a:lnTo>
                    <a:pt x="12528" y="52719"/>
                  </a:lnTo>
                  <a:lnTo>
                    <a:pt x="12105" y="52326"/>
                  </a:lnTo>
                  <a:lnTo>
                    <a:pt x="11924" y="52085"/>
                  </a:lnTo>
                  <a:lnTo>
                    <a:pt x="11743" y="51843"/>
                  </a:lnTo>
                  <a:lnTo>
                    <a:pt x="11456" y="51360"/>
                  </a:lnTo>
                  <a:lnTo>
                    <a:pt x="11245" y="50862"/>
                  </a:lnTo>
                  <a:lnTo>
                    <a:pt x="11124" y="50364"/>
                  </a:lnTo>
                  <a:lnTo>
                    <a:pt x="11094" y="49866"/>
                  </a:lnTo>
                  <a:lnTo>
                    <a:pt x="11124" y="49383"/>
                  </a:lnTo>
                  <a:lnTo>
                    <a:pt x="11305" y="48674"/>
                  </a:lnTo>
                  <a:lnTo>
                    <a:pt x="11803" y="47799"/>
                  </a:lnTo>
                  <a:lnTo>
                    <a:pt x="12543" y="47014"/>
                  </a:lnTo>
                  <a:lnTo>
                    <a:pt x="13509" y="46365"/>
                  </a:lnTo>
                  <a:lnTo>
                    <a:pt x="14686" y="45897"/>
                  </a:lnTo>
                  <a:lnTo>
                    <a:pt x="15335" y="45731"/>
                  </a:lnTo>
                  <a:lnTo>
                    <a:pt x="15833" y="45655"/>
                  </a:lnTo>
                  <a:lnTo>
                    <a:pt x="16890" y="45671"/>
                  </a:lnTo>
                  <a:lnTo>
                    <a:pt x="17991" y="45867"/>
                  </a:lnTo>
                  <a:lnTo>
                    <a:pt x="19093" y="46169"/>
                  </a:lnTo>
                  <a:lnTo>
                    <a:pt x="20663" y="46712"/>
                  </a:lnTo>
                  <a:lnTo>
                    <a:pt x="21900" y="47180"/>
                  </a:lnTo>
                  <a:lnTo>
                    <a:pt x="22504" y="47361"/>
                  </a:lnTo>
                  <a:lnTo>
                    <a:pt x="22715" y="47376"/>
                  </a:lnTo>
                  <a:lnTo>
                    <a:pt x="22911" y="47361"/>
                  </a:lnTo>
                  <a:lnTo>
                    <a:pt x="23515" y="47180"/>
                  </a:lnTo>
                  <a:lnTo>
                    <a:pt x="24768" y="46712"/>
                  </a:lnTo>
                  <a:lnTo>
                    <a:pt x="26322" y="46169"/>
                  </a:lnTo>
                  <a:lnTo>
                    <a:pt x="27424" y="45867"/>
                  </a:lnTo>
                  <a:lnTo>
                    <a:pt x="28526" y="45671"/>
                  </a:lnTo>
                  <a:lnTo>
                    <a:pt x="29598" y="45655"/>
                  </a:lnTo>
                  <a:close/>
                  <a:moveTo>
                    <a:pt x="16693" y="0"/>
                  </a:moveTo>
                  <a:lnTo>
                    <a:pt x="15244" y="61"/>
                  </a:lnTo>
                  <a:lnTo>
                    <a:pt x="14052" y="317"/>
                  </a:lnTo>
                  <a:lnTo>
                    <a:pt x="13207" y="574"/>
                  </a:lnTo>
                  <a:lnTo>
                    <a:pt x="12316" y="951"/>
                  </a:lnTo>
                  <a:lnTo>
                    <a:pt x="11366" y="1434"/>
                  </a:lnTo>
                  <a:lnTo>
                    <a:pt x="10354" y="2038"/>
                  </a:lnTo>
                  <a:lnTo>
                    <a:pt x="9283" y="2777"/>
                  </a:lnTo>
                  <a:lnTo>
                    <a:pt x="8709" y="3215"/>
                  </a:lnTo>
                  <a:lnTo>
                    <a:pt x="7623" y="4060"/>
                  </a:lnTo>
                  <a:lnTo>
                    <a:pt x="5917" y="5509"/>
                  </a:lnTo>
                  <a:lnTo>
                    <a:pt x="4740" y="6732"/>
                  </a:lnTo>
                  <a:lnTo>
                    <a:pt x="3940" y="7803"/>
                  </a:lnTo>
                  <a:lnTo>
                    <a:pt x="3427" y="8829"/>
                  </a:lnTo>
                  <a:lnTo>
                    <a:pt x="3080" y="9856"/>
                  </a:lnTo>
                  <a:lnTo>
                    <a:pt x="2657" y="11591"/>
                  </a:lnTo>
                  <a:lnTo>
                    <a:pt x="2250" y="13070"/>
                  </a:lnTo>
                  <a:lnTo>
                    <a:pt x="1706" y="14851"/>
                  </a:lnTo>
                  <a:lnTo>
                    <a:pt x="831" y="18428"/>
                  </a:lnTo>
                  <a:lnTo>
                    <a:pt x="348" y="21024"/>
                  </a:lnTo>
                  <a:lnTo>
                    <a:pt x="46" y="23635"/>
                  </a:lnTo>
                  <a:lnTo>
                    <a:pt x="1" y="25477"/>
                  </a:lnTo>
                  <a:lnTo>
                    <a:pt x="76" y="26639"/>
                  </a:lnTo>
                  <a:lnTo>
                    <a:pt x="242" y="27695"/>
                  </a:lnTo>
                  <a:lnTo>
                    <a:pt x="514" y="28646"/>
                  </a:lnTo>
                  <a:lnTo>
                    <a:pt x="906" y="29461"/>
                  </a:lnTo>
                  <a:lnTo>
                    <a:pt x="1435" y="30110"/>
                  </a:lnTo>
                  <a:lnTo>
                    <a:pt x="1752" y="30382"/>
                  </a:lnTo>
                  <a:lnTo>
                    <a:pt x="2431" y="30895"/>
                  </a:lnTo>
                  <a:lnTo>
                    <a:pt x="3774" y="32178"/>
                  </a:lnTo>
                  <a:lnTo>
                    <a:pt x="5117" y="33687"/>
                  </a:lnTo>
                  <a:lnTo>
                    <a:pt x="6370" y="35347"/>
                  </a:lnTo>
                  <a:lnTo>
                    <a:pt x="7502" y="37038"/>
                  </a:lnTo>
                  <a:lnTo>
                    <a:pt x="8468" y="38698"/>
                  </a:lnTo>
                  <a:lnTo>
                    <a:pt x="9222" y="40207"/>
                  </a:lnTo>
                  <a:lnTo>
                    <a:pt x="9705" y="41505"/>
                  </a:lnTo>
                  <a:lnTo>
                    <a:pt x="9826" y="42018"/>
                  </a:lnTo>
                  <a:lnTo>
                    <a:pt x="9856" y="42260"/>
                  </a:lnTo>
                  <a:lnTo>
                    <a:pt x="9841" y="42743"/>
                  </a:lnTo>
                  <a:lnTo>
                    <a:pt x="9630" y="43482"/>
                  </a:lnTo>
                  <a:lnTo>
                    <a:pt x="8709" y="45037"/>
                  </a:lnTo>
                  <a:lnTo>
                    <a:pt x="7517" y="46803"/>
                  </a:lnTo>
                  <a:lnTo>
                    <a:pt x="6777" y="48131"/>
                  </a:lnTo>
                  <a:lnTo>
                    <a:pt x="6355" y="49232"/>
                  </a:lnTo>
                  <a:lnTo>
                    <a:pt x="6159" y="50017"/>
                  </a:lnTo>
                  <a:lnTo>
                    <a:pt x="6068" y="50847"/>
                  </a:lnTo>
                  <a:lnTo>
                    <a:pt x="6053" y="51738"/>
                  </a:lnTo>
                  <a:lnTo>
                    <a:pt x="6113" y="52206"/>
                  </a:lnTo>
                  <a:lnTo>
                    <a:pt x="6144" y="52387"/>
                  </a:lnTo>
                  <a:lnTo>
                    <a:pt x="6264" y="52734"/>
                  </a:lnTo>
                  <a:lnTo>
                    <a:pt x="6566" y="53247"/>
                  </a:lnTo>
                  <a:lnTo>
                    <a:pt x="7200" y="53896"/>
                  </a:lnTo>
                  <a:lnTo>
                    <a:pt x="8045" y="54485"/>
                  </a:lnTo>
                  <a:lnTo>
                    <a:pt x="9071" y="55028"/>
                  </a:lnTo>
                  <a:lnTo>
                    <a:pt x="10249" y="55526"/>
                  </a:lnTo>
                  <a:lnTo>
                    <a:pt x="12211" y="56205"/>
                  </a:lnTo>
                  <a:lnTo>
                    <a:pt x="15033" y="56930"/>
                  </a:lnTo>
                  <a:lnTo>
                    <a:pt x="17810" y="57473"/>
                  </a:lnTo>
                  <a:lnTo>
                    <a:pt x="20255" y="57835"/>
                  </a:lnTo>
                  <a:lnTo>
                    <a:pt x="22112" y="58016"/>
                  </a:lnTo>
                  <a:lnTo>
                    <a:pt x="22670" y="58031"/>
                  </a:lnTo>
                  <a:lnTo>
                    <a:pt x="23244" y="58016"/>
                  </a:lnTo>
                  <a:lnTo>
                    <a:pt x="25100" y="57835"/>
                  </a:lnTo>
                  <a:lnTo>
                    <a:pt x="27545" y="57473"/>
                  </a:lnTo>
                  <a:lnTo>
                    <a:pt x="30322" y="56930"/>
                  </a:lnTo>
                  <a:lnTo>
                    <a:pt x="33144" y="56205"/>
                  </a:lnTo>
                  <a:lnTo>
                    <a:pt x="35106" y="55526"/>
                  </a:lnTo>
                  <a:lnTo>
                    <a:pt x="36284" y="55028"/>
                  </a:lnTo>
                  <a:lnTo>
                    <a:pt x="37310" y="54485"/>
                  </a:lnTo>
                  <a:lnTo>
                    <a:pt x="38155" y="53896"/>
                  </a:lnTo>
                  <a:lnTo>
                    <a:pt x="38789" y="53247"/>
                  </a:lnTo>
                  <a:lnTo>
                    <a:pt x="39091" y="52734"/>
                  </a:lnTo>
                  <a:lnTo>
                    <a:pt x="39212" y="52387"/>
                  </a:lnTo>
                  <a:lnTo>
                    <a:pt x="39242" y="52206"/>
                  </a:lnTo>
                  <a:lnTo>
                    <a:pt x="39287" y="51738"/>
                  </a:lnTo>
                  <a:lnTo>
                    <a:pt x="39287" y="50847"/>
                  </a:lnTo>
                  <a:lnTo>
                    <a:pt x="39181" y="50017"/>
                  </a:lnTo>
                  <a:lnTo>
                    <a:pt x="38985" y="49232"/>
                  </a:lnTo>
                  <a:lnTo>
                    <a:pt x="38563" y="48131"/>
                  </a:lnTo>
                  <a:lnTo>
                    <a:pt x="37838" y="46803"/>
                  </a:lnTo>
                  <a:lnTo>
                    <a:pt x="36631" y="45037"/>
                  </a:lnTo>
                  <a:lnTo>
                    <a:pt x="35725" y="43482"/>
                  </a:lnTo>
                  <a:lnTo>
                    <a:pt x="35514" y="42743"/>
                  </a:lnTo>
                  <a:lnTo>
                    <a:pt x="35484" y="42260"/>
                  </a:lnTo>
                  <a:lnTo>
                    <a:pt x="35529" y="42018"/>
                  </a:lnTo>
                  <a:lnTo>
                    <a:pt x="35635" y="41505"/>
                  </a:lnTo>
                  <a:lnTo>
                    <a:pt x="36133" y="40207"/>
                  </a:lnTo>
                  <a:lnTo>
                    <a:pt x="36887" y="38698"/>
                  </a:lnTo>
                  <a:lnTo>
                    <a:pt x="37853" y="37038"/>
                  </a:lnTo>
                  <a:lnTo>
                    <a:pt x="38985" y="35347"/>
                  </a:lnTo>
                  <a:lnTo>
                    <a:pt x="40253" y="33687"/>
                  </a:lnTo>
                  <a:lnTo>
                    <a:pt x="41581" y="32178"/>
                  </a:lnTo>
                  <a:lnTo>
                    <a:pt x="42924" y="30895"/>
                  </a:lnTo>
                  <a:lnTo>
                    <a:pt x="43604" y="30382"/>
                  </a:lnTo>
                  <a:lnTo>
                    <a:pt x="43921" y="30110"/>
                  </a:lnTo>
                  <a:lnTo>
                    <a:pt x="44449" y="29461"/>
                  </a:lnTo>
                  <a:lnTo>
                    <a:pt x="44841" y="28646"/>
                  </a:lnTo>
                  <a:lnTo>
                    <a:pt x="45128" y="27695"/>
                  </a:lnTo>
                  <a:lnTo>
                    <a:pt x="45294" y="26639"/>
                  </a:lnTo>
                  <a:lnTo>
                    <a:pt x="45369" y="25477"/>
                  </a:lnTo>
                  <a:lnTo>
                    <a:pt x="45324" y="23635"/>
                  </a:lnTo>
                  <a:lnTo>
                    <a:pt x="45022" y="21024"/>
                  </a:lnTo>
                  <a:lnTo>
                    <a:pt x="44539" y="18428"/>
                  </a:lnTo>
                  <a:lnTo>
                    <a:pt x="43664" y="14851"/>
                  </a:lnTo>
                  <a:lnTo>
                    <a:pt x="43151" y="13070"/>
                  </a:lnTo>
                  <a:lnTo>
                    <a:pt x="42728" y="11591"/>
                  </a:lnTo>
                  <a:lnTo>
                    <a:pt x="42306" y="9871"/>
                  </a:lnTo>
                  <a:lnTo>
                    <a:pt x="41958" y="8829"/>
                  </a:lnTo>
                  <a:lnTo>
                    <a:pt x="41445" y="7818"/>
                  </a:lnTo>
                  <a:lnTo>
                    <a:pt x="40645" y="6732"/>
                  </a:lnTo>
                  <a:lnTo>
                    <a:pt x="39468" y="5509"/>
                  </a:lnTo>
                  <a:lnTo>
                    <a:pt x="37763" y="4060"/>
                  </a:lnTo>
                  <a:lnTo>
                    <a:pt x="36676" y="3215"/>
                  </a:lnTo>
                  <a:lnTo>
                    <a:pt x="36103" y="2777"/>
                  </a:lnTo>
                  <a:lnTo>
                    <a:pt x="35016" y="2053"/>
                  </a:lnTo>
                  <a:lnTo>
                    <a:pt x="34005" y="1449"/>
                  </a:lnTo>
                  <a:lnTo>
                    <a:pt x="33054" y="966"/>
                  </a:lnTo>
                  <a:lnTo>
                    <a:pt x="32163" y="589"/>
                  </a:lnTo>
                  <a:lnTo>
                    <a:pt x="31318" y="317"/>
                  </a:lnTo>
                  <a:lnTo>
                    <a:pt x="30126" y="76"/>
                  </a:lnTo>
                  <a:lnTo>
                    <a:pt x="28677" y="0"/>
                  </a:lnTo>
                  <a:lnTo>
                    <a:pt x="27319" y="166"/>
                  </a:lnTo>
                  <a:lnTo>
                    <a:pt x="25387" y="619"/>
                  </a:lnTo>
                  <a:lnTo>
                    <a:pt x="24074" y="951"/>
                  </a:lnTo>
                  <a:lnTo>
                    <a:pt x="23304" y="1132"/>
                  </a:lnTo>
                  <a:lnTo>
                    <a:pt x="22700" y="1328"/>
                  </a:lnTo>
                  <a:lnTo>
                    <a:pt x="22096" y="1132"/>
                  </a:lnTo>
                  <a:lnTo>
                    <a:pt x="21312" y="951"/>
                  </a:lnTo>
                  <a:lnTo>
                    <a:pt x="19999" y="619"/>
                  </a:lnTo>
                  <a:lnTo>
                    <a:pt x="18052" y="151"/>
                  </a:lnTo>
                  <a:lnTo>
                    <a:pt x="166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8" name="Google Shape;1838;p79"/>
          <p:cNvGrpSpPr/>
          <p:nvPr/>
        </p:nvGrpSpPr>
        <p:grpSpPr>
          <a:xfrm>
            <a:off x="7368255" y="3502643"/>
            <a:ext cx="645055" cy="632097"/>
            <a:chOff x="7368255" y="3502643"/>
            <a:chExt cx="645055" cy="632097"/>
          </a:xfrm>
        </p:grpSpPr>
        <p:sp>
          <p:nvSpPr>
            <p:cNvPr id="1839" name="Google Shape;1839;p79"/>
            <p:cNvSpPr/>
            <p:nvPr/>
          </p:nvSpPr>
          <p:spPr>
            <a:xfrm>
              <a:off x="7368255" y="3502643"/>
              <a:ext cx="645055" cy="632097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9"/>
            <p:cNvSpPr/>
            <p:nvPr/>
          </p:nvSpPr>
          <p:spPr>
            <a:xfrm>
              <a:off x="7636618" y="3721971"/>
              <a:ext cx="154580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1" name="Google Shape;1841;p79"/>
          <p:cNvGrpSpPr/>
          <p:nvPr/>
        </p:nvGrpSpPr>
        <p:grpSpPr>
          <a:xfrm>
            <a:off x="2290112" y="3682990"/>
            <a:ext cx="548269" cy="538197"/>
            <a:chOff x="2290112" y="3682990"/>
            <a:chExt cx="548269" cy="538197"/>
          </a:xfrm>
        </p:grpSpPr>
        <p:sp>
          <p:nvSpPr>
            <p:cNvPr id="1842" name="Google Shape;1842;p79"/>
            <p:cNvSpPr/>
            <p:nvPr/>
          </p:nvSpPr>
          <p:spPr>
            <a:xfrm rot="938298">
              <a:off x="2340249" y="3735347"/>
              <a:ext cx="447994" cy="43348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9"/>
            <p:cNvSpPr/>
            <p:nvPr/>
          </p:nvSpPr>
          <p:spPr>
            <a:xfrm rot="938298">
              <a:off x="2489548" y="3887311"/>
              <a:ext cx="140810" cy="14123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4" name="Google Shape;1844;p79"/>
          <p:cNvGrpSpPr/>
          <p:nvPr/>
        </p:nvGrpSpPr>
        <p:grpSpPr>
          <a:xfrm>
            <a:off x="7728725" y="1274749"/>
            <a:ext cx="336519" cy="326299"/>
            <a:chOff x="7728725" y="1274749"/>
            <a:chExt cx="336519" cy="326299"/>
          </a:xfrm>
        </p:grpSpPr>
        <p:sp>
          <p:nvSpPr>
            <p:cNvPr id="1845" name="Google Shape;1845;p79"/>
            <p:cNvSpPr/>
            <p:nvPr/>
          </p:nvSpPr>
          <p:spPr>
            <a:xfrm rot="-109313">
              <a:off x="7733653" y="1279862"/>
              <a:ext cx="326662" cy="31607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9"/>
            <p:cNvSpPr/>
            <p:nvPr/>
          </p:nvSpPr>
          <p:spPr>
            <a:xfrm rot="-109313">
              <a:off x="7843938" y="1391412"/>
              <a:ext cx="102674" cy="102979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7" name="Google Shape;1847;p79"/>
          <p:cNvGrpSpPr/>
          <p:nvPr/>
        </p:nvGrpSpPr>
        <p:grpSpPr>
          <a:xfrm>
            <a:off x="902911" y="1713577"/>
            <a:ext cx="558666" cy="549277"/>
            <a:chOff x="902911" y="1713577"/>
            <a:chExt cx="558666" cy="549277"/>
          </a:xfrm>
        </p:grpSpPr>
        <p:sp>
          <p:nvSpPr>
            <p:cNvPr id="1848" name="Google Shape;1848;p79"/>
            <p:cNvSpPr/>
            <p:nvPr/>
          </p:nvSpPr>
          <p:spPr>
            <a:xfrm rot="-1063192">
              <a:off x="958243" y="1771474"/>
              <a:ext cx="448002" cy="43348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9"/>
            <p:cNvSpPr/>
            <p:nvPr/>
          </p:nvSpPr>
          <p:spPr>
            <a:xfrm rot="-1063192">
              <a:off x="1111464" y="1924836"/>
              <a:ext cx="140813" cy="14123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0" name="Google Shape;1850;p79"/>
          <p:cNvSpPr txBox="1">
            <a:spLocks noGrp="1"/>
          </p:cNvSpPr>
          <p:nvPr>
            <p:ph type="subTitle" idx="4294967295"/>
          </p:nvPr>
        </p:nvSpPr>
        <p:spPr>
          <a:xfrm>
            <a:off x="2700875" y="1019400"/>
            <a:ext cx="3742800" cy="8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Do you want this ox </a:t>
            </a:r>
            <a:r>
              <a:rPr lang="en-GB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mask</a:t>
            </a:r>
            <a:r>
              <a:rPr lang="en-GB"/>
              <a:t>? You just have to copy and paste this image on another page, print it and have fun!</a:t>
            </a:r>
            <a:endParaRPr/>
          </a:p>
        </p:txBody>
      </p:sp>
      <p:sp>
        <p:nvSpPr>
          <p:cNvPr id="1851" name="Google Shape;1851;p7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READY TO PRINT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6" name="Google Shape;1856;p80"/>
          <p:cNvGrpSpPr/>
          <p:nvPr/>
        </p:nvGrpSpPr>
        <p:grpSpPr>
          <a:xfrm>
            <a:off x="6115250" y="2091938"/>
            <a:ext cx="1974150" cy="1973375"/>
            <a:chOff x="6115250" y="2091938"/>
            <a:chExt cx="1974150" cy="1973375"/>
          </a:xfrm>
        </p:grpSpPr>
        <p:sp>
          <p:nvSpPr>
            <p:cNvPr id="1857" name="Google Shape;1857;p80"/>
            <p:cNvSpPr/>
            <p:nvPr/>
          </p:nvSpPr>
          <p:spPr>
            <a:xfrm>
              <a:off x="6115625" y="2094938"/>
              <a:ext cx="984075" cy="984450"/>
            </a:xfrm>
            <a:custGeom>
              <a:avLst/>
              <a:gdLst/>
              <a:ahLst/>
              <a:cxnLst/>
              <a:rect l="l" t="t" r="r" b="b"/>
              <a:pathLst>
                <a:path w="39363" h="39378" extrusionOk="0">
                  <a:moveTo>
                    <a:pt x="0" y="1"/>
                  </a:moveTo>
                  <a:lnTo>
                    <a:pt x="0" y="39378"/>
                  </a:lnTo>
                  <a:lnTo>
                    <a:pt x="39362" y="1"/>
                  </a:lnTo>
                  <a:close/>
                </a:path>
              </a:pathLst>
            </a:custGeom>
            <a:solidFill>
              <a:schemeClr val="accent1"/>
            </a:solidFill>
            <a:ln w="237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80"/>
            <p:cNvSpPr/>
            <p:nvPr/>
          </p:nvSpPr>
          <p:spPr>
            <a:xfrm>
              <a:off x="6608400" y="2586588"/>
              <a:ext cx="986325" cy="492800"/>
            </a:xfrm>
            <a:custGeom>
              <a:avLst/>
              <a:gdLst/>
              <a:ahLst/>
              <a:cxnLst/>
              <a:rect l="l" t="t" r="r" b="b"/>
              <a:pathLst>
                <a:path w="39453" h="19712" extrusionOk="0">
                  <a:moveTo>
                    <a:pt x="0" y="1"/>
                  </a:moveTo>
                  <a:lnTo>
                    <a:pt x="19727" y="19712"/>
                  </a:lnTo>
                  <a:lnTo>
                    <a:pt x="39453" y="1"/>
                  </a:lnTo>
                  <a:close/>
                </a:path>
              </a:pathLst>
            </a:custGeom>
            <a:solidFill>
              <a:schemeClr val="accent1"/>
            </a:solidFill>
            <a:ln w="237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80"/>
            <p:cNvSpPr/>
            <p:nvPr/>
          </p:nvSpPr>
          <p:spPr>
            <a:xfrm>
              <a:off x="6608025" y="2093813"/>
              <a:ext cx="1479475" cy="494300"/>
            </a:xfrm>
            <a:custGeom>
              <a:avLst/>
              <a:gdLst/>
              <a:ahLst/>
              <a:cxnLst/>
              <a:rect l="l" t="t" r="r" b="b"/>
              <a:pathLst>
                <a:path w="59179" h="19772" extrusionOk="0">
                  <a:moveTo>
                    <a:pt x="59179" y="1"/>
                  </a:moveTo>
                  <a:lnTo>
                    <a:pt x="19651" y="76"/>
                  </a:lnTo>
                  <a:lnTo>
                    <a:pt x="0" y="19772"/>
                  </a:lnTo>
                  <a:lnTo>
                    <a:pt x="39392" y="19772"/>
                  </a:lnTo>
                  <a:lnTo>
                    <a:pt x="59179" y="1"/>
                  </a:lnTo>
                  <a:close/>
                </a:path>
              </a:pathLst>
            </a:custGeom>
            <a:solidFill>
              <a:schemeClr val="accent1"/>
            </a:solidFill>
            <a:ln w="237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80"/>
            <p:cNvSpPr/>
            <p:nvPr/>
          </p:nvSpPr>
          <p:spPr>
            <a:xfrm>
              <a:off x="6115625" y="3079363"/>
              <a:ext cx="492800" cy="985950"/>
            </a:xfrm>
            <a:custGeom>
              <a:avLst/>
              <a:gdLst/>
              <a:ahLst/>
              <a:cxnLst/>
              <a:rect l="l" t="t" r="r" b="b"/>
              <a:pathLst>
                <a:path w="19712" h="39438" extrusionOk="0">
                  <a:moveTo>
                    <a:pt x="0" y="1"/>
                  </a:moveTo>
                  <a:lnTo>
                    <a:pt x="0" y="39438"/>
                  </a:lnTo>
                  <a:lnTo>
                    <a:pt x="19711" y="197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 w="237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80"/>
            <p:cNvSpPr/>
            <p:nvPr/>
          </p:nvSpPr>
          <p:spPr>
            <a:xfrm>
              <a:off x="7102300" y="2091938"/>
              <a:ext cx="987100" cy="1972625"/>
            </a:xfrm>
            <a:custGeom>
              <a:avLst/>
              <a:gdLst/>
              <a:ahLst/>
              <a:cxnLst/>
              <a:rect l="l" t="t" r="r" b="b"/>
              <a:pathLst>
                <a:path w="39484" h="78905" extrusionOk="0">
                  <a:moveTo>
                    <a:pt x="39483" y="0"/>
                  </a:moveTo>
                  <a:lnTo>
                    <a:pt x="1" y="39467"/>
                  </a:lnTo>
                  <a:lnTo>
                    <a:pt x="39438" y="78904"/>
                  </a:lnTo>
                  <a:lnTo>
                    <a:pt x="39483" y="0"/>
                  </a:lnTo>
                  <a:close/>
                </a:path>
              </a:pathLst>
            </a:custGeom>
            <a:solidFill>
              <a:schemeClr val="accent1"/>
            </a:solidFill>
            <a:ln w="237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80"/>
            <p:cNvSpPr/>
            <p:nvPr/>
          </p:nvSpPr>
          <p:spPr>
            <a:xfrm>
              <a:off x="6115625" y="3078988"/>
              <a:ext cx="1971875" cy="985575"/>
            </a:xfrm>
            <a:custGeom>
              <a:avLst/>
              <a:gdLst/>
              <a:ahLst/>
              <a:cxnLst/>
              <a:rect l="l" t="t" r="r" b="b"/>
              <a:pathLst>
                <a:path w="78875" h="39423" extrusionOk="0">
                  <a:moveTo>
                    <a:pt x="39422" y="0"/>
                  </a:moveTo>
                  <a:lnTo>
                    <a:pt x="0" y="39422"/>
                  </a:lnTo>
                  <a:lnTo>
                    <a:pt x="78875" y="39422"/>
                  </a:lnTo>
                  <a:lnTo>
                    <a:pt x="39422" y="0"/>
                  </a:lnTo>
                  <a:close/>
                </a:path>
              </a:pathLst>
            </a:custGeom>
            <a:solidFill>
              <a:schemeClr val="accent1"/>
            </a:solidFill>
            <a:ln w="237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80"/>
            <p:cNvSpPr/>
            <p:nvPr/>
          </p:nvSpPr>
          <p:spPr>
            <a:xfrm>
              <a:off x="6115250" y="2585838"/>
              <a:ext cx="985200" cy="985200"/>
            </a:xfrm>
            <a:custGeom>
              <a:avLst/>
              <a:gdLst/>
              <a:ahLst/>
              <a:cxnLst/>
              <a:rect l="l" t="t" r="r" b="b"/>
              <a:pathLst>
                <a:path w="39408" h="39408" extrusionOk="0">
                  <a:moveTo>
                    <a:pt x="19711" y="0"/>
                  </a:moveTo>
                  <a:lnTo>
                    <a:pt x="0" y="19711"/>
                  </a:lnTo>
                  <a:lnTo>
                    <a:pt x="19711" y="39407"/>
                  </a:lnTo>
                  <a:lnTo>
                    <a:pt x="39407" y="19711"/>
                  </a:lnTo>
                  <a:lnTo>
                    <a:pt x="19711" y="0"/>
                  </a:lnTo>
                  <a:close/>
                </a:path>
              </a:pathLst>
            </a:custGeom>
            <a:solidFill>
              <a:schemeClr val="accent1"/>
            </a:solidFill>
            <a:ln w="23400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4" name="Google Shape;1864;p80"/>
          <p:cNvGrpSpPr/>
          <p:nvPr/>
        </p:nvGrpSpPr>
        <p:grpSpPr>
          <a:xfrm>
            <a:off x="844180" y="463643"/>
            <a:ext cx="645055" cy="632097"/>
            <a:chOff x="844180" y="463643"/>
            <a:chExt cx="645055" cy="632097"/>
          </a:xfrm>
        </p:grpSpPr>
        <p:sp>
          <p:nvSpPr>
            <p:cNvPr id="1865" name="Google Shape;1865;p80"/>
            <p:cNvSpPr/>
            <p:nvPr/>
          </p:nvSpPr>
          <p:spPr>
            <a:xfrm>
              <a:off x="844180" y="463643"/>
              <a:ext cx="645055" cy="632097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80"/>
            <p:cNvSpPr/>
            <p:nvPr/>
          </p:nvSpPr>
          <p:spPr>
            <a:xfrm>
              <a:off x="1112543" y="682971"/>
              <a:ext cx="154580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7" name="Google Shape;1867;p80"/>
          <p:cNvGrpSpPr/>
          <p:nvPr/>
        </p:nvGrpSpPr>
        <p:grpSpPr>
          <a:xfrm>
            <a:off x="720012" y="4065315"/>
            <a:ext cx="548269" cy="538197"/>
            <a:chOff x="720012" y="4065315"/>
            <a:chExt cx="548269" cy="538197"/>
          </a:xfrm>
        </p:grpSpPr>
        <p:sp>
          <p:nvSpPr>
            <p:cNvPr id="1868" name="Google Shape;1868;p80"/>
            <p:cNvSpPr/>
            <p:nvPr/>
          </p:nvSpPr>
          <p:spPr>
            <a:xfrm rot="938298">
              <a:off x="770149" y="4117672"/>
              <a:ext cx="447994" cy="43348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80"/>
            <p:cNvSpPr/>
            <p:nvPr/>
          </p:nvSpPr>
          <p:spPr>
            <a:xfrm rot="938298">
              <a:off x="919448" y="4269636"/>
              <a:ext cx="140810" cy="14123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80"/>
          <p:cNvGrpSpPr/>
          <p:nvPr/>
        </p:nvGrpSpPr>
        <p:grpSpPr>
          <a:xfrm>
            <a:off x="8255738" y="1095749"/>
            <a:ext cx="336519" cy="326299"/>
            <a:chOff x="8255738" y="1095749"/>
            <a:chExt cx="336519" cy="326299"/>
          </a:xfrm>
        </p:grpSpPr>
        <p:sp>
          <p:nvSpPr>
            <p:cNvPr id="1871" name="Google Shape;1871;p80"/>
            <p:cNvSpPr/>
            <p:nvPr/>
          </p:nvSpPr>
          <p:spPr>
            <a:xfrm rot="-109313">
              <a:off x="8260666" y="1100862"/>
              <a:ext cx="326662" cy="31607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80"/>
            <p:cNvSpPr/>
            <p:nvPr/>
          </p:nvSpPr>
          <p:spPr>
            <a:xfrm rot="-109313">
              <a:off x="8370950" y="1212412"/>
              <a:ext cx="102674" cy="102979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3" name="Google Shape;1873;p80"/>
          <p:cNvGrpSpPr/>
          <p:nvPr/>
        </p:nvGrpSpPr>
        <p:grpSpPr>
          <a:xfrm>
            <a:off x="5722972" y="4518775"/>
            <a:ext cx="448792" cy="446243"/>
            <a:chOff x="8199597" y="1035775"/>
            <a:chExt cx="448792" cy="446243"/>
          </a:xfrm>
        </p:grpSpPr>
        <p:sp>
          <p:nvSpPr>
            <p:cNvPr id="1874" name="Google Shape;1874;p80"/>
            <p:cNvSpPr/>
            <p:nvPr/>
          </p:nvSpPr>
          <p:spPr>
            <a:xfrm rot="-2097400">
              <a:off x="8260659" y="1100860"/>
              <a:ext cx="326668" cy="316075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80"/>
            <p:cNvSpPr/>
            <p:nvPr/>
          </p:nvSpPr>
          <p:spPr>
            <a:xfrm rot="-2097400">
              <a:off x="8373961" y="1212532"/>
              <a:ext cx="102676" cy="102980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6" name="Google Shape;1876;p80"/>
          <p:cNvSpPr txBox="1">
            <a:spLocks noGrp="1"/>
          </p:cNvSpPr>
          <p:nvPr>
            <p:ph type="subTitle" idx="4294967295"/>
          </p:nvPr>
        </p:nvSpPr>
        <p:spPr>
          <a:xfrm>
            <a:off x="5803474" y="1283850"/>
            <a:ext cx="25962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/>
              <a:t>Build this ox using the following figures:</a:t>
            </a:r>
            <a:endParaRPr sz="1400"/>
          </a:p>
        </p:txBody>
      </p:sp>
      <p:grpSp>
        <p:nvGrpSpPr>
          <p:cNvPr id="1877" name="Google Shape;1877;p80"/>
          <p:cNvGrpSpPr/>
          <p:nvPr/>
        </p:nvGrpSpPr>
        <p:grpSpPr>
          <a:xfrm>
            <a:off x="1024800" y="1288688"/>
            <a:ext cx="4750175" cy="2944200"/>
            <a:chOff x="720000" y="1288688"/>
            <a:chExt cx="4750175" cy="2944200"/>
          </a:xfrm>
        </p:grpSpPr>
        <p:sp>
          <p:nvSpPr>
            <p:cNvPr id="1878" name="Google Shape;1878;p80"/>
            <p:cNvSpPr/>
            <p:nvPr/>
          </p:nvSpPr>
          <p:spPr>
            <a:xfrm>
              <a:off x="2403250" y="3246013"/>
              <a:ext cx="1391950" cy="696175"/>
            </a:xfrm>
            <a:custGeom>
              <a:avLst/>
              <a:gdLst/>
              <a:ahLst/>
              <a:cxnLst/>
              <a:rect l="l" t="t" r="r" b="b"/>
              <a:pathLst>
                <a:path w="55678" h="27847" extrusionOk="0">
                  <a:moveTo>
                    <a:pt x="27846" y="0"/>
                  </a:moveTo>
                  <a:lnTo>
                    <a:pt x="0" y="27846"/>
                  </a:lnTo>
                  <a:lnTo>
                    <a:pt x="55677" y="27846"/>
                  </a:lnTo>
                  <a:lnTo>
                    <a:pt x="278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80"/>
            <p:cNvSpPr/>
            <p:nvPr/>
          </p:nvSpPr>
          <p:spPr>
            <a:xfrm>
              <a:off x="2112700" y="1288688"/>
              <a:ext cx="696950" cy="697300"/>
            </a:xfrm>
            <a:custGeom>
              <a:avLst/>
              <a:gdLst/>
              <a:ahLst/>
              <a:cxnLst/>
              <a:rect l="l" t="t" r="r" b="b"/>
              <a:pathLst>
                <a:path w="27878" h="27892" extrusionOk="0">
                  <a:moveTo>
                    <a:pt x="27877" y="1"/>
                  </a:moveTo>
                  <a:lnTo>
                    <a:pt x="1" y="27892"/>
                  </a:lnTo>
                  <a:lnTo>
                    <a:pt x="27877" y="27892"/>
                  </a:lnTo>
                  <a:lnTo>
                    <a:pt x="278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80"/>
            <p:cNvSpPr/>
            <p:nvPr/>
          </p:nvSpPr>
          <p:spPr>
            <a:xfrm>
              <a:off x="4083900" y="2834913"/>
              <a:ext cx="1386275" cy="716550"/>
            </a:xfrm>
            <a:custGeom>
              <a:avLst/>
              <a:gdLst/>
              <a:ahLst/>
              <a:cxnLst/>
              <a:rect l="l" t="t" r="r" b="b"/>
              <a:pathLst>
                <a:path w="55451" h="28662" extrusionOk="0">
                  <a:moveTo>
                    <a:pt x="0" y="1"/>
                  </a:moveTo>
                  <a:lnTo>
                    <a:pt x="27469" y="28239"/>
                  </a:lnTo>
                  <a:lnTo>
                    <a:pt x="55451" y="28662"/>
                  </a:lnTo>
                  <a:lnTo>
                    <a:pt x="27831" y="3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80"/>
            <p:cNvSpPr/>
            <p:nvPr/>
          </p:nvSpPr>
          <p:spPr>
            <a:xfrm>
              <a:off x="720000" y="1289063"/>
              <a:ext cx="696550" cy="696925"/>
            </a:xfrm>
            <a:custGeom>
              <a:avLst/>
              <a:gdLst/>
              <a:ahLst/>
              <a:cxnLst/>
              <a:rect l="l" t="t" r="r" b="b"/>
              <a:pathLst>
                <a:path w="27862" h="27877" extrusionOk="0">
                  <a:moveTo>
                    <a:pt x="1" y="1"/>
                  </a:moveTo>
                  <a:lnTo>
                    <a:pt x="1" y="27877"/>
                  </a:lnTo>
                  <a:lnTo>
                    <a:pt x="27862" y="278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80"/>
            <p:cNvSpPr/>
            <p:nvPr/>
          </p:nvSpPr>
          <p:spPr>
            <a:xfrm>
              <a:off x="2111950" y="2260263"/>
              <a:ext cx="987100" cy="1972625"/>
            </a:xfrm>
            <a:custGeom>
              <a:avLst/>
              <a:gdLst/>
              <a:ahLst/>
              <a:cxnLst/>
              <a:rect l="l" t="t" r="r" b="b"/>
              <a:pathLst>
                <a:path w="39484" h="78905" extrusionOk="0">
                  <a:moveTo>
                    <a:pt x="31" y="1"/>
                  </a:moveTo>
                  <a:lnTo>
                    <a:pt x="1" y="78905"/>
                  </a:lnTo>
                  <a:lnTo>
                    <a:pt x="1" y="78905"/>
                  </a:lnTo>
                  <a:lnTo>
                    <a:pt x="39483" y="39438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80"/>
            <p:cNvSpPr/>
            <p:nvPr/>
          </p:nvSpPr>
          <p:spPr>
            <a:xfrm>
              <a:off x="2688575" y="2835663"/>
              <a:ext cx="1394225" cy="1394225"/>
            </a:xfrm>
            <a:custGeom>
              <a:avLst/>
              <a:gdLst/>
              <a:ahLst/>
              <a:cxnLst/>
              <a:rect l="l" t="t" r="r" b="b"/>
              <a:pathLst>
                <a:path w="55769" h="55769" extrusionOk="0">
                  <a:moveTo>
                    <a:pt x="1" y="1"/>
                  </a:moveTo>
                  <a:lnTo>
                    <a:pt x="55768" y="55768"/>
                  </a:lnTo>
                  <a:lnTo>
                    <a:pt x="557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80"/>
            <p:cNvSpPr/>
            <p:nvPr/>
          </p:nvSpPr>
          <p:spPr>
            <a:xfrm>
              <a:off x="1416550" y="1982963"/>
              <a:ext cx="696575" cy="696550"/>
            </a:xfrm>
            <a:custGeom>
              <a:avLst/>
              <a:gdLst/>
              <a:ahLst/>
              <a:cxnLst/>
              <a:rect l="l" t="t" r="r" b="b"/>
              <a:pathLst>
                <a:path w="27863" h="27862" extrusionOk="0">
                  <a:moveTo>
                    <a:pt x="1" y="0"/>
                  </a:moveTo>
                  <a:lnTo>
                    <a:pt x="1" y="27861"/>
                  </a:lnTo>
                  <a:lnTo>
                    <a:pt x="27862" y="27861"/>
                  </a:lnTo>
                  <a:lnTo>
                    <a:pt x="278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5" name="Google Shape;1885;p8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CAN YOU BUILD IT?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0" name="Google Shape;1890;p81"/>
          <p:cNvGrpSpPr/>
          <p:nvPr/>
        </p:nvGrpSpPr>
        <p:grpSpPr>
          <a:xfrm>
            <a:off x="870107" y="1433585"/>
            <a:ext cx="3309980" cy="2743628"/>
            <a:chOff x="870107" y="1433585"/>
            <a:chExt cx="3309980" cy="2743628"/>
          </a:xfrm>
        </p:grpSpPr>
        <p:sp>
          <p:nvSpPr>
            <p:cNvPr id="1891" name="Google Shape;1891;p81"/>
            <p:cNvSpPr/>
            <p:nvPr/>
          </p:nvSpPr>
          <p:spPr>
            <a:xfrm>
              <a:off x="2079887" y="4130853"/>
              <a:ext cx="890348" cy="46360"/>
            </a:xfrm>
            <a:custGeom>
              <a:avLst/>
              <a:gdLst/>
              <a:ahLst/>
              <a:cxnLst/>
              <a:rect l="l" t="t" r="r" b="b"/>
              <a:pathLst>
                <a:path w="9622" h="501" extrusionOk="0">
                  <a:moveTo>
                    <a:pt x="1" y="1"/>
                  </a:moveTo>
                  <a:lnTo>
                    <a:pt x="1" y="501"/>
                  </a:lnTo>
                  <a:lnTo>
                    <a:pt x="9622" y="501"/>
                  </a:lnTo>
                  <a:lnTo>
                    <a:pt x="96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81"/>
            <p:cNvSpPr/>
            <p:nvPr/>
          </p:nvSpPr>
          <p:spPr>
            <a:xfrm>
              <a:off x="870107" y="1433585"/>
              <a:ext cx="3309980" cy="1965814"/>
            </a:xfrm>
            <a:custGeom>
              <a:avLst/>
              <a:gdLst/>
              <a:ahLst/>
              <a:cxnLst/>
              <a:rect l="l" t="t" r="r" b="b"/>
              <a:pathLst>
                <a:path w="35771" h="21244" extrusionOk="0">
                  <a:moveTo>
                    <a:pt x="739" y="1"/>
                  </a:moveTo>
                  <a:lnTo>
                    <a:pt x="406" y="144"/>
                  </a:lnTo>
                  <a:lnTo>
                    <a:pt x="167" y="406"/>
                  </a:lnTo>
                  <a:lnTo>
                    <a:pt x="25" y="739"/>
                  </a:lnTo>
                  <a:lnTo>
                    <a:pt x="1" y="930"/>
                  </a:lnTo>
                  <a:lnTo>
                    <a:pt x="1" y="21243"/>
                  </a:lnTo>
                  <a:lnTo>
                    <a:pt x="35770" y="21243"/>
                  </a:lnTo>
                  <a:lnTo>
                    <a:pt x="35770" y="930"/>
                  </a:lnTo>
                  <a:lnTo>
                    <a:pt x="35746" y="739"/>
                  </a:lnTo>
                  <a:lnTo>
                    <a:pt x="35603" y="406"/>
                  </a:lnTo>
                  <a:lnTo>
                    <a:pt x="35365" y="144"/>
                  </a:lnTo>
                  <a:lnTo>
                    <a:pt x="350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81"/>
            <p:cNvSpPr/>
            <p:nvPr/>
          </p:nvSpPr>
          <p:spPr>
            <a:xfrm>
              <a:off x="870107" y="3421304"/>
              <a:ext cx="3309980" cy="277790"/>
            </a:xfrm>
            <a:custGeom>
              <a:avLst/>
              <a:gdLst/>
              <a:ahLst/>
              <a:cxnLst/>
              <a:rect l="l" t="t" r="r" b="b"/>
              <a:pathLst>
                <a:path w="35771" h="3002" extrusionOk="0">
                  <a:moveTo>
                    <a:pt x="1" y="1"/>
                  </a:moveTo>
                  <a:lnTo>
                    <a:pt x="1" y="2049"/>
                  </a:lnTo>
                  <a:lnTo>
                    <a:pt x="25" y="2239"/>
                  </a:lnTo>
                  <a:lnTo>
                    <a:pt x="167" y="2572"/>
                  </a:lnTo>
                  <a:lnTo>
                    <a:pt x="406" y="2834"/>
                  </a:lnTo>
                  <a:lnTo>
                    <a:pt x="739" y="2977"/>
                  </a:lnTo>
                  <a:lnTo>
                    <a:pt x="930" y="3001"/>
                  </a:lnTo>
                  <a:lnTo>
                    <a:pt x="34818" y="3001"/>
                  </a:lnTo>
                  <a:lnTo>
                    <a:pt x="35032" y="2977"/>
                  </a:lnTo>
                  <a:lnTo>
                    <a:pt x="35365" y="2834"/>
                  </a:lnTo>
                  <a:lnTo>
                    <a:pt x="35603" y="2572"/>
                  </a:lnTo>
                  <a:lnTo>
                    <a:pt x="35746" y="2239"/>
                  </a:lnTo>
                  <a:lnTo>
                    <a:pt x="35770" y="2049"/>
                  </a:lnTo>
                  <a:lnTo>
                    <a:pt x="357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81"/>
            <p:cNvSpPr/>
            <p:nvPr/>
          </p:nvSpPr>
          <p:spPr>
            <a:xfrm>
              <a:off x="2168072" y="3721021"/>
              <a:ext cx="714073" cy="385686"/>
            </a:xfrm>
            <a:custGeom>
              <a:avLst/>
              <a:gdLst/>
              <a:ahLst/>
              <a:cxnLst/>
              <a:rect l="l" t="t" r="r" b="b"/>
              <a:pathLst>
                <a:path w="7717" h="4168" extrusionOk="0">
                  <a:moveTo>
                    <a:pt x="405" y="0"/>
                  </a:moveTo>
                  <a:lnTo>
                    <a:pt x="0" y="4168"/>
                  </a:lnTo>
                  <a:lnTo>
                    <a:pt x="7716" y="4168"/>
                  </a:lnTo>
                  <a:lnTo>
                    <a:pt x="73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95" name="Google Shape;1895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1800" y="1557450"/>
            <a:ext cx="3066600" cy="1721700"/>
          </a:xfrm>
          <a:prstGeom prst="roundRect">
            <a:avLst>
              <a:gd name="adj" fmla="val 1513"/>
            </a:avLst>
          </a:prstGeom>
          <a:noFill/>
          <a:ln>
            <a:noFill/>
          </a:ln>
        </p:spPr>
      </p:pic>
      <p:grpSp>
        <p:nvGrpSpPr>
          <p:cNvPr id="1896" name="Google Shape;1896;p81"/>
          <p:cNvGrpSpPr/>
          <p:nvPr/>
        </p:nvGrpSpPr>
        <p:grpSpPr>
          <a:xfrm>
            <a:off x="8624677" y="931411"/>
            <a:ext cx="308845" cy="298832"/>
            <a:chOff x="8624677" y="931411"/>
            <a:chExt cx="308845" cy="298832"/>
          </a:xfrm>
        </p:grpSpPr>
        <p:sp>
          <p:nvSpPr>
            <p:cNvPr id="1897" name="Google Shape;1897;p81"/>
            <p:cNvSpPr/>
            <p:nvPr/>
          </p:nvSpPr>
          <p:spPr>
            <a:xfrm>
              <a:off x="8624677" y="931411"/>
              <a:ext cx="308845" cy="29883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81"/>
            <p:cNvSpPr/>
            <p:nvPr/>
          </p:nvSpPr>
          <p:spPr>
            <a:xfrm>
              <a:off x="8728801" y="1036825"/>
              <a:ext cx="97074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9" name="Google Shape;1899;p81"/>
          <p:cNvSpPr/>
          <p:nvPr/>
        </p:nvSpPr>
        <p:spPr>
          <a:xfrm rot="681606">
            <a:off x="9394456" y="5467677"/>
            <a:ext cx="314024" cy="303817"/>
          </a:xfrm>
          <a:custGeom>
            <a:avLst/>
            <a:gdLst/>
            <a:ahLst/>
            <a:cxnLst/>
            <a:rect l="l" t="t" r="r" b="b"/>
            <a:pathLst>
              <a:path w="11444" h="11074" extrusionOk="0">
                <a:moveTo>
                  <a:pt x="6133" y="1"/>
                </a:moveTo>
                <a:lnTo>
                  <a:pt x="5847" y="179"/>
                </a:lnTo>
                <a:lnTo>
                  <a:pt x="5383" y="560"/>
                </a:lnTo>
                <a:lnTo>
                  <a:pt x="4847" y="1132"/>
                </a:lnTo>
                <a:lnTo>
                  <a:pt x="4585" y="1525"/>
                </a:lnTo>
                <a:lnTo>
                  <a:pt x="4371" y="1930"/>
                </a:lnTo>
                <a:lnTo>
                  <a:pt x="4109" y="2739"/>
                </a:lnTo>
                <a:lnTo>
                  <a:pt x="4049" y="3156"/>
                </a:lnTo>
                <a:lnTo>
                  <a:pt x="4037" y="3299"/>
                </a:lnTo>
                <a:lnTo>
                  <a:pt x="4037" y="3454"/>
                </a:lnTo>
                <a:lnTo>
                  <a:pt x="3930" y="3382"/>
                </a:lnTo>
                <a:lnTo>
                  <a:pt x="3835" y="3311"/>
                </a:lnTo>
                <a:lnTo>
                  <a:pt x="3442" y="3120"/>
                </a:lnTo>
                <a:lnTo>
                  <a:pt x="2811" y="2930"/>
                </a:lnTo>
                <a:lnTo>
                  <a:pt x="2358" y="2870"/>
                </a:lnTo>
                <a:lnTo>
                  <a:pt x="1870" y="2870"/>
                </a:lnTo>
                <a:lnTo>
                  <a:pt x="1370" y="2930"/>
                </a:lnTo>
                <a:lnTo>
                  <a:pt x="834" y="3073"/>
                </a:lnTo>
                <a:lnTo>
                  <a:pt x="287" y="3335"/>
                </a:lnTo>
                <a:lnTo>
                  <a:pt x="1" y="3525"/>
                </a:lnTo>
                <a:lnTo>
                  <a:pt x="215" y="4144"/>
                </a:lnTo>
                <a:lnTo>
                  <a:pt x="668" y="5061"/>
                </a:lnTo>
                <a:lnTo>
                  <a:pt x="930" y="5418"/>
                </a:lnTo>
                <a:lnTo>
                  <a:pt x="1192" y="5740"/>
                </a:lnTo>
                <a:lnTo>
                  <a:pt x="1799" y="6252"/>
                </a:lnTo>
                <a:lnTo>
                  <a:pt x="2132" y="6454"/>
                </a:lnTo>
                <a:lnTo>
                  <a:pt x="2418" y="6609"/>
                </a:lnTo>
                <a:lnTo>
                  <a:pt x="2739" y="6704"/>
                </a:lnTo>
                <a:lnTo>
                  <a:pt x="2561" y="6847"/>
                </a:lnTo>
                <a:lnTo>
                  <a:pt x="2382" y="7026"/>
                </a:lnTo>
                <a:lnTo>
                  <a:pt x="2096" y="7335"/>
                </a:lnTo>
                <a:lnTo>
                  <a:pt x="1656" y="8073"/>
                </a:lnTo>
                <a:lnTo>
                  <a:pt x="1513" y="8514"/>
                </a:lnTo>
                <a:lnTo>
                  <a:pt x="1454" y="8728"/>
                </a:lnTo>
                <a:lnTo>
                  <a:pt x="1370" y="9217"/>
                </a:lnTo>
                <a:lnTo>
                  <a:pt x="1370" y="9740"/>
                </a:lnTo>
                <a:lnTo>
                  <a:pt x="1442" y="10336"/>
                </a:lnTo>
                <a:lnTo>
                  <a:pt x="1525" y="10669"/>
                </a:lnTo>
                <a:lnTo>
                  <a:pt x="1858" y="10681"/>
                </a:lnTo>
                <a:lnTo>
                  <a:pt x="2454" y="10657"/>
                </a:lnTo>
                <a:lnTo>
                  <a:pt x="3204" y="10526"/>
                </a:lnTo>
                <a:lnTo>
                  <a:pt x="3621" y="10383"/>
                </a:lnTo>
                <a:lnTo>
                  <a:pt x="4013" y="10217"/>
                </a:lnTo>
                <a:lnTo>
                  <a:pt x="4668" y="9788"/>
                </a:lnTo>
                <a:lnTo>
                  <a:pt x="4942" y="9538"/>
                </a:lnTo>
                <a:lnTo>
                  <a:pt x="5156" y="9312"/>
                </a:lnTo>
                <a:lnTo>
                  <a:pt x="5502" y="8800"/>
                </a:lnTo>
                <a:lnTo>
                  <a:pt x="5645" y="8514"/>
                </a:lnTo>
                <a:lnTo>
                  <a:pt x="5776" y="8871"/>
                </a:lnTo>
                <a:lnTo>
                  <a:pt x="6133" y="9478"/>
                </a:lnTo>
                <a:lnTo>
                  <a:pt x="6347" y="9740"/>
                </a:lnTo>
                <a:lnTo>
                  <a:pt x="6609" y="10014"/>
                </a:lnTo>
                <a:lnTo>
                  <a:pt x="7216" y="10455"/>
                </a:lnTo>
                <a:lnTo>
                  <a:pt x="7574" y="10621"/>
                </a:lnTo>
                <a:lnTo>
                  <a:pt x="7978" y="10776"/>
                </a:lnTo>
                <a:lnTo>
                  <a:pt x="8943" y="11014"/>
                </a:lnTo>
                <a:lnTo>
                  <a:pt x="9586" y="11074"/>
                </a:lnTo>
                <a:lnTo>
                  <a:pt x="9717" y="10764"/>
                </a:lnTo>
                <a:lnTo>
                  <a:pt x="9860" y="10181"/>
                </a:lnTo>
                <a:lnTo>
                  <a:pt x="9907" y="9645"/>
                </a:lnTo>
                <a:lnTo>
                  <a:pt x="9860" y="9145"/>
                </a:lnTo>
                <a:lnTo>
                  <a:pt x="9812" y="8907"/>
                </a:lnTo>
                <a:lnTo>
                  <a:pt x="9753" y="8681"/>
                </a:lnTo>
                <a:lnTo>
                  <a:pt x="9598" y="8252"/>
                </a:lnTo>
                <a:lnTo>
                  <a:pt x="9288" y="7681"/>
                </a:lnTo>
                <a:lnTo>
                  <a:pt x="9026" y="7359"/>
                </a:lnTo>
                <a:lnTo>
                  <a:pt x="8883" y="7204"/>
                </a:lnTo>
                <a:lnTo>
                  <a:pt x="8729" y="7061"/>
                </a:lnTo>
                <a:lnTo>
                  <a:pt x="8943" y="7002"/>
                </a:lnTo>
                <a:lnTo>
                  <a:pt x="9145" y="6919"/>
                </a:lnTo>
                <a:lnTo>
                  <a:pt x="9479" y="6752"/>
                </a:lnTo>
                <a:lnTo>
                  <a:pt x="10086" y="6311"/>
                </a:lnTo>
                <a:lnTo>
                  <a:pt x="10360" y="6025"/>
                </a:lnTo>
                <a:lnTo>
                  <a:pt x="10622" y="5704"/>
                </a:lnTo>
                <a:lnTo>
                  <a:pt x="11146" y="4871"/>
                </a:lnTo>
                <a:lnTo>
                  <a:pt x="11443" y="4299"/>
                </a:lnTo>
                <a:lnTo>
                  <a:pt x="11193" y="4061"/>
                </a:lnTo>
                <a:lnTo>
                  <a:pt x="10669" y="3727"/>
                </a:lnTo>
                <a:lnTo>
                  <a:pt x="10145" y="3513"/>
                </a:lnTo>
                <a:lnTo>
                  <a:pt x="9633" y="3394"/>
                </a:lnTo>
                <a:lnTo>
                  <a:pt x="9395" y="3358"/>
                </a:lnTo>
                <a:lnTo>
                  <a:pt x="9157" y="3346"/>
                </a:lnTo>
                <a:lnTo>
                  <a:pt x="8693" y="3358"/>
                </a:lnTo>
                <a:lnTo>
                  <a:pt x="8050" y="3489"/>
                </a:lnTo>
                <a:lnTo>
                  <a:pt x="7657" y="3644"/>
                </a:lnTo>
                <a:lnTo>
                  <a:pt x="7609" y="3668"/>
                </a:lnTo>
                <a:lnTo>
                  <a:pt x="7585" y="3692"/>
                </a:lnTo>
                <a:lnTo>
                  <a:pt x="7597" y="3573"/>
                </a:lnTo>
                <a:lnTo>
                  <a:pt x="7609" y="3454"/>
                </a:lnTo>
                <a:lnTo>
                  <a:pt x="7633" y="3037"/>
                </a:lnTo>
                <a:lnTo>
                  <a:pt x="7526" y="2192"/>
                </a:lnTo>
                <a:lnTo>
                  <a:pt x="7383" y="1763"/>
                </a:lnTo>
                <a:lnTo>
                  <a:pt x="7300" y="1549"/>
                </a:lnTo>
                <a:lnTo>
                  <a:pt x="7085" y="1108"/>
                </a:lnTo>
                <a:lnTo>
                  <a:pt x="6788" y="667"/>
                </a:lnTo>
                <a:lnTo>
                  <a:pt x="6383" y="227"/>
                </a:lnTo>
                <a:lnTo>
                  <a:pt x="61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81"/>
          <p:cNvSpPr/>
          <p:nvPr/>
        </p:nvSpPr>
        <p:spPr>
          <a:xfrm rot="681606">
            <a:off x="9499411" y="5574405"/>
            <a:ext cx="98702" cy="98986"/>
          </a:xfrm>
          <a:custGeom>
            <a:avLst/>
            <a:gdLst/>
            <a:ahLst/>
            <a:cxnLst/>
            <a:rect l="l" t="t" r="r" b="b"/>
            <a:pathLst>
              <a:path w="3597" h="3608" extrusionOk="0">
                <a:moveTo>
                  <a:pt x="1799" y="0"/>
                </a:moveTo>
                <a:lnTo>
                  <a:pt x="1620" y="12"/>
                </a:lnTo>
                <a:lnTo>
                  <a:pt x="1263" y="83"/>
                </a:lnTo>
                <a:lnTo>
                  <a:pt x="941" y="214"/>
                </a:lnTo>
                <a:lnTo>
                  <a:pt x="656" y="417"/>
                </a:lnTo>
                <a:lnTo>
                  <a:pt x="405" y="655"/>
                </a:lnTo>
                <a:lnTo>
                  <a:pt x="215" y="941"/>
                </a:lnTo>
                <a:lnTo>
                  <a:pt x="84" y="1262"/>
                </a:lnTo>
                <a:lnTo>
                  <a:pt x="13" y="1619"/>
                </a:lnTo>
                <a:lnTo>
                  <a:pt x="1" y="1798"/>
                </a:lnTo>
                <a:lnTo>
                  <a:pt x="13" y="1989"/>
                </a:lnTo>
                <a:lnTo>
                  <a:pt x="84" y="2346"/>
                </a:lnTo>
                <a:lnTo>
                  <a:pt x="215" y="2667"/>
                </a:lnTo>
                <a:lnTo>
                  <a:pt x="405" y="2953"/>
                </a:lnTo>
                <a:lnTo>
                  <a:pt x="656" y="3191"/>
                </a:lnTo>
                <a:lnTo>
                  <a:pt x="941" y="3394"/>
                </a:lnTo>
                <a:lnTo>
                  <a:pt x="1263" y="3524"/>
                </a:lnTo>
                <a:lnTo>
                  <a:pt x="1620" y="3596"/>
                </a:lnTo>
                <a:lnTo>
                  <a:pt x="1799" y="3608"/>
                </a:lnTo>
                <a:lnTo>
                  <a:pt x="1989" y="3596"/>
                </a:lnTo>
                <a:lnTo>
                  <a:pt x="2334" y="3524"/>
                </a:lnTo>
                <a:lnTo>
                  <a:pt x="2656" y="3394"/>
                </a:lnTo>
                <a:lnTo>
                  <a:pt x="2954" y="3191"/>
                </a:lnTo>
                <a:lnTo>
                  <a:pt x="3192" y="2953"/>
                </a:lnTo>
                <a:lnTo>
                  <a:pt x="3382" y="2667"/>
                </a:lnTo>
                <a:lnTo>
                  <a:pt x="3525" y="2346"/>
                </a:lnTo>
                <a:lnTo>
                  <a:pt x="3597" y="1989"/>
                </a:lnTo>
                <a:lnTo>
                  <a:pt x="3597" y="1798"/>
                </a:lnTo>
                <a:lnTo>
                  <a:pt x="3597" y="1619"/>
                </a:lnTo>
                <a:lnTo>
                  <a:pt x="3525" y="1262"/>
                </a:lnTo>
                <a:lnTo>
                  <a:pt x="3382" y="941"/>
                </a:lnTo>
                <a:lnTo>
                  <a:pt x="3192" y="655"/>
                </a:lnTo>
                <a:lnTo>
                  <a:pt x="2954" y="417"/>
                </a:lnTo>
                <a:lnTo>
                  <a:pt x="2656" y="214"/>
                </a:lnTo>
                <a:lnTo>
                  <a:pt x="2334" y="83"/>
                </a:lnTo>
                <a:lnTo>
                  <a:pt x="1989" y="12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1" name="Google Shape;1901;p81"/>
          <p:cNvGrpSpPr/>
          <p:nvPr/>
        </p:nvGrpSpPr>
        <p:grpSpPr>
          <a:xfrm>
            <a:off x="5076893" y="596633"/>
            <a:ext cx="977735" cy="977735"/>
            <a:chOff x="5076893" y="596633"/>
            <a:chExt cx="977735" cy="977735"/>
          </a:xfrm>
        </p:grpSpPr>
        <p:sp>
          <p:nvSpPr>
            <p:cNvPr id="1902" name="Google Shape;1902;p81"/>
            <p:cNvSpPr/>
            <p:nvPr/>
          </p:nvSpPr>
          <p:spPr>
            <a:xfrm rot="2700000">
              <a:off x="5214623" y="745275"/>
              <a:ext cx="702276" cy="680451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81"/>
            <p:cNvSpPr/>
            <p:nvPr/>
          </p:nvSpPr>
          <p:spPr>
            <a:xfrm rot="2700000">
              <a:off x="5432238" y="978527"/>
              <a:ext cx="245647" cy="245657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4" name="Google Shape;1904;p81"/>
          <p:cNvGrpSpPr/>
          <p:nvPr/>
        </p:nvGrpSpPr>
        <p:grpSpPr>
          <a:xfrm>
            <a:off x="5287746" y="3104714"/>
            <a:ext cx="4319161" cy="5203224"/>
            <a:chOff x="5287746" y="3104714"/>
            <a:chExt cx="4319161" cy="5203224"/>
          </a:xfrm>
        </p:grpSpPr>
        <p:sp>
          <p:nvSpPr>
            <p:cNvPr id="1905" name="Google Shape;1905;p81"/>
            <p:cNvSpPr/>
            <p:nvPr/>
          </p:nvSpPr>
          <p:spPr>
            <a:xfrm rot="4682852">
              <a:off x="5354990" y="4306510"/>
              <a:ext cx="4220748" cy="3209044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81"/>
            <p:cNvSpPr/>
            <p:nvPr/>
          </p:nvSpPr>
          <p:spPr>
            <a:xfrm rot="2700000">
              <a:off x="5556473" y="5014763"/>
              <a:ext cx="702276" cy="680451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81"/>
            <p:cNvSpPr/>
            <p:nvPr/>
          </p:nvSpPr>
          <p:spPr>
            <a:xfrm rot="2700000">
              <a:off x="5774088" y="5248014"/>
              <a:ext cx="245647" cy="245657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81"/>
            <p:cNvSpPr/>
            <p:nvPr/>
          </p:nvSpPr>
          <p:spPr>
            <a:xfrm rot="2700000">
              <a:off x="8072839" y="3884964"/>
              <a:ext cx="702276" cy="680451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81"/>
            <p:cNvSpPr/>
            <p:nvPr/>
          </p:nvSpPr>
          <p:spPr>
            <a:xfrm rot="2700000">
              <a:off x="8290455" y="4118215"/>
              <a:ext cx="245647" cy="245657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81"/>
            <p:cNvSpPr/>
            <p:nvPr/>
          </p:nvSpPr>
          <p:spPr>
            <a:xfrm rot="2700000">
              <a:off x="7163923" y="5142408"/>
              <a:ext cx="702276" cy="680451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81"/>
            <p:cNvSpPr/>
            <p:nvPr/>
          </p:nvSpPr>
          <p:spPr>
            <a:xfrm rot="2700000">
              <a:off x="7381539" y="5375659"/>
              <a:ext cx="245647" cy="245657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81"/>
            <p:cNvSpPr/>
            <p:nvPr/>
          </p:nvSpPr>
          <p:spPr>
            <a:xfrm rot="2700000">
              <a:off x="8458025" y="4740150"/>
              <a:ext cx="587896" cy="576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81"/>
            <p:cNvSpPr/>
            <p:nvPr/>
          </p:nvSpPr>
          <p:spPr>
            <a:xfrm rot="2700000">
              <a:off x="8708657" y="4960005"/>
              <a:ext cx="140883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81"/>
            <p:cNvSpPr/>
            <p:nvPr/>
          </p:nvSpPr>
          <p:spPr>
            <a:xfrm rot="2700000">
              <a:off x="6647724" y="3617279"/>
              <a:ext cx="408329" cy="395088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81"/>
            <p:cNvSpPr/>
            <p:nvPr/>
          </p:nvSpPr>
          <p:spPr>
            <a:xfrm rot="2700000">
              <a:off x="6781693" y="3753165"/>
              <a:ext cx="128343" cy="12872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81"/>
            <p:cNvSpPr/>
            <p:nvPr/>
          </p:nvSpPr>
          <p:spPr>
            <a:xfrm rot="2700000">
              <a:off x="5367632" y="4506706"/>
              <a:ext cx="408329" cy="395088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81"/>
            <p:cNvSpPr/>
            <p:nvPr/>
          </p:nvSpPr>
          <p:spPr>
            <a:xfrm rot="2700000">
              <a:off x="5501601" y="4642593"/>
              <a:ext cx="128343" cy="12872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81"/>
            <p:cNvSpPr/>
            <p:nvPr/>
          </p:nvSpPr>
          <p:spPr>
            <a:xfrm rot="2700000">
              <a:off x="7735626" y="4303981"/>
              <a:ext cx="408329" cy="395088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81"/>
            <p:cNvSpPr/>
            <p:nvPr/>
          </p:nvSpPr>
          <p:spPr>
            <a:xfrm rot="2700000">
              <a:off x="7869595" y="4439867"/>
              <a:ext cx="128343" cy="12872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81"/>
            <p:cNvSpPr/>
            <p:nvPr/>
          </p:nvSpPr>
          <p:spPr>
            <a:xfrm rot="2700000">
              <a:off x="6965725" y="4588518"/>
              <a:ext cx="408329" cy="395088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81"/>
            <p:cNvSpPr/>
            <p:nvPr/>
          </p:nvSpPr>
          <p:spPr>
            <a:xfrm rot="2700000">
              <a:off x="7099694" y="4724405"/>
              <a:ext cx="128343" cy="12872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81"/>
            <p:cNvSpPr/>
            <p:nvPr/>
          </p:nvSpPr>
          <p:spPr>
            <a:xfrm>
              <a:off x="5519707" y="3853776"/>
              <a:ext cx="308845" cy="29883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81"/>
            <p:cNvSpPr/>
            <p:nvPr/>
          </p:nvSpPr>
          <p:spPr>
            <a:xfrm>
              <a:off x="5623832" y="3959190"/>
              <a:ext cx="97074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81"/>
            <p:cNvSpPr/>
            <p:nvPr/>
          </p:nvSpPr>
          <p:spPr>
            <a:xfrm rot="681652">
              <a:off x="6348718" y="4075787"/>
              <a:ext cx="246178" cy="238191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81"/>
            <p:cNvSpPr/>
            <p:nvPr/>
          </p:nvSpPr>
          <p:spPr>
            <a:xfrm rot="681652">
              <a:off x="6431000" y="4159458"/>
              <a:ext cx="77377" cy="7760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81"/>
            <p:cNvSpPr/>
            <p:nvPr/>
          </p:nvSpPr>
          <p:spPr>
            <a:xfrm rot="2700000">
              <a:off x="8901425" y="3228200"/>
              <a:ext cx="587896" cy="576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81"/>
            <p:cNvSpPr/>
            <p:nvPr/>
          </p:nvSpPr>
          <p:spPr>
            <a:xfrm rot="2700000">
              <a:off x="9152057" y="3448055"/>
              <a:ext cx="140883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8" name="Google Shape;1928;p81"/>
          <p:cNvSpPr txBox="1">
            <a:spLocks noGrp="1"/>
          </p:cNvSpPr>
          <p:nvPr>
            <p:ph type="subTitle" idx="1"/>
          </p:nvPr>
        </p:nvSpPr>
        <p:spPr>
          <a:xfrm>
            <a:off x="4572000" y="2571750"/>
            <a:ext cx="38520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 can replace the image on the screen with your own work. Just delete this one, add yours and center it properly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929" name="Google Shape;1929;p81"/>
          <p:cNvSpPr txBox="1">
            <a:spLocks noGrp="1"/>
          </p:cNvSpPr>
          <p:nvPr>
            <p:ph type="title"/>
          </p:nvPr>
        </p:nvSpPr>
        <p:spPr>
          <a:xfrm>
            <a:off x="4572000" y="1997025"/>
            <a:ext cx="3852000" cy="5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DESKTOP SOFTWARE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5" name="Google Shape;985;p58"/>
          <p:cNvGrpSpPr/>
          <p:nvPr/>
        </p:nvGrpSpPr>
        <p:grpSpPr>
          <a:xfrm>
            <a:off x="982800" y="0"/>
            <a:ext cx="652072" cy="3823974"/>
            <a:chOff x="982800" y="0"/>
            <a:chExt cx="652072" cy="3823974"/>
          </a:xfrm>
        </p:grpSpPr>
        <p:sp>
          <p:nvSpPr>
            <p:cNvPr id="986" name="Google Shape;986;p58"/>
            <p:cNvSpPr/>
            <p:nvPr/>
          </p:nvSpPr>
          <p:spPr>
            <a:xfrm>
              <a:off x="1309553" y="0"/>
              <a:ext cx="0" cy="3289719"/>
            </a:xfrm>
            <a:custGeom>
              <a:avLst/>
              <a:gdLst/>
              <a:ahLst/>
              <a:cxnLst/>
              <a:rect l="l" t="t" r="r" b="b"/>
              <a:pathLst>
                <a:path h="38771" fill="none" extrusionOk="0">
                  <a:moveTo>
                    <a:pt x="0" y="1"/>
                  </a:moveTo>
                  <a:lnTo>
                    <a:pt x="0" y="387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8"/>
            <p:cNvSpPr/>
            <p:nvPr/>
          </p:nvSpPr>
          <p:spPr>
            <a:xfrm>
              <a:off x="1299202" y="0"/>
              <a:ext cx="22146" cy="3289719"/>
            </a:xfrm>
            <a:custGeom>
              <a:avLst/>
              <a:gdLst/>
              <a:ahLst/>
              <a:cxnLst/>
              <a:rect l="l" t="t" r="r" b="b"/>
              <a:pathLst>
                <a:path w="261" h="38771" extrusionOk="0">
                  <a:moveTo>
                    <a:pt x="1" y="1"/>
                  </a:moveTo>
                  <a:lnTo>
                    <a:pt x="1" y="38771"/>
                  </a:lnTo>
                  <a:lnTo>
                    <a:pt x="261" y="3877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8"/>
            <p:cNvSpPr/>
            <p:nvPr/>
          </p:nvSpPr>
          <p:spPr>
            <a:xfrm>
              <a:off x="1349263" y="3422040"/>
              <a:ext cx="11879" cy="36069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0" y="1"/>
                  </a:moveTo>
                  <a:lnTo>
                    <a:pt x="52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8"/>
            <p:cNvSpPr/>
            <p:nvPr/>
          </p:nvSpPr>
          <p:spPr>
            <a:xfrm>
              <a:off x="1333056" y="3422040"/>
              <a:ext cx="11879" cy="37690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1" y="1"/>
                  </a:moveTo>
                  <a:lnTo>
                    <a:pt x="53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8"/>
            <p:cNvSpPr/>
            <p:nvPr/>
          </p:nvSpPr>
          <p:spPr>
            <a:xfrm>
              <a:off x="1316850" y="3422040"/>
              <a:ext cx="10437" cy="401934"/>
            </a:xfrm>
            <a:custGeom>
              <a:avLst/>
              <a:gdLst/>
              <a:ahLst/>
              <a:cxnLst/>
              <a:rect l="l" t="t" r="r" b="b"/>
              <a:pathLst>
                <a:path w="123" h="4737" extrusionOk="0">
                  <a:moveTo>
                    <a:pt x="1" y="1"/>
                  </a:moveTo>
                  <a:lnTo>
                    <a:pt x="35" y="4737"/>
                  </a:lnTo>
                  <a:lnTo>
                    <a:pt x="122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8"/>
            <p:cNvSpPr/>
            <p:nvPr/>
          </p:nvSpPr>
          <p:spPr>
            <a:xfrm>
              <a:off x="1297759" y="3422040"/>
              <a:ext cx="11794" cy="401934"/>
            </a:xfrm>
            <a:custGeom>
              <a:avLst/>
              <a:gdLst/>
              <a:ahLst/>
              <a:cxnLst/>
              <a:rect l="l" t="t" r="r" b="b"/>
              <a:pathLst>
                <a:path w="139" h="4737" extrusionOk="0">
                  <a:moveTo>
                    <a:pt x="0" y="1"/>
                  </a:moveTo>
                  <a:lnTo>
                    <a:pt x="52" y="4737"/>
                  </a:lnTo>
                  <a:lnTo>
                    <a:pt x="139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8"/>
            <p:cNvSpPr/>
            <p:nvPr/>
          </p:nvSpPr>
          <p:spPr>
            <a:xfrm>
              <a:off x="1281553" y="3422040"/>
              <a:ext cx="11879" cy="37690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0" y="1"/>
                  </a:moveTo>
                  <a:lnTo>
                    <a:pt x="52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8"/>
            <p:cNvSpPr/>
            <p:nvPr/>
          </p:nvSpPr>
          <p:spPr>
            <a:xfrm>
              <a:off x="1265347" y="3422040"/>
              <a:ext cx="11879" cy="36069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1" y="1"/>
                  </a:moveTo>
                  <a:lnTo>
                    <a:pt x="53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8"/>
            <p:cNvSpPr/>
            <p:nvPr/>
          </p:nvSpPr>
          <p:spPr>
            <a:xfrm>
              <a:off x="984242" y="2042906"/>
              <a:ext cx="646218" cy="859700"/>
            </a:xfrm>
            <a:custGeom>
              <a:avLst/>
              <a:gdLst/>
              <a:ahLst/>
              <a:cxnLst/>
              <a:rect l="l" t="t" r="r" b="b"/>
              <a:pathLst>
                <a:path w="7616" h="10132" extrusionOk="0">
                  <a:moveTo>
                    <a:pt x="2828" y="1"/>
                  </a:moveTo>
                  <a:lnTo>
                    <a:pt x="2221" y="140"/>
                  </a:lnTo>
                  <a:lnTo>
                    <a:pt x="1648" y="383"/>
                  </a:lnTo>
                  <a:lnTo>
                    <a:pt x="1145" y="712"/>
                  </a:lnTo>
                  <a:lnTo>
                    <a:pt x="712" y="1146"/>
                  </a:lnTo>
                  <a:lnTo>
                    <a:pt x="365" y="1649"/>
                  </a:lnTo>
                  <a:lnTo>
                    <a:pt x="139" y="2221"/>
                  </a:lnTo>
                  <a:lnTo>
                    <a:pt x="0" y="2846"/>
                  </a:lnTo>
                  <a:lnTo>
                    <a:pt x="0" y="3158"/>
                  </a:lnTo>
                  <a:lnTo>
                    <a:pt x="0" y="6957"/>
                  </a:lnTo>
                  <a:lnTo>
                    <a:pt x="0" y="7287"/>
                  </a:lnTo>
                  <a:lnTo>
                    <a:pt x="139" y="7911"/>
                  </a:lnTo>
                  <a:lnTo>
                    <a:pt x="382" y="8466"/>
                  </a:lnTo>
                  <a:lnTo>
                    <a:pt x="712" y="8969"/>
                  </a:lnTo>
                  <a:lnTo>
                    <a:pt x="1145" y="9403"/>
                  </a:lnTo>
                  <a:lnTo>
                    <a:pt x="1648" y="9750"/>
                  </a:lnTo>
                  <a:lnTo>
                    <a:pt x="2221" y="9993"/>
                  </a:lnTo>
                  <a:lnTo>
                    <a:pt x="2845" y="10114"/>
                  </a:lnTo>
                  <a:lnTo>
                    <a:pt x="3157" y="10132"/>
                  </a:lnTo>
                  <a:lnTo>
                    <a:pt x="4441" y="10132"/>
                  </a:lnTo>
                  <a:lnTo>
                    <a:pt x="4771" y="10114"/>
                  </a:lnTo>
                  <a:lnTo>
                    <a:pt x="5395" y="9993"/>
                  </a:lnTo>
                  <a:lnTo>
                    <a:pt x="5950" y="9750"/>
                  </a:lnTo>
                  <a:lnTo>
                    <a:pt x="6453" y="9403"/>
                  </a:lnTo>
                  <a:lnTo>
                    <a:pt x="6887" y="8969"/>
                  </a:lnTo>
                  <a:lnTo>
                    <a:pt x="7234" y="8466"/>
                  </a:lnTo>
                  <a:lnTo>
                    <a:pt x="7477" y="7911"/>
                  </a:lnTo>
                  <a:lnTo>
                    <a:pt x="7598" y="7287"/>
                  </a:lnTo>
                  <a:lnTo>
                    <a:pt x="7616" y="6957"/>
                  </a:lnTo>
                  <a:lnTo>
                    <a:pt x="7616" y="3158"/>
                  </a:lnTo>
                  <a:lnTo>
                    <a:pt x="7598" y="2829"/>
                  </a:lnTo>
                  <a:lnTo>
                    <a:pt x="7477" y="2221"/>
                  </a:lnTo>
                  <a:lnTo>
                    <a:pt x="7234" y="1649"/>
                  </a:lnTo>
                  <a:lnTo>
                    <a:pt x="6887" y="1146"/>
                  </a:lnTo>
                  <a:lnTo>
                    <a:pt x="6453" y="712"/>
                  </a:lnTo>
                  <a:lnTo>
                    <a:pt x="5950" y="365"/>
                  </a:lnTo>
                  <a:lnTo>
                    <a:pt x="5378" y="14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8"/>
            <p:cNvSpPr/>
            <p:nvPr/>
          </p:nvSpPr>
          <p:spPr>
            <a:xfrm>
              <a:off x="982800" y="1963488"/>
              <a:ext cx="652072" cy="1031861"/>
            </a:xfrm>
            <a:custGeom>
              <a:avLst/>
              <a:gdLst/>
              <a:ahLst/>
              <a:cxnLst/>
              <a:rect l="l" t="t" r="r" b="b"/>
              <a:pathLst>
                <a:path w="7685" h="12161" extrusionOk="0">
                  <a:moveTo>
                    <a:pt x="2880" y="1128"/>
                  </a:moveTo>
                  <a:lnTo>
                    <a:pt x="2637" y="1267"/>
                  </a:lnTo>
                  <a:lnTo>
                    <a:pt x="2238" y="1631"/>
                  </a:lnTo>
                  <a:lnTo>
                    <a:pt x="1960" y="2099"/>
                  </a:lnTo>
                  <a:lnTo>
                    <a:pt x="1804" y="2620"/>
                  </a:lnTo>
                  <a:lnTo>
                    <a:pt x="1787" y="2897"/>
                  </a:lnTo>
                  <a:lnTo>
                    <a:pt x="1787" y="9090"/>
                  </a:lnTo>
                  <a:lnTo>
                    <a:pt x="1804" y="9368"/>
                  </a:lnTo>
                  <a:lnTo>
                    <a:pt x="1960" y="9905"/>
                  </a:lnTo>
                  <a:lnTo>
                    <a:pt x="2255" y="10374"/>
                  </a:lnTo>
                  <a:lnTo>
                    <a:pt x="2637" y="10738"/>
                  </a:lnTo>
                  <a:lnTo>
                    <a:pt x="2880" y="10859"/>
                  </a:lnTo>
                  <a:lnTo>
                    <a:pt x="2585" y="10790"/>
                  </a:lnTo>
                  <a:lnTo>
                    <a:pt x="2030" y="10547"/>
                  </a:lnTo>
                  <a:lnTo>
                    <a:pt x="1527" y="10200"/>
                  </a:lnTo>
                  <a:lnTo>
                    <a:pt x="1076" y="9801"/>
                  </a:lnTo>
                  <a:lnTo>
                    <a:pt x="694" y="9333"/>
                  </a:lnTo>
                  <a:lnTo>
                    <a:pt x="399" y="8795"/>
                  </a:lnTo>
                  <a:lnTo>
                    <a:pt x="191" y="8205"/>
                  </a:lnTo>
                  <a:lnTo>
                    <a:pt x="87" y="7581"/>
                  </a:lnTo>
                  <a:lnTo>
                    <a:pt x="87" y="7269"/>
                  </a:lnTo>
                  <a:lnTo>
                    <a:pt x="87" y="4753"/>
                  </a:lnTo>
                  <a:lnTo>
                    <a:pt x="87" y="4424"/>
                  </a:lnTo>
                  <a:lnTo>
                    <a:pt x="191" y="3799"/>
                  </a:lnTo>
                  <a:lnTo>
                    <a:pt x="399" y="3227"/>
                  </a:lnTo>
                  <a:lnTo>
                    <a:pt x="694" y="2689"/>
                  </a:lnTo>
                  <a:lnTo>
                    <a:pt x="1076" y="2203"/>
                  </a:lnTo>
                  <a:lnTo>
                    <a:pt x="1509" y="1804"/>
                  </a:lnTo>
                  <a:lnTo>
                    <a:pt x="2012" y="1457"/>
                  </a:lnTo>
                  <a:lnTo>
                    <a:pt x="2585" y="1215"/>
                  </a:lnTo>
                  <a:lnTo>
                    <a:pt x="2880" y="1128"/>
                  </a:lnTo>
                  <a:close/>
                  <a:moveTo>
                    <a:pt x="4684" y="1128"/>
                  </a:moveTo>
                  <a:lnTo>
                    <a:pt x="4979" y="1215"/>
                  </a:lnTo>
                  <a:lnTo>
                    <a:pt x="5551" y="1457"/>
                  </a:lnTo>
                  <a:lnTo>
                    <a:pt x="6071" y="1787"/>
                  </a:lnTo>
                  <a:lnTo>
                    <a:pt x="6540" y="2186"/>
                  </a:lnTo>
                  <a:lnTo>
                    <a:pt x="6921" y="2672"/>
                  </a:lnTo>
                  <a:lnTo>
                    <a:pt x="7234" y="3209"/>
                  </a:lnTo>
                  <a:lnTo>
                    <a:pt x="7442" y="3799"/>
                  </a:lnTo>
                  <a:lnTo>
                    <a:pt x="7546" y="4441"/>
                  </a:lnTo>
                  <a:lnTo>
                    <a:pt x="7563" y="4771"/>
                  </a:lnTo>
                  <a:lnTo>
                    <a:pt x="7563" y="7269"/>
                  </a:lnTo>
                  <a:lnTo>
                    <a:pt x="7546" y="7598"/>
                  </a:lnTo>
                  <a:lnTo>
                    <a:pt x="7442" y="8223"/>
                  </a:lnTo>
                  <a:lnTo>
                    <a:pt x="7234" y="8812"/>
                  </a:lnTo>
                  <a:lnTo>
                    <a:pt x="6921" y="9350"/>
                  </a:lnTo>
                  <a:lnTo>
                    <a:pt x="6540" y="9836"/>
                  </a:lnTo>
                  <a:lnTo>
                    <a:pt x="6071" y="10252"/>
                  </a:lnTo>
                  <a:lnTo>
                    <a:pt x="5551" y="10582"/>
                  </a:lnTo>
                  <a:lnTo>
                    <a:pt x="4979" y="10825"/>
                  </a:lnTo>
                  <a:lnTo>
                    <a:pt x="4684" y="10911"/>
                  </a:lnTo>
                  <a:lnTo>
                    <a:pt x="4927" y="10773"/>
                  </a:lnTo>
                  <a:lnTo>
                    <a:pt x="5325" y="10408"/>
                  </a:lnTo>
                  <a:lnTo>
                    <a:pt x="5620" y="9940"/>
                  </a:lnTo>
                  <a:lnTo>
                    <a:pt x="5794" y="9402"/>
                  </a:lnTo>
                  <a:lnTo>
                    <a:pt x="5811" y="9107"/>
                  </a:lnTo>
                  <a:lnTo>
                    <a:pt x="5811" y="2932"/>
                  </a:lnTo>
                  <a:lnTo>
                    <a:pt x="5794" y="2637"/>
                  </a:lnTo>
                  <a:lnTo>
                    <a:pt x="5620" y="2082"/>
                  </a:lnTo>
                  <a:lnTo>
                    <a:pt x="5325" y="1631"/>
                  </a:lnTo>
                  <a:lnTo>
                    <a:pt x="4927" y="1267"/>
                  </a:lnTo>
                  <a:lnTo>
                    <a:pt x="4684" y="1128"/>
                  </a:lnTo>
                  <a:close/>
                  <a:moveTo>
                    <a:pt x="3782" y="1006"/>
                  </a:moveTo>
                  <a:lnTo>
                    <a:pt x="3782" y="10998"/>
                  </a:lnTo>
                  <a:lnTo>
                    <a:pt x="3608" y="10998"/>
                  </a:lnTo>
                  <a:lnTo>
                    <a:pt x="3261" y="10929"/>
                  </a:lnTo>
                  <a:lnTo>
                    <a:pt x="2637" y="10617"/>
                  </a:lnTo>
                  <a:lnTo>
                    <a:pt x="2186" y="10113"/>
                  </a:lnTo>
                  <a:lnTo>
                    <a:pt x="1926" y="9454"/>
                  </a:lnTo>
                  <a:lnTo>
                    <a:pt x="1908" y="9090"/>
                  </a:lnTo>
                  <a:lnTo>
                    <a:pt x="1908" y="2915"/>
                  </a:lnTo>
                  <a:lnTo>
                    <a:pt x="1926" y="2550"/>
                  </a:lnTo>
                  <a:lnTo>
                    <a:pt x="2186" y="1891"/>
                  </a:lnTo>
                  <a:lnTo>
                    <a:pt x="2637" y="1388"/>
                  </a:lnTo>
                  <a:lnTo>
                    <a:pt x="3261" y="1058"/>
                  </a:lnTo>
                  <a:lnTo>
                    <a:pt x="3608" y="1006"/>
                  </a:lnTo>
                  <a:close/>
                  <a:moveTo>
                    <a:pt x="3868" y="1006"/>
                  </a:moveTo>
                  <a:lnTo>
                    <a:pt x="4250" y="1024"/>
                  </a:lnTo>
                  <a:lnTo>
                    <a:pt x="4909" y="1336"/>
                  </a:lnTo>
                  <a:lnTo>
                    <a:pt x="5412" y="1839"/>
                  </a:lnTo>
                  <a:lnTo>
                    <a:pt x="5690" y="2516"/>
                  </a:lnTo>
                  <a:lnTo>
                    <a:pt x="5724" y="2915"/>
                  </a:lnTo>
                  <a:lnTo>
                    <a:pt x="5724" y="9090"/>
                  </a:lnTo>
                  <a:lnTo>
                    <a:pt x="5690" y="9472"/>
                  </a:lnTo>
                  <a:lnTo>
                    <a:pt x="5412" y="10148"/>
                  </a:lnTo>
                  <a:lnTo>
                    <a:pt x="4909" y="10669"/>
                  </a:lnTo>
                  <a:lnTo>
                    <a:pt x="4250" y="10963"/>
                  </a:lnTo>
                  <a:lnTo>
                    <a:pt x="3868" y="10998"/>
                  </a:lnTo>
                  <a:lnTo>
                    <a:pt x="3868" y="1006"/>
                  </a:lnTo>
                  <a:close/>
                  <a:moveTo>
                    <a:pt x="3834" y="0"/>
                  </a:moveTo>
                  <a:lnTo>
                    <a:pt x="3678" y="18"/>
                  </a:lnTo>
                  <a:lnTo>
                    <a:pt x="3417" y="122"/>
                  </a:lnTo>
                  <a:lnTo>
                    <a:pt x="3209" y="312"/>
                  </a:lnTo>
                  <a:lnTo>
                    <a:pt x="3105" y="590"/>
                  </a:lnTo>
                  <a:lnTo>
                    <a:pt x="3088" y="746"/>
                  </a:lnTo>
                  <a:lnTo>
                    <a:pt x="3105" y="833"/>
                  </a:lnTo>
                  <a:lnTo>
                    <a:pt x="3122" y="937"/>
                  </a:lnTo>
                  <a:lnTo>
                    <a:pt x="3573" y="937"/>
                  </a:lnTo>
                  <a:lnTo>
                    <a:pt x="3192" y="972"/>
                  </a:lnTo>
                  <a:lnTo>
                    <a:pt x="2498" y="1162"/>
                  </a:lnTo>
                  <a:lnTo>
                    <a:pt x="1856" y="1457"/>
                  </a:lnTo>
                  <a:lnTo>
                    <a:pt x="1284" y="1891"/>
                  </a:lnTo>
                  <a:lnTo>
                    <a:pt x="798" y="2394"/>
                  </a:lnTo>
                  <a:lnTo>
                    <a:pt x="416" y="3001"/>
                  </a:lnTo>
                  <a:lnTo>
                    <a:pt x="139" y="3660"/>
                  </a:lnTo>
                  <a:lnTo>
                    <a:pt x="0" y="4372"/>
                  </a:lnTo>
                  <a:lnTo>
                    <a:pt x="0" y="4753"/>
                  </a:lnTo>
                  <a:lnTo>
                    <a:pt x="0" y="7269"/>
                  </a:lnTo>
                  <a:lnTo>
                    <a:pt x="0" y="7598"/>
                  </a:lnTo>
                  <a:lnTo>
                    <a:pt x="121" y="8257"/>
                  </a:lnTo>
                  <a:lnTo>
                    <a:pt x="330" y="8864"/>
                  </a:lnTo>
                  <a:lnTo>
                    <a:pt x="659" y="9420"/>
                  </a:lnTo>
                  <a:lnTo>
                    <a:pt x="1058" y="9905"/>
                  </a:lnTo>
                  <a:lnTo>
                    <a:pt x="1527" y="10322"/>
                  </a:lnTo>
                  <a:lnTo>
                    <a:pt x="2064" y="10669"/>
                  </a:lnTo>
                  <a:lnTo>
                    <a:pt x="2671" y="10911"/>
                  </a:lnTo>
                  <a:lnTo>
                    <a:pt x="2984" y="10998"/>
                  </a:lnTo>
                  <a:lnTo>
                    <a:pt x="2446" y="10998"/>
                  </a:lnTo>
                  <a:lnTo>
                    <a:pt x="2446" y="11605"/>
                  </a:lnTo>
                  <a:lnTo>
                    <a:pt x="2446" y="11709"/>
                  </a:lnTo>
                  <a:lnTo>
                    <a:pt x="2533" y="11918"/>
                  </a:lnTo>
                  <a:lnTo>
                    <a:pt x="2689" y="12074"/>
                  </a:lnTo>
                  <a:lnTo>
                    <a:pt x="2897" y="12160"/>
                  </a:lnTo>
                  <a:lnTo>
                    <a:pt x="4857" y="12160"/>
                  </a:lnTo>
                  <a:lnTo>
                    <a:pt x="5031" y="12143"/>
                  </a:lnTo>
                  <a:lnTo>
                    <a:pt x="5291" y="11883"/>
                  </a:lnTo>
                  <a:lnTo>
                    <a:pt x="5325" y="11692"/>
                  </a:lnTo>
                  <a:lnTo>
                    <a:pt x="5325" y="11016"/>
                  </a:lnTo>
                  <a:lnTo>
                    <a:pt x="4718" y="11016"/>
                  </a:lnTo>
                  <a:lnTo>
                    <a:pt x="5031" y="10929"/>
                  </a:lnTo>
                  <a:lnTo>
                    <a:pt x="5620" y="10686"/>
                  </a:lnTo>
                  <a:lnTo>
                    <a:pt x="6158" y="10339"/>
                  </a:lnTo>
                  <a:lnTo>
                    <a:pt x="6626" y="9923"/>
                  </a:lnTo>
                  <a:lnTo>
                    <a:pt x="7025" y="9420"/>
                  </a:lnTo>
                  <a:lnTo>
                    <a:pt x="7338" y="8864"/>
                  </a:lnTo>
                  <a:lnTo>
                    <a:pt x="7563" y="8275"/>
                  </a:lnTo>
                  <a:lnTo>
                    <a:pt x="7685" y="7616"/>
                  </a:lnTo>
                  <a:lnTo>
                    <a:pt x="7685" y="7286"/>
                  </a:lnTo>
                  <a:lnTo>
                    <a:pt x="7685" y="4771"/>
                  </a:lnTo>
                  <a:lnTo>
                    <a:pt x="7667" y="4389"/>
                  </a:lnTo>
                  <a:lnTo>
                    <a:pt x="7529" y="3678"/>
                  </a:lnTo>
                  <a:lnTo>
                    <a:pt x="7251" y="3001"/>
                  </a:lnTo>
                  <a:lnTo>
                    <a:pt x="6869" y="2411"/>
                  </a:lnTo>
                  <a:lnTo>
                    <a:pt x="6401" y="1891"/>
                  </a:lnTo>
                  <a:lnTo>
                    <a:pt x="5829" y="1475"/>
                  </a:lnTo>
                  <a:lnTo>
                    <a:pt x="5187" y="1162"/>
                  </a:lnTo>
                  <a:lnTo>
                    <a:pt x="4493" y="972"/>
                  </a:lnTo>
                  <a:lnTo>
                    <a:pt x="4129" y="937"/>
                  </a:lnTo>
                  <a:lnTo>
                    <a:pt x="4545" y="937"/>
                  </a:lnTo>
                  <a:lnTo>
                    <a:pt x="4562" y="833"/>
                  </a:lnTo>
                  <a:lnTo>
                    <a:pt x="4562" y="746"/>
                  </a:lnTo>
                  <a:lnTo>
                    <a:pt x="4562" y="590"/>
                  </a:lnTo>
                  <a:lnTo>
                    <a:pt x="4441" y="312"/>
                  </a:lnTo>
                  <a:lnTo>
                    <a:pt x="4250" y="122"/>
                  </a:lnTo>
                  <a:lnTo>
                    <a:pt x="3990" y="18"/>
                  </a:lnTo>
                  <a:lnTo>
                    <a:pt x="3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8"/>
            <p:cNvSpPr/>
            <p:nvPr/>
          </p:nvSpPr>
          <p:spPr>
            <a:xfrm>
              <a:off x="1240317" y="3235118"/>
              <a:ext cx="135505" cy="229774"/>
            </a:xfrm>
            <a:custGeom>
              <a:avLst/>
              <a:gdLst/>
              <a:ahLst/>
              <a:cxnLst/>
              <a:rect l="l" t="t" r="r" b="b"/>
              <a:pathLst>
                <a:path w="1597" h="2708" extrusionOk="0">
                  <a:moveTo>
                    <a:pt x="348" y="1"/>
                  </a:moveTo>
                  <a:lnTo>
                    <a:pt x="192" y="18"/>
                  </a:lnTo>
                  <a:lnTo>
                    <a:pt x="18" y="209"/>
                  </a:lnTo>
                  <a:lnTo>
                    <a:pt x="1" y="348"/>
                  </a:lnTo>
                  <a:lnTo>
                    <a:pt x="1" y="2360"/>
                  </a:lnTo>
                  <a:lnTo>
                    <a:pt x="18" y="2499"/>
                  </a:lnTo>
                  <a:lnTo>
                    <a:pt x="192" y="2690"/>
                  </a:lnTo>
                  <a:lnTo>
                    <a:pt x="348" y="2707"/>
                  </a:lnTo>
                  <a:lnTo>
                    <a:pt x="1250" y="2707"/>
                  </a:lnTo>
                  <a:lnTo>
                    <a:pt x="1388" y="2690"/>
                  </a:lnTo>
                  <a:lnTo>
                    <a:pt x="1597" y="2499"/>
                  </a:lnTo>
                  <a:lnTo>
                    <a:pt x="1597" y="2360"/>
                  </a:lnTo>
                  <a:lnTo>
                    <a:pt x="1597" y="348"/>
                  </a:lnTo>
                  <a:lnTo>
                    <a:pt x="1579" y="209"/>
                  </a:lnTo>
                  <a:lnTo>
                    <a:pt x="1388" y="18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7" name="Google Shape;997;p58"/>
          <p:cNvGrpSpPr/>
          <p:nvPr/>
        </p:nvGrpSpPr>
        <p:grpSpPr>
          <a:xfrm>
            <a:off x="2158588" y="633110"/>
            <a:ext cx="770573" cy="746614"/>
            <a:chOff x="2220673" y="953508"/>
            <a:chExt cx="770573" cy="746614"/>
          </a:xfrm>
        </p:grpSpPr>
        <p:sp>
          <p:nvSpPr>
            <p:cNvPr id="998" name="Google Shape;998;p58"/>
            <p:cNvSpPr/>
            <p:nvPr/>
          </p:nvSpPr>
          <p:spPr>
            <a:xfrm>
              <a:off x="2220673" y="953508"/>
              <a:ext cx="770573" cy="746614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58"/>
            <p:cNvSpPr/>
            <p:nvPr/>
          </p:nvSpPr>
          <p:spPr>
            <a:xfrm>
              <a:off x="2475189" y="1212646"/>
              <a:ext cx="269537" cy="2695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0" name="Google Shape;1000;p58"/>
          <p:cNvGrpSpPr/>
          <p:nvPr/>
        </p:nvGrpSpPr>
        <p:grpSpPr>
          <a:xfrm>
            <a:off x="5144830" y="3629605"/>
            <a:ext cx="645055" cy="632097"/>
            <a:chOff x="5144830" y="3629605"/>
            <a:chExt cx="645055" cy="632097"/>
          </a:xfrm>
        </p:grpSpPr>
        <p:sp>
          <p:nvSpPr>
            <p:cNvPr id="1001" name="Google Shape;1001;p58"/>
            <p:cNvSpPr/>
            <p:nvPr/>
          </p:nvSpPr>
          <p:spPr>
            <a:xfrm>
              <a:off x="5144830" y="3629605"/>
              <a:ext cx="645055" cy="632097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8"/>
            <p:cNvSpPr/>
            <p:nvPr/>
          </p:nvSpPr>
          <p:spPr>
            <a:xfrm>
              <a:off x="5413193" y="3848933"/>
              <a:ext cx="154580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58"/>
          <p:cNvGrpSpPr/>
          <p:nvPr/>
        </p:nvGrpSpPr>
        <p:grpSpPr>
          <a:xfrm>
            <a:off x="3534794" y="3347319"/>
            <a:ext cx="510124" cy="510124"/>
            <a:chOff x="3534794" y="3347319"/>
            <a:chExt cx="510124" cy="510124"/>
          </a:xfrm>
        </p:grpSpPr>
        <p:sp>
          <p:nvSpPr>
            <p:cNvPr id="1004" name="Google Shape;1004;p58"/>
            <p:cNvSpPr/>
            <p:nvPr/>
          </p:nvSpPr>
          <p:spPr>
            <a:xfrm rot="2700000">
              <a:off x="3606908" y="3424616"/>
              <a:ext cx="365895" cy="355530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8"/>
            <p:cNvSpPr/>
            <p:nvPr/>
          </p:nvSpPr>
          <p:spPr>
            <a:xfrm rot="2700000">
              <a:off x="3726931" y="3545227"/>
              <a:ext cx="109246" cy="1092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6" name="Google Shape;1006;p58"/>
          <p:cNvGrpSpPr/>
          <p:nvPr/>
        </p:nvGrpSpPr>
        <p:grpSpPr>
          <a:xfrm>
            <a:off x="2220672" y="4425728"/>
            <a:ext cx="365891" cy="355526"/>
            <a:chOff x="7235572" y="1679815"/>
            <a:chExt cx="365891" cy="355526"/>
          </a:xfrm>
        </p:grpSpPr>
        <p:sp>
          <p:nvSpPr>
            <p:cNvPr id="1007" name="Google Shape;1007;p58"/>
            <p:cNvSpPr/>
            <p:nvPr/>
          </p:nvSpPr>
          <p:spPr>
            <a:xfrm>
              <a:off x="7235572" y="1679815"/>
              <a:ext cx="365891" cy="355526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8"/>
            <p:cNvSpPr/>
            <p:nvPr/>
          </p:nvSpPr>
          <p:spPr>
            <a:xfrm>
              <a:off x="7356237" y="1807038"/>
              <a:ext cx="109244" cy="109244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9" name="Google Shape;1009;p58"/>
          <p:cNvGrpSpPr/>
          <p:nvPr/>
        </p:nvGrpSpPr>
        <p:grpSpPr>
          <a:xfrm>
            <a:off x="8011085" y="1803193"/>
            <a:ext cx="898433" cy="896400"/>
            <a:chOff x="7548394" y="-423753"/>
            <a:chExt cx="898433" cy="896400"/>
          </a:xfrm>
        </p:grpSpPr>
        <p:sp>
          <p:nvSpPr>
            <p:cNvPr id="1010" name="Google Shape;1010;p58"/>
            <p:cNvSpPr/>
            <p:nvPr/>
          </p:nvSpPr>
          <p:spPr>
            <a:xfrm rot="2314632">
              <a:off x="7675080" y="-291601"/>
              <a:ext cx="645059" cy="632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8"/>
            <p:cNvSpPr/>
            <p:nvPr/>
          </p:nvSpPr>
          <p:spPr>
            <a:xfrm rot="2314632">
              <a:off x="7950220" y="-53720"/>
              <a:ext cx="154581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2" name="Google Shape;1012;p58"/>
          <p:cNvGrpSpPr/>
          <p:nvPr/>
        </p:nvGrpSpPr>
        <p:grpSpPr>
          <a:xfrm>
            <a:off x="7159831" y="4403859"/>
            <a:ext cx="389982" cy="399271"/>
            <a:chOff x="6829156" y="2196596"/>
            <a:chExt cx="389982" cy="399271"/>
          </a:xfrm>
        </p:grpSpPr>
        <p:sp>
          <p:nvSpPr>
            <p:cNvPr id="1013" name="Google Shape;1013;p58"/>
            <p:cNvSpPr/>
            <p:nvPr/>
          </p:nvSpPr>
          <p:spPr>
            <a:xfrm rot="5740678">
              <a:off x="6841201" y="2218468"/>
              <a:ext cx="365891" cy="355526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58"/>
            <p:cNvSpPr/>
            <p:nvPr/>
          </p:nvSpPr>
          <p:spPr>
            <a:xfrm rot="5740678">
              <a:off x="6966219" y="2333583"/>
              <a:ext cx="109245" cy="109245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5" name="Google Shape;1015;p58"/>
          <p:cNvGrpSpPr/>
          <p:nvPr/>
        </p:nvGrpSpPr>
        <p:grpSpPr>
          <a:xfrm>
            <a:off x="7288362" y="-1211756"/>
            <a:ext cx="763524" cy="4477552"/>
            <a:chOff x="6777225" y="-1187823"/>
            <a:chExt cx="763524" cy="4477552"/>
          </a:xfrm>
        </p:grpSpPr>
        <p:sp>
          <p:nvSpPr>
            <p:cNvPr id="1016" name="Google Shape;1016;p58"/>
            <p:cNvSpPr/>
            <p:nvPr/>
          </p:nvSpPr>
          <p:spPr>
            <a:xfrm>
              <a:off x="7159827" y="-1187823"/>
              <a:ext cx="0" cy="3851996"/>
            </a:xfrm>
            <a:custGeom>
              <a:avLst/>
              <a:gdLst/>
              <a:ahLst/>
              <a:cxnLst/>
              <a:rect l="l" t="t" r="r" b="b"/>
              <a:pathLst>
                <a:path h="38771" fill="none" extrusionOk="0">
                  <a:moveTo>
                    <a:pt x="0" y="1"/>
                  </a:moveTo>
                  <a:lnTo>
                    <a:pt x="0" y="387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8"/>
            <p:cNvSpPr/>
            <p:nvPr/>
          </p:nvSpPr>
          <p:spPr>
            <a:xfrm>
              <a:off x="7147706" y="-1187823"/>
              <a:ext cx="25931" cy="3851996"/>
            </a:xfrm>
            <a:custGeom>
              <a:avLst/>
              <a:gdLst/>
              <a:ahLst/>
              <a:cxnLst/>
              <a:rect l="l" t="t" r="r" b="b"/>
              <a:pathLst>
                <a:path w="261" h="38771" extrusionOk="0">
                  <a:moveTo>
                    <a:pt x="1" y="1"/>
                  </a:moveTo>
                  <a:lnTo>
                    <a:pt x="1" y="38771"/>
                  </a:lnTo>
                  <a:lnTo>
                    <a:pt x="261" y="3877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8"/>
            <p:cNvSpPr/>
            <p:nvPr/>
          </p:nvSpPr>
          <p:spPr>
            <a:xfrm>
              <a:off x="7206324" y="2819096"/>
              <a:ext cx="13909" cy="42234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0" y="1"/>
                  </a:moveTo>
                  <a:lnTo>
                    <a:pt x="52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8"/>
            <p:cNvSpPr/>
            <p:nvPr/>
          </p:nvSpPr>
          <p:spPr>
            <a:xfrm>
              <a:off x="7187348" y="2819096"/>
              <a:ext cx="13909" cy="44132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1" y="1"/>
                  </a:moveTo>
                  <a:lnTo>
                    <a:pt x="53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8"/>
            <p:cNvSpPr/>
            <p:nvPr/>
          </p:nvSpPr>
          <p:spPr>
            <a:xfrm>
              <a:off x="7168371" y="2819096"/>
              <a:ext cx="12220" cy="470633"/>
            </a:xfrm>
            <a:custGeom>
              <a:avLst/>
              <a:gdLst/>
              <a:ahLst/>
              <a:cxnLst/>
              <a:rect l="l" t="t" r="r" b="b"/>
              <a:pathLst>
                <a:path w="123" h="4737" extrusionOk="0">
                  <a:moveTo>
                    <a:pt x="1" y="1"/>
                  </a:moveTo>
                  <a:lnTo>
                    <a:pt x="35" y="4737"/>
                  </a:lnTo>
                  <a:lnTo>
                    <a:pt x="122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8"/>
            <p:cNvSpPr/>
            <p:nvPr/>
          </p:nvSpPr>
          <p:spPr>
            <a:xfrm>
              <a:off x="7146017" y="2819096"/>
              <a:ext cx="13810" cy="470633"/>
            </a:xfrm>
            <a:custGeom>
              <a:avLst/>
              <a:gdLst/>
              <a:ahLst/>
              <a:cxnLst/>
              <a:rect l="l" t="t" r="r" b="b"/>
              <a:pathLst>
                <a:path w="139" h="4737" extrusionOk="0">
                  <a:moveTo>
                    <a:pt x="0" y="1"/>
                  </a:moveTo>
                  <a:lnTo>
                    <a:pt x="52" y="4737"/>
                  </a:lnTo>
                  <a:lnTo>
                    <a:pt x="139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8"/>
            <p:cNvSpPr/>
            <p:nvPr/>
          </p:nvSpPr>
          <p:spPr>
            <a:xfrm>
              <a:off x="7127041" y="2819096"/>
              <a:ext cx="13909" cy="44132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0" y="1"/>
                  </a:moveTo>
                  <a:lnTo>
                    <a:pt x="52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8"/>
            <p:cNvSpPr/>
            <p:nvPr/>
          </p:nvSpPr>
          <p:spPr>
            <a:xfrm>
              <a:off x="7108065" y="2819096"/>
              <a:ext cx="13909" cy="42234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1" y="1"/>
                  </a:moveTo>
                  <a:lnTo>
                    <a:pt x="53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8"/>
            <p:cNvSpPr/>
            <p:nvPr/>
          </p:nvSpPr>
          <p:spPr>
            <a:xfrm>
              <a:off x="6778914" y="1204247"/>
              <a:ext cx="756669" cy="1006640"/>
            </a:xfrm>
            <a:custGeom>
              <a:avLst/>
              <a:gdLst/>
              <a:ahLst/>
              <a:cxnLst/>
              <a:rect l="l" t="t" r="r" b="b"/>
              <a:pathLst>
                <a:path w="7616" h="10132" extrusionOk="0">
                  <a:moveTo>
                    <a:pt x="2828" y="1"/>
                  </a:moveTo>
                  <a:lnTo>
                    <a:pt x="2221" y="140"/>
                  </a:lnTo>
                  <a:lnTo>
                    <a:pt x="1648" y="383"/>
                  </a:lnTo>
                  <a:lnTo>
                    <a:pt x="1145" y="712"/>
                  </a:lnTo>
                  <a:lnTo>
                    <a:pt x="712" y="1146"/>
                  </a:lnTo>
                  <a:lnTo>
                    <a:pt x="365" y="1649"/>
                  </a:lnTo>
                  <a:lnTo>
                    <a:pt x="139" y="2221"/>
                  </a:lnTo>
                  <a:lnTo>
                    <a:pt x="0" y="2846"/>
                  </a:lnTo>
                  <a:lnTo>
                    <a:pt x="0" y="3158"/>
                  </a:lnTo>
                  <a:lnTo>
                    <a:pt x="0" y="6957"/>
                  </a:lnTo>
                  <a:lnTo>
                    <a:pt x="0" y="7287"/>
                  </a:lnTo>
                  <a:lnTo>
                    <a:pt x="139" y="7911"/>
                  </a:lnTo>
                  <a:lnTo>
                    <a:pt x="382" y="8466"/>
                  </a:lnTo>
                  <a:lnTo>
                    <a:pt x="712" y="8969"/>
                  </a:lnTo>
                  <a:lnTo>
                    <a:pt x="1145" y="9403"/>
                  </a:lnTo>
                  <a:lnTo>
                    <a:pt x="1648" y="9750"/>
                  </a:lnTo>
                  <a:lnTo>
                    <a:pt x="2221" y="9993"/>
                  </a:lnTo>
                  <a:lnTo>
                    <a:pt x="2845" y="10114"/>
                  </a:lnTo>
                  <a:lnTo>
                    <a:pt x="3157" y="10132"/>
                  </a:lnTo>
                  <a:lnTo>
                    <a:pt x="4441" y="10132"/>
                  </a:lnTo>
                  <a:lnTo>
                    <a:pt x="4771" y="10114"/>
                  </a:lnTo>
                  <a:lnTo>
                    <a:pt x="5395" y="9993"/>
                  </a:lnTo>
                  <a:lnTo>
                    <a:pt x="5950" y="9750"/>
                  </a:lnTo>
                  <a:lnTo>
                    <a:pt x="6453" y="9403"/>
                  </a:lnTo>
                  <a:lnTo>
                    <a:pt x="6887" y="8969"/>
                  </a:lnTo>
                  <a:lnTo>
                    <a:pt x="7234" y="8466"/>
                  </a:lnTo>
                  <a:lnTo>
                    <a:pt x="7477" y="7911"/>
                  </a:lnTo>
                  <a:lnTo>
                    <a:pt x="7598" y="7287"/>
                  </a:lnTo>
                  <a:lnTo>
                    <a:pt x="7616" y="6957"/>
                  </a:lnTo>
                  <a:lnTo>
                    <a:pt x="7616" y="3158"/>
                  </a:lnTo>
                  <a:lnTo>
                    <a:pt x="7598" y="2829"/>
                  </a:lnTo>
                  <a:lnTo>
                    <a:pt x="7477" y="2221"/>
                  </a:lnTo>
                  <a:lnTo>
                    <a:pt x="7234" y="1649"/>
                  </a:lnTo>
                  <a:lnTo>
                    <a:pt x="6887" y="1146"/>
                  </a:lnTo>
                  <a:lnTo>
                    <a:pt x="6453" y="712"/>
                  </a:lnTo>
                  <a:lnTo>
                    <a:pt x="5950" y="365"/>
                  </a:lnTo>
                  <a:lnTo>
                    <a:pt x="5378" y="14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8"/>
            <p:cNvSpPr/>
            <p:nvPr/>
          </p:nvSpPr>
          <p:spPr>
            <a:xfrm>
              <a:off x="6777225" y="1111255"/>
              <a:ext cx="763524" cy="1208226"/>
            </a:xfrm>
            <a:custGeom>
              <a:avLst/>
              <a:gdLst/>
              <a:ahLst/>
              <a:cxnLst/>
              <a:rect l="l" t="t" r="r" b="b"/>
              <a:pathLst>
                <a:path w="7685" h="12161" extrusionOk="0">
                  <a:moveTo>
                    <a:pt x="2880" y="1128"/>
                  </a:moveTo>
                  <a:lnTo>
                    <a:pt x="2637" y="1267"/>
                  </a:lnTo>
                  <a:lnTo>
                    <a:pt x="2238" y="1631"/>
                  </a:lnTo>
                  <a:lnTo>
                    <a:pt x="1960" y="2099"/>
                  </a:lnTo>
                  <a:lnTo>
                    <a:pt x="1804" y="2620"/>
                  </a:lnTo>
                  <a:lnTo>
                    <a:pt x="1787" y="2897"/>
                  </a:lnTo>
                  <a:lnTo>
                    <a:pt x="1787" y="9090"/>
                  </a:lnTo>
                  <a:lnTo>
                    <a:pt x="1804" y="9368"/>
                  </a:lnTo>
                  <a:lnTo>
                    <a:pt x="1960" y="9905"/>
                  </a:lnTo>
                  <a:lnTo>
                    <a:pt x="2255" y="10374"/>
                  </a:lnTo>
                  <a:lnTo>
                    <a:pt x="2637" y="10738"/>
                  </a:lnTo>
                  <a:lnTo>
                    <a:pt x="2880" y="10859"/>
                  </a:lnTo>
                  <a:lnTo>
                    <a:pt x="2585" y="10790"/>
                  </a:lnTo>
                  <a:lnTo>
                    <a:pt x="2030" y="10547"/>
                  </a:lnTo>
                  <a:lnTo>
                    <a:pt x="1527" y="10200"/>
                  </a:lnTo>
                  <a:lnTo>
                    <a:pt x="1076" y="9801"/>
                  </a:lnTo>
                  <a:lnTo>
                    <a:pt x="694" y="9333"/>
                  </a:lnTo>
                  <a:lnTo>
                    <a:pt x="399" y="8795"/>
                  </a:lnTo>
                  <a:lnTo>
                    <a:pt x="191" y="8205"/>
                  </a:lnTo>
                  <a:lnTo>
                    <a:pt x="87" y="7581"/>
                  </a:lnTo>
                  <a:lnTo>
                    <a:pt x="87" y="7269"/>
                  </a:lnTo>
                  <a:lnTo>
                    <a:pt x="87" y="4753"/>
                  </a:lnTo>
                  <a:lnTo>
                    <a:pt x="87" y="4424"/>
                  </a:lnTo>
                  <a:lnTo>
                    <a:pt x="191" y="3799"/>
                  </a:lnTo>
                  <a:lnTo>
                    <a:pt x="399" y="3227"/>
                  </a:lnTo>
                  <a:lnTo>
                    <a:pt x="694" y="2689"/>
                  </a:lnTo>
                  <a:lnTo>
                    <a:pt x="1076" y="2203"/>
                  </a:lnTo>
                  <a:lnTo>
                    <a:pt x="1509" y="1804"/>
                  </a:lnTo>
                  <a:lnTo>
                    <a:pt x="2012" y="1457"/>
                  </a:lnTo>
                  <a:lnTo>
                    <a:pt x="2585" y="1215"/>
                  </a:lnTo>
                  <a:lnTo>
                    <a:pt x="2880" y="1128"/>
                  </a:lnTo>
                  <a:close/>
                  <a:moveTo>
                    <a:pt x="4684" y="1128"/>
                  </a:moveTo>
                  <a:lnTo>
                    <a:pt x="4979" y="1215"/>
                  </a:lnTo>
                  <a:lnTo>
                    <a:pt x="5551" y="1457"/>
                  </a:lnTo>
                  <a:lnTo>
                    <a:pt x="6071" y="1787"/>
                  </a:lnTo>
                  <a:lnTo>
                    <a:pt x="6540" y="2186"/>
                  </a:lnTo>
                  <a:lnTo>
                    <a:pt x="6921" y="2672"/>
                  </a:lnTo>
                  <a:lnTo>
                    <a:pt x="7234" y="3209"/>
                  </a:lnTo>
                  <a:lnTo>
                    <a:pt x="7442" y="3799"/>
                  </a:lnTo>
                  <a:lnTo>
                    <a:pt x="7546" y="4441"/>
                  </a:lnTo>
                  <a:lnTo>
                    <a:pt x="7563" y="4771"/>
                  </a:lnTo>
                  <a:lnTo>
                    <a:pt x="7563" y="7269"/>
                  </a:lnTo>
                  <a:lnTo>
                    <a:pt x="7546" y="7598"/>
                  </a:lnTo>
                  <a:lnTo>
                    <a:pt x="7442" y="8223"/>
                  </a:lnTo>
                  <a:lnTo>
                    <a:pt x="7234" y="8812"/>
                  </a:lnTo>
                  <a:lnTo>
                    <a:pt x="6921" y="9350"/>
                  </a:lnTo>
                  <a:lnTo>
                    <a:pt x="6540" y="9836"/>
                  </a:lnTo>
                  <a:lnTo>
                    <a:pt x="6071" y="10252"/>
                  </a:lnTo>
                  <a:lnTo>
                    <a:pt x="5551" y="10582"/>
                  </a:lnTo>
                  <a:lnTo>
                    <a:pt x="4979" y="10825"/>
                  </a:lnTo>
                  <a:lnTo>
                    <a:pt x="4684" y="10911"/>
                  </a:lnTo>
                  <a:lnTo>
                    <a:pt x="4927" y="10773"/>
                  </a:lnTo>
                  <a:lnTo>
                    <a:pt x="5325" y="10408"/>
                  </a:lnTo>
                  <a:lnTo>
                    <a:pt x="5620" y="9940"/>
                  </a:lnTo>
                  <a:lnTo>
                    <a:pt x="5794" y="9402"/>
                  </a:lnTo>
                  <a:lnTo>
                    <a:pt x="5811" y="9107"/>
                  </a:lnTo>
                  <a:lnTo>
                    <a:pt x="5811" y="2932"/>
                  </a:lnTo>
                  <a:lnTo>
                    <a:pt x="5794" y="2637"/>
                  </a:lnTo>
                  <a:lnTo>
                    <a:pt x="5620" y="2082"/>
                  </a:lnTo>
                  <a:lnTo>
                    <a:pt x="5325" y="1631"/>
                  </a:lnTo>
                  <a:lnTo>
                    <a:pt x="4927" y="1267"/>
                  </a:lnTo>
                  <a:lnTo>
                    <a:pt x="4684" y="1128"/>
                  </a:lnTo>
                  <a:close/>
                  <a:moveTo>
                    <a:pt x="3782" y="1006"/>
                  </a:moveTo>
                  <a:lnTo>
                    <a:pt x="3782" y="10998"/>
                  </a:lnTo>
                  <a:lnTo>
                    <a:pt x="3608" y="10998"/>
                  </a:lnTo>
                  <a:lnTo>
                    <a:pt x="3261" y="10929"/>
                  </a:lnTo>
                  <a:lnTo>
                    <a:pt x="2637" y="10617"/>
                  </a:lnTo>
                  <a:lnTo>
                    <a:pt x="2186" y="10113"/>
                  </a:lnTo>
                  <a:lnTo>
                    <a:pt x="1926" y="9454"/>
                  </a:lnTo>
                  <a:lnTo>
                    <a:pt x="1908" y="9090"/>
                  </a:lnTo>
                  <a:lnTo>
                    <a:pt x="1908" y="2915"/>
                  </a:lnTo>
                  <a:lnTo>
                    <a:pt x="1926" y="2550"/>
                  </a:lnTo>
                  <a:lnTo>
                    <a:pt x="2186" y="1891"/>
                  </a:lnTo>
                  <a:lnTo>
                    <a:pt x="2637" y="1388"/>
                  </a:lnTo>
                  <a:lnTo>
                    <a:pt x="3261" y="1058"/>
                  </a:lnTo>
                  <a:lnTo>
                    <a:pt x="3608" y="1006"/>
                  </a:lnTo>
                  <a:close/>
                  <a:moveTo>
                    <a:pt x="3868" y="1006"/>
                  </a:moveTo>
                  <a:lnTo>
                    <a:pt x="4250" y="1024"/>
                  </a:lnTo>
                  <a:lnTo>
                    <a:pt x="4909" y="1336"/>
                  </a:lnTo>
                  <a:lnTo>
                    <a:pt x="5412" y="1839"/>
                  </a:lnTo>
                  <a:lnTo>
                    <a:pt x="5690" y="2516"/>
                  </a:lnTo>
                  <a:lnTo>
                    <a:pt x="5724" y="2915"/>
                  </a:lnTo>
                  <a:lnTo>
                    <a:pt x="5724" y="9090"/>
                  </a:lnTo>
                  <a:lnTo>
                    <a:pt x="5690" y="9472"/>
                  </a:lnTo>
                  <a:lnTo>
                    <a:pt x="5412" y="10148"/>
                  </a:lnTo>
                  <a:lnTo>
                    <a:pt x="4909" y="10669"/>
                  </a:lnTo>
                  <a:lnTo>
                    <a:pt x="4250" y="10963"/>
                  </a:lnTo>
                  <a:lnTo>
                    <a:pt x="3868" y="10998"/>
                  </a:lnTo>
                  <a:lnTo>
                    <a:pt x="3868" y="1006"/>
                  </a:lnTo>
                  <a:close/>
                  <a:moveTo>
                    <a:pt x="3834" y="0"/>
                  </a:moveTo>
                  <a:lnTo>
                    <a:pt x="3678" y="18"/>
                  </a:lnTo>
                  <a:lnTo>
                    <a:pt x="3417" y="122"/>
                  </a:lnTo>
                  <a:lnTo>
                    <a:pt x="3209" y="312"/>
                  </a:lnTo>
                  <a:lnTo>
                    <a:pt x="3105" y="590"/>
                  </a:lnTo>
                  <a:lnTo>
                    <a:pt x="3088" y="746"/>
                  </a:lnTo>
                  <a:lnTo>
                    <a:pt x="3105" y="833"/>
                  </a:lnTo>
                  <a:lnTo>
                    <a:pt x="3122" y="937"/>
                  </a:lnTo>
                  <a:lnTo>
                    <a:pt x="3573" y="937"/>
                  </a:lnTo>
                  <a:lnTo>
                    <a:pt x="3192" y="972"/>
                  </a:lnTo>
                  <a:lnTo>
                    <a:pt x="2498" y="1162"/>
                  </a:lnTo>
                  <a:lnTo>
                    <a:pt x="1856" y="1457"/>
                  </a:lnTo>
                  <a:lnTo>
                    <a:pt x="1284" y="1891"/>
                  </a:lnTo>
                  <a:lnTo>
                    <a:pt x="798" y="2394"/>
                  </a:lnTo>
                  <a:lnTo>
                    <a:pt x="416" y="3001"/>
                  </a:lnTo>
                  <a:lnTo>
                    <a:pt x="139" y="3660"/>
                  </a:lnTo>
                  <a:lnTo>
                    <a:pt x="0" y="4372"/>
                  </a:lnTo>
                  <a:lnTo>
                    <a:pt x="0" y="4753"/>
                  </a:lnTo>
                  <a:lnTo>
                    <a:pt x="0" y="7269"/>
                  </a:lnTo>
                  <a:lnTo>
                    <a:pt x="0" y="7598"/>
                  </a:lnTo>
                  <a:lnTo>
                    <a:pt x="121" y="8257"/>
                  </a:lnTo>
                  <a:lnTo>
                    <a:pt x="330" y="8864"/>
                  </a:lnTo>
                  <a:lnTo>
                    <a:pt x="659" y="9420"/>
                  </a:lnTo>
                  <a:lnTo>
                    <a:pt x="1058" y="9905"/>
                  </a:lnTo>
                  <a:lnTo>
                    <a:pt x="1527" y="10322"/>
                  </a:lnTo>
                  <a:lnTo>
                    <a:pt x="2064" y="10669"/>
                  </a:lnTo>
                  <a:lnTo>
                    <a:pt x="2671" y="10911"/>
                  </a:lnTo>
                  <a:lnTo>
                    <a:pt x="2984" y="10998"/>
                  </a:lnTo>
                  <a:lnTo>
                    <a:pt x="2446" y="10998"/>
                  </a:lnTo>
                  <a:lnTo>
                    <a:pt x="2446" y="11605"/>
                  </a:lnTo>
                  <a:lnTo>
                    <a:pt x="2446" y="11709"/>
                  </a:lnTo>
                  <a:lnTo>
                    <a:pt x="2533" y="11918"/>
                  </a:lnTo>
                  <a:lnTo>
                    <a:pt x="2689" y="12074"/>
                  </a:lnTo>
                  <a:lnTo>
                    <a:pt x="2897" y="12160"/>
                  </a:lnTo>
                  <a:lnTo>
                    <a:pt x="4857" y="12160"/>
                  </a:lnTo>
                  <a:lnTo>
                    <a:pt x="5031" y="12143"/>
                  </a:lnTo>
                  <a:lnTo>
                    <a:pt x="5291" y="11883"/>
                  </a:lnTo>
                  <a:lnTo>
                    <a:pt x="5325" y="11692"/>
                  </a:lnTo>
                  <a:lnTo>
                    <a:pt x="5325" y="11016"/>
                  </a:lnTo>
                  <a:lnTo>
                    <a:pt x="4718" y="11016"/>
                  </a:lnTo>
                  <a:lnTo>
                    <a:pt x="5031" y="10929"/>
                  </a:lnTo>
                  <a:lnTo>
                    <a:pt x="5620" y="10686"/>
                  </a:lnTo>
                  <a:lnTo>
                    <a:pt x="6158" y="10339"/>
                  </a:lnTo>
                  <a:lnTo>
                    <a:pt x="6626" y="9923"/>
                  </a:lnTo>
                  <a:lnTo>
                    <a:pt x="7025" y="9420"/>
                  </a:lnTo>
                  <a:lnTo>
                    <a:pt x="7338" y="8864"/>
                  </a:lnTo>
                  <a:lnTo>
                    <a:pt x="7563" y="8275"/>
                  </a:lnTo>
                  <a:lnTo>
                    <a:pt x="7685" y="7616"/>
                  </a:lnTo>
                  <a:lnTo>
                    <a:pt x="7685" y="7286"/>
                  </a:lnTo>
                  <a:lnTo>
                    <a:pt x="7685" y="4771"/>
                  </a:lnTo>
                  <a:lnTo>
                    <a:pt x="7667" y="4389"/>
                  </a:lnTo>
                  <a:lnTo>
                    <a:pt x="7529" y="3678"/>
                  </a:lnTo>
                  <a:lnTo>
                    <a:pt x="7251" y="3001"/>
                  </a:lnTo>
                  <a:lnTo>
                    <a:pt x="6869" y="2411"/>
                  </a:lnTo>
                  <a:lnTo>
                    <a:pt x="6401" y="1891"/>
                  </a:lnTo>
                  <a:lnTo>
                    <a:pt x="5829" y="1475"/>
                  </a:lnTo>
                  <a:lnTo>
                    <a:pt x="5187" y="1162"/>
                  </a:lnTo>
                  <a:lnTo>
                    <a:pt x="4493" y="972"/>
                  </a:lnTo>
                  <a:lnTo>
                    <a:pt x="4129" y="937"/>
                  </a:lnTo>
                  <a:lnTo>
                    <a:pt x="4545" y="937"/>
                  </a:lnTo>
                  <a:lnTo>
                    <a:pt x="4562" y="833"/>
                  </a:lnTo>
                  <a:lnTo>
                    <a:pt x="4562" y="746"/>
                  </a:lnTo>
                  <a:lnTo>
                    <a:pt x="4562" y="590"/>
                  </a:lnTo>
                  <a:lnTo>
                    <a:pt x="4441" y="312"/>
                  </a:lnTo>
                  <a:lnTo>
                    <a:pt x="4250" y="122"/>
                  </a:lnTo>
                  <a:lnTo>
                    <a:pt x="3990" y="18"/>
                  </a:lnTo>
                  <a:lnTo>
                    <a:pt x="3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8"/>
            <p:cNvSpPr/>
            <p:nvPr/>
          </p:nvSpPr>
          <p:spPr>
            <a:xfrm>
              <a:off x="7078756" y="2600226"/>
              <a:ext cx="158666" cy="269047"/>
            </a:xfrm>
            <a:custGeom>
              <a:avLst/>
              <a:gdLst/>
              <a:ahLst/>
              <a:cxnLst/>
              <a:rect l="l" t="t" r="r" b="b"/>
              <a:pathLst>
                <a:path w="1597" h="2708" extrusionOk="0">
                  <a:moveTo>
                    <a:pt x="348" y="1"/>
                  </a:moveTo>
                  <a:lnTo>
                    <a:pt x="192" y="18"/>
                  </a:lnTo>
                  <a:lnTo>
                    <a:pt x="18" y="209"/>
                  </a:lnTo>
                  <a:lnTo>
                    <a:pt x="1" y="348"/>
                  </a:lnTo>
                  <a:lnTo>
                    <a:pt x="1" y="2360"/>
                  </a:lnTo>
                  <a:lnTo>
                    <a:pt x="18" y="2499"/>
                  </a:lnTo>
                  <a:lnTo>
                    <a:pt x="192" y="2690"/>
                  </a:lnTo>
                  <a:lnTo>
                    <a:pt x="348" y="2707"/>
                  </a:lnTo>
                  <a:lnTo>
                    <a:pt x="1250" y="2707"/>
                  </a:lnTo>
                  <a:lnTo>
                    <a:pt x="1388" y="2690"/>
                  </a:lnTo>
                  <a:lnTo>
                    <a:pt x="1597" y="2499"/>
                  </a:lnTo>
                  <a:lnTo>
                    <a:pt x="1597" y="2360"/>
                  </a:lnTo>
                  <a:lnTo>
                    <a:pt x="1597" y="348"/>
                  </a:lnTo>
                  <a:lnTo>
                    <a:pt x="1579" y="209"/>
                  </a:lnTo>
                  <a:lnTo>
                    <a:pt x="1388" y="18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58"/>
          <p:cNvSpPr txBox="1">
            <a:spLocks noGrp="1"/>
          </p:cNvSpPr>
          <p:nvPr>
            <p:ph type="title"/>
          </p:nvPr>
        </p:nvSpPr>
        <p:spPr>
          <a:xfrm>
            <a:off x="1845692" y="1946218"/>
            <a:ext cx="5458105" cy="6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dirty="0" smtClean="0"/>
              <a:t>Unit 6: Our </a:t>
            </a:r>
            <a:r>
              <a:rPr lang="en-GB" sz="5000" dirty="0" err="1" smtClean="0"/>
              <a:t>Tet</a:t>
            </a:r>
            <a:r>
              <a:rPr lang="en-GB" sz="5000" dirty="0" smtClean="0"/>
              <a:t> holiday</a:t>
            </a:r>
            <a:br>
              <a:rPr lang="en-GB" sz="5000" dirty="0" smtClean="0"/>
            </a:br>
            <a:r>
              <a:rPr lang="en-GB" sz="3600" dirty="0" smtClean="0"/>
              <a:t>Period 46: Lesson 5: Skills 1</a:t>
            </a:r>
            <a:endParaRPr sz="3600" dirty="0"/>
          </a:p>
        </p:txBody>
      </p:sp>
      <p:sp>
        <p:nvSpPr>
          <p:cNvPr id="1028" name="Google Shape;1028;p58"/>
          <p:cNvSpPr txBox="1">
            <a:spLocks noGrp="1"/>
          </p:cNvSpPr>
          <p:nvPr>
            <p:ph type="subTitle" idx="1"/>
          </p:nvPr>
        </p:nvSpPr>
        <p:spPr>
          <a:xfrm>
            <a:off x="2098450" y="2988779"/>
            <a:ext cx="49470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9" name="Google Shape;1029;p58"/>
          <p:cNvSpPr txBox="1">
            <a:spLocks noGrp="1"/>
          </p:cNvSpPr>
          <p:nvPr>
            <p:ph type="title" idx="2"/>
          </p:nvPr>
        </p:nvSpPr>
        <p:spPr>
          <a:xfrm>
            <a:off x="3520214" y="461747"/>
            <a:ext cx="1945800" cy="74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4" name="Google Shape;1934;p82"/>
          <p:cNvGrpSpPr/>
          <p:nvPr/>
        </p:nvGrpSpPr>
        <p:grpSpPr>
          <a:xfrm>
            <a:off x="1494047" y="1199424"/>
            <a:ext cx="2062200" cy="2836200"/>
            <a:chOff x="1494047" y="1199424"/>
            <a:chExt cx="2062200" cy="2836200"/>
          </a:xfrm>
        </p:grpSpPr>
        <p:sp>
          <p:nvSpPr>
            <p:cNvPr id="1935" name="Google Shape;1935;p82"/>
            <p:cNvSpPr/>
            <p:nvPr/>
          </p:nvSpPr>
          <p:spPr>
            <a:xfrm flipH="1">
              <a:off x="1494047" y="1199424"/>
              <a:ext cx="2062200" cy="2836200"/>
            </a:xfrm>
            <a:prstGeom prst="roundRect">
              <a:avLst>
                <a:gd name="adj" fmla="val 4846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36" name="Google Shape;1936;p82"/>
            <p:cNvSpPr/>
            <p:nvPr/>
          </p:nvSpPr>
          <p:spPr>
            <a:xfrm>
              <a:off x="2420999" y="3748975"/>
              <a:ext cx="208200" cy="20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37" name="Google Shape;1937;p82"/>
          <p:cNvPicPr preferRelativeResize="0"/>
          <p:nvPr/>
        </p:nvPicPr>
        <p:blipFill rotWithShape="1">
          <a:blip r:embed="rId3">
            <a:alphaModFix/>
          </a:blip>
          <a:srcRect l="797" t="1018" r="797" b="1096"/>
          <a:stretch/>
        </p:blipFill>
        <p:spPr>
          <a:xfrm>
            <a:off x="1618349" y="1443400"/>
            <a:ext cx="1813500" cy="2224800"/>
          </a:xfrm>
          <a:prstGeom prst="roundRect">
            <a:avLst>
              <a:gd name="adj" fmla="val 1278"/>
            </a:avLst>
          </a:prstGeom>
          <a:noFill/>
          <a:ln>
            <a:noFill/>
          </a:ln>
        </p:spPr>
      </p:pic>
      <p:grpSp>
        <p:nvGrpSpPr>
          <p:cNvPr id="1938" name="Google Shape;1938;p82"/>
          <p:cNvGrpSpPr/>
          <p:nvPr/>
        </p:nvGrpSpPr>
        <p:grpSpPr>
          <a:xfrm>
            <a:off x="5196985" y="-1462697"/>
            <a:ext cx="5629317" cy="4589379"/>
            <a:chOff x="5196985" y="-1462697"/>
            <a:chExt cx="5629317" cy="4589379"/>
          </a:xfrm>
        </p:grpSpPr>
        <p:sp>
          <p:nvSpPr>
            <p:cNvPr id="1939" name="Google Shape;1939;p82"/>
            <p:cNvSpPr/>
            <p:nvPr/>
          </p:nvSpPr>
          <p:spPr>
            <a:xfrm rot="1362042">
              <a:off x="6149783" y="-772548"/>
              <a:ext cx="4220802" cy="3209080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82"/>
            <p:cNvSpPr/>
            <p:nvPr/>
          </p:nvSpPr>
          <p:spPr>
            <a:xfrm rot="-620787">
              <a:off x="6565813" y="1456978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82"/>
            <p:cNvSpPr/>
            <p:nvPr/>
          </p:nvSpPr>
          <p:spPr>
            <a:xfrm rot="-620787">
              <a:off x="6801086" y="1692192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82"/>
            <p:cNvSpPr/>
            <p:nvPr/>
          </p:nvSpPr>
          <p:spPr>
            <a:xfrm rot="-620787">
              <a:off x="7067280" y="-1255416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82"/>
            <p:cNvSpPr/>
            <p:nvPr/>
          </p:nvSpPr>
          <p:spPr>
            <a:xfrm rot="-620787">
              <a:off x="7302553" y="-1020201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82"/>
            <p:cNvSpPr/>
            <p:nvPr/>
          </p:nvSpPr>
          <p:spPr>
            <a:xfrm rot="-620787">
              <a:off x="7584835" y="207264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82"/>
            <p:cNvSpPr/>
            <p:nvPr/>
          </p:nvSpPr>
          <p:spPr>
            <a:xfrm rot="-620787">
              <a:off x="7820108" y="442478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82"/>
            <p:cNvSpPr/>
            <p:nvPr/>
          </p:nvSpPr>
          <p:spPr>
            <a:xfrm rot="-620722">
              <a:off x="7971536" y="-1016440"/>
              <a:ext cx="587901" cy="576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82"/>
            <p:cNvSpPr/>
            <p:nvPr/>
          </p:nvSpPr>
          <p:spPr>
            <a:xfrm rot="-620722">
              <a:off x="8212666" y="-820056"/>
              <a:ext cx="140884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82"/>
            <p:cNvSpPr/>
            <p:nvPr/>
          </p:nvSpPr>
          <p:spPr>
            <a:xfrm rot="-620722">
              <a:off x="9113260" y="-9143"/>
              <a:ext cx="587901" cy="576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82"/>
            <p:cNvSpPr/>
            <p:nvPr/>
          </p:nvSpPr>
          <p:spPr>
            <a:xfrm rot="-620722">
              <a:off x="9354390" y="187242"/>
              <a:ext cx="140884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82"/>
            <p:cNvSpPr/>
            <p:nvPr/>
          </p:nvSpPr>
          <p:spPr>
            <a:xfrm rot="-620725">
              <a:off x="5982772" y="-52862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82"/>
            <p:cNvSpPr/>
            <p:nvPr/>
          </p:nvSpPr>
          <p:spPr>
            <a:xfrm rot="-620725">
              <a:off x="6121564" y="86811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82"/>
            <p:cNvSpPr/>
            <p:nvPr/>
          </p:nvSpPr>
          <p:spPr>
            <a:xfrm rot="-620725">
              <a:off x="5986539" y="1505888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82"/>
            <p:cNvSpPr/>
            <p:nvPr/>
          </p:nvSpPr>
          <p:spPr>
            <a:xfrm rot="-620725">
              <a:off x="6125330" y="1645560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82"/>
            <p:cNvSpPr/>
            <p:nvPr/>
          </p:nvSpPr>
          <p:spPr>
            <a:xfrm rot="-620725">
              <a:off x="7166253" y="-557306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82"/>
            <p:cNvSpPr/>
            <p:nvPr/>
          </p:nvSpPr>
          <p:spPr>
            <a:xfrm rot="-620725">
              <a:off x="7305045" y="-417633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82"/>
            <p:cNvSpPr/>
            <p:nvPr/>
          </p:nvSpPr>
          <p:spPr>
            <a:xfrm rot="-620725">
              <a:off x="6962537" y="237810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82"/>
            <p:cNvSpPr/>
            <p:nvPr/>
          </p:nvSpPr>
          <p:spPr>
            <a:xfrm rot="-620725">
              <a:off x="7101329" y="377483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82"/>
            <p:cNvSpPr/>
            <p:nvPr/>
          </p:nvSpPr>
          <p:spPr>
            <a:xfrm rot="-3320829">
              <a:off x="5253276" y="52256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82"/>
            <p:cNvSpPr/>
            <p:nvPr/>
          </p:nvSpPr>
          <p:spPr>
            <a:xfrm rot="-3320829">
              <a:off x="5362011" y="157097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82"/>
            <p:cNvSpPr/>
            <p:nvPr/>
          </p:nvSpPr>
          <p:spPr>
            <a:xfrm rot="-3320829">
              <a:off x="6362967" y="-1027554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82"/>
            <p:cNvSpPr/>
            <p:nvPr/>
          </p:nvSpPr>
          <p:spPr>
            <a:xfrm rot="-3320829">
              <a:off x="6471703" y="-922713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82"/>
            <p:cNvSpPr/>
            <p:nvPr/>
          </p:nvSpPr>
          <p:spPr>
            <a:xfrm rot="-3320829">
              <a:off x="8184072" y="2118773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82"/>
            <p:cNvSpPr/>
            <p:nvPr/>
          </p:nvSpPr>
          <p:spPr>
            <a:xfrm rot="-3320829">
              <a:off x="8292807" y="2223614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82"/>
            <p:cNvSpPr/>
            <p:nvPr/>
          </p:nvSpPr>
          <p:spPr>
            <a:xfrm rot="-2639314">
              <a:off x="8791281" y="808221"/>
              <a:ext cx="314024" cy="30381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82"/>
            <p:cNvSpPr/>
            <p:nvPr/>
          </p:nvSpPr>
          <p:spPr>
            <a:xfrm rot="-2639314">
              <a:off x="8900955" y="915318"/>
              <a:ext cx="98702" cy="989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82"/>
            <p:cNvSpPr/>
            <p:nvPr/>
          </p:nvSpPr>
          <p:spPr>
            <a:xfrm rot="-2638981">
              <a:off x="6160368" y="554338"/>
              <a:ext cx="246201" cy="23818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82"/>
            <p:cNvSpPr/>
            <p:nvPr/>
          </p:nvSpPr>
          <p:spPr>
            <a:xfrm rot="-2638981">
              <a:off x="6246341" y="638300"/>
              <a:ext cx="77384" cy="7760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82"/>
            <p:cNvSpPr/>
            <p:nvPr/>
          </p:nvSpPr>
          <p:spPr>
            <a:xfrm rot="-2639314">
              <a:off x="9049546" y="-1201705"/>
              <a:ext cx="314024" cy="30381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82"/>
            <p:cNvSpPr/>
            <p:nvPr/>
          </p:nvSpPr>
          <p:spPr>
            <a:xfrm rot="-2639314">
              <a:off x="9159219" y="-1094607"/>
              <a:ext cx="98702" cy="989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0" name="Google Shape;1970;p82"/>
          <p:cNvGrpSpPr/>
          <p:nvPr/>
        </p:nvGrpSpPr>
        <p:grpSpPr>
          <a:xfrm>
            <a:off x="7727274" y="4212627"/>
            <a:ext cx="359027" cy="347391"/>
            <a:chOff x="7727274" y="4212627"/>
            <a:chExt cx="359027" cy="347391"/>
          </a:xfrm>
        </p:grpSpPr>
        <p:sp>
          <p:nvSpPr>
            <p:cNvPr id="1971" name="Google Shape;1971;p82"/>
            <p:cNvSpPr/>
            <p:nvPr/>
          </p:nvSpPr>
          <p:spPr>
            <a:xfrm>
              <a:off x="7727274" y="4212627"/>
              <a:ext cx="359027" cy="347391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82"/>
            <p:cNvSpPr/>
            <p:nvPr/>
          </p:nvSpPr>
          <p:spPr>
            <a:xfrm>
              <a:off x="7848316" y="4335173"/>
              <a:ext cx="112847" cy="11318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3" name="Google Shape;1973;p82"/>
          <p:cNvGrpSpPr/>
          <p:nvPr/>
        </p:nvGrpSpPr>
        <p:grpSpPr>
          <a:xfrm>
            <a:off x="4831293" y="3921733"/>
            <a:ext cx="977735" cy="977735"/>
            <a:chOff x="4831293" y="3921733"/>
            <a:chExt cx="977735" cy="977735"/>
          </a:xfrm>
        </p:grpSpPr>
        <p:sp>
          <p:nvSpPr>
            <p:cNvPr id="1974" name="Google Shape;1974;p82"/>
            <p:cNvSpPr/>
            <p:nvPr/>
          </p:nvSpPr>
          <p:spPr>
            <a:xfrm rot="2700000">
              <a:off x="4969023" y="4070375"/>
              <a:ext cx="702276" cy="680451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82"/>
            <p:cNvSpPr/>
            <p:nvPr/>
          </p:nvSpPr>
          <p:spPr>
            <a:xfrm rot="2700000">
              <a:off x="5186638" y="4303627"/>
              <a:ext cx="245647" cy="245657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6" name="Google Shape;1976;p82"/>
          <p:cNvSpPr txBox="1">
            <a:spLocks noGrp="1"/>
          </p:cNvSpPr>
          <p:nvPr>
            <p:ph type="subTitle" idx="1"/>
          </p:nvPr>
        </p:nvSpPr>
        <p:spPr>
          <a:xfrm>
            <a:off x="4572000" y="2571750"/>
            <a:ext cx="38520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You can replace the image on the screen with your own work. Just delete this one, add yours and center it properly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977" name="Google Shape;1977;p82"/>
          <p:cNvSpPr txBox="1">
            <a:spLocks noGrp="1"/>
          </p:cNvSpPr>
          <p:nvPr>
            <p:ph type="title"/>
          </p:nvPr>
        </p:nvSpPr>
        <p:spPr>
          <a:xfrm>
            <a:off x="4572000" y="1997025"/>
            <a:ext cx="3852000" cy="5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TABLET APP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2" name="Google Shape;1982;p83"/>
          <p:cNvGrpSpPr/>
          <p:nvPr/>
        </p:nvGrpSpPr>
        <p:grpSpPr>
          <a:xfrm>
            <a:off x="1839750" y="1254425"/>
            <a:ext cx="1370700" cy="2747400"/>
            <a:chOff x="1839750" y="1787825"/>
            <a:chExt cx="1370700" cy="2747400"/>
          </a:xfrm>
        </p:grpSpPr>
        <p:sp>
          <p:nvSpPr>
            <p:cNvPr id="1983" name="Google Shape;1983;p83"/>
            <p:cNvSpPr/>
            <p:nvPr/>
          </p:nvSpPr>
          <p:spPr>
            <a:xfrm>
              <a:off x="1839750" y="1787825"/>
              <a:ext cx="1370700" cy="2747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83"/>
            <p:cNvSpPr/>
            <p:nvPr/>
          </p:nvSpPr>
          <p:spPr>
            <a:xfrm>
              <a:off x="2427900" y="4243650"/>
              <a:ext cx="194400" cy="194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85" name="Google Shape;1985;p83"/>
          <p:cNvPicPr preferRelativeResize="0"/>
          <p:nvPr/>
        </p:nvPicPr>
        <p:blipFill rotWithShape="1">
          <a:blip r:embed="rId3">
            <a:alphaModFix/>
          </a:blip>
          <a:srcRect l="-10" b="7944"/>
          <a:stretch/>
        </p:blipFill>
        <p:spPr>
          <a:xfrm>
            <a:off x="1876050" y="1467224"/>
            <a:ext cx="1298100" cy="2129100"/>
          </a:xfrm>
          <a:prstGeom prst="roundRect">
            <a:avLst>
              <a:gd name="adj" fmla="val 1917"/>
            </a:avLst>
          </a:prstGeom>
          <a:noFill/>
          <a:ln>
            <a:noFill/>
          </a:ln>
        </p:spPr>
      </p:pic>
      <p:grpSp>
        <p:nvGrpSpPr>
          <p:cNvPr id="1986" name="Google Shape;1986;p83"/>
          <p:cNvGrpSpPr/>
          <p:nvPr/>
        </p:nvGrpSpPr>
        <p:grpSpPr>
          <a:xfrm>
            <a:off x="6004702" y="587111"/>
            <a:ext cx="308845" cy="298832"/>
            <a:chOff x="6004702" y="587111"/>
            <a:chExt cx="308845" cy="298832"/>
          </a:xfrm>
        </p:grpSpPr>
        <p:sp>
          <p:nvSpPr>
            <p:cNvPr id="1987" name="Google Shape;1987;p83"/>
            <p:cNvSpPr/>
            <p:nvPr/>
          </p:nvSpPr>
          <p:spPr>
            <a:xfrm>
              <a:off x="6004702" y="587111"/>
              <a:ext cx="308845" cy="29883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83"/>
            <p:cNvSpPr/>
            <p:nvPr/>
          </p:nvSpPr>
          <p:spPr>
            <a:xfrm>
              <a:off x="6108826" y="692525"/>
              <a:ext cx="97074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9" name="Google Shape;1989;p83"/>
          <p:cNvGrpSpPr/>
          <p:nvPr/>
        </p:nvGrpSpPr>
        <p:grpSpPr>
          <a:xfrm>
            <a:off x="7343243" y="885958"/>
            <a:ext cx="977735" cy="977735"/>
            <a:chOff x="7343243" y="885958"/>
            <a:chExt cx="977735" cy="977735"/>
          </a:xfrm>
        </p:grpSpPr>
        <p:sp>
          <p:nvSpPr>
            <p:cNvPr id="1990" name="Google Shape;1990;p83"/>
            <p:cNvSpPr/>
            <p:nvPr/>
          </p:nvSpPr>
          <p:spPr>
            <a:xfrm rot="2700000">
              <a:off x="7480973" y="1034600"/>
              <a:ext cx="702276" cy="680451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83"/>
            <p:cNvSpPr/>
            <p:nvPr/>
          </p:nvSpPr>
          <p:spPr>
            <a:xfrm rot="2700000">
              <a:off x="7698588" y="1267852"/>
              <a:ext cx="245647" cy="245657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2" name="Google Shape;1992;p83"/>
          <p:cNvGrpSpPr/>
          <p:nvPr/>
        </p:nvGrpSpPr>
        <p:grpSpPr>
          <a:xfrm>
            <a:off x="3669295" y="3494263"/>
            <a:ext cx="5320487" cy="4604790"/>
            <a:chOff x="3669295" y="3494263"/>
            <a:chExt cx="5320487" cy="4604790"/>
          </a:xfrm>
        </p:grpSpPr>
        <p:sp>
          <p:nvSpPr>
            <p:cNvPr id="1993" name="Google Shape;1993;p83"/>
            <p:cNvSpPr/>
            <p:nvPr/>
          </p:nvSpPr>
          <p:spPr>
            <a:xfrm rot="5477883">
              <a:off x="3421782" y="4348257"/>
              <a:ext cx="4220796" cy="3209085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83"/>
            <p:cNvSpPr/>
            <p:nvPr/>
          </p:nvSpPr>
          <p:spPr>
            <a:xfrm rot="3494947">
              <a:off x="3792250" y="4714338"/>
              <a:ext cx="702268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83"/>
            <p:cNvSpPr/>
            <p:nvPr/>
          </p:nvSpPr>
          <p:spPr>
            <a:xfrm rot="3494947">
              <a:off x="4006515" y="4944719"/>
              <a:ext cx="245645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83"/>
            <p:cNvSpPr/>
            <p:nvPr/>
          </p:nvSpPr>
          <p:spPr>
            <a:xfrm rot="3494947">
              <a:off x="6500576" y="4191351"/>
              <a:ext cx="702268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83"/>
            <p:cNvSpPr/>
            <p:nvPr/>
          </p:nvSpPr>
          <p:spPr>
            <a:xfrm rot="3494947">
              <a:off x="6714842" y="4421732"/>
              <a:ext cx="245645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83"/>
            <p:cNvSpPr/>
            <p:nvPr/>
          </p:nvSpPr>
          <p:spPr>
            <a:xfrm rot="3494947">
              <a:off x="5327656" y="5207004"/>
              <a:ext cx="702268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83"/>
            <p:cNvSpPr/>
            <p:nvPr/>
          </p:nvSpPr>
          <p:spPr>
            <a:xfrm rot="3494947">
              <a:off x="5541921" y="5437385"/>
              <a:ext cx="245645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83"/>
            <p:cNvSpPr/>
            <p:nvPr/>
          </p:nvSpPr>
          <p:spPr>
            <a:xfrm rot="3494957">
              <a:off x="6692983" y="5100331"/>
              <a:ext cx="587889" cy="576095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83"/>
            <p:cNvSpPr/>
            <p:nvPr/>
          </p:nvSpPr>
          <p:spPr>
            <a:xfrm rot="3494957">
              <a:off x="6942280" y="5326341"/>
              <a:ext cx="140881" cy="141739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83"/>
            <p:cNvSpPr/>
            <p:nvPr/>
          </p:nvSpPr>
          <p:spPr>
            <a:xfrm rot="3494919">
              <a:off x="5211360" y="3574295"/>
              <a:ext cx="408354" cy="395090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83"/>
            <p:cNvSpPr/>
            <p:nvPr/>
          </p:nvSpPr>
          <p:spPr>
            <a:xfrm rot="3494919">
              <a:off x="5344870" y="3708720"/>
              <a:ext cx="128351" cy="12872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83"/>
            <p:cNvSpPr/>
            <p:nvPr/>
          </p:nvSpPr>
          <p:spPr>
            <a:xfrm rot="3494919">
              <a:off x="3761492" y="4146656"/>
              <a:ext cx="408354" cy="395090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83"/>
            <p:cNvSpPr/>
            <p:nvPr/>
          </p:nvSpPr>
          <p:spPr>
            <a:xfrm rot="3494919">
              <a:off x="3895001" y="4281081"/>
              <a:ext cx="128351" cy="12872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83"/>
            <p:cNvSpPr/>
            <p:nvPr/>
          </p:nvSpPr>
          <p:spPr>
            <a:xfrm rot="3494919">
              <a:off x="6112915" y="4492058"/>
              <a:ext cx="408354" cy="395090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83"/>
            <p:cNvSpPr/>
            <p:nvPr/>
          </p:nvSpPr>
          <p:spPr>
            <a:xfrm rot="3494919">
              <a:off x="6246425" y="4626483"/>
              <a:ext cx="128351" cy="12872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83"/>
            <p:cNvSpPr/>
            <p:nvPr/>
          </p:nvSpPr>
          <p:spPr>
            <a:xfrm rot="3494919">
              <a:off x="5298293" y="4592565"/>
              <a:ext cx="408354" cy="395090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83"/>
            <p:cNvSpPr/>
            <p:nvPr/>
          </p:nvSpPr>
          <p:spPr>
            <a:xfrm rot="3494919">
              <a:off x="5431803" y="4726989"/>
              <a:ext cx="128351" cy="12872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83"/>
            <p:cNvSpPr/>
            <p:nvPr/>
          </p:nvSpPr>
          <p:spPr>
            <a:xfrm rot="794905">
              <a:off x="7532909" y="4608351"/>
              <a:ext cx="308854" cy="298841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83"/>
            <p:cNvSpPr/>
            <p:nvPr/>
          </p:nvSpPr>
          <p:spPr>
            <a:xfrm rot="794905">
              <a:off x="7636008" y="4713239"/>
              <a:ext cx="97077" cy="9736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83"/>
            <p:cNvSpPr/>
            <p:nvPr/>
          </p:nvSpPr>
          <p:spPr>
            <a:xfrm rot="1476854">
              <a:off x="4835363" y="3935570"/>
              <a:ext cx="246186" cy="238190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83"/>
            <p:cNvSpPr/>
            <p:nvPr/>
          </p:nvSpPr>
          <p:spPr>
            <a:xfrm rot="1476854">
              <a:off x="4916928" y="4018659"/>
              <a:ext cx="77380" cy="77604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83"/>
            <p:cNvSpPr/>
            <p:nvPr/>
          </p:nvSpPr>
          <p:spPr>
            <a:xfrm rot="3494957">
              <a:off x="8296210" y="4008602"/>
              <a:ext cx="587889" cy="576095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83"/>
            <p:cNvSpPr/>
            <p:nvPr/>
          </p:nvSpPr>
          <p:spPr>
            <a:xfrm rot="3494957">
              <a:off x="8545508" y="4234612"/>
              <a:ext cx="140881" cy="141739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6" name="Google Shape;2016;p83"/>
          <p:cNvGrpSpPr/>
          <p:nvPr/>
        </p:nvGrpSpPr>
        <p:grpSpPr>
          <a:xfrm>
            <a:off x="719999" y="4144676"/>
            <a:ext cx="547614" cy="542934"/>
            <a:chOff x="5815299" y="672326"/>
            <a:chExt cx="547614" cy="542934"/>
          </a:xfrm>
        </p:grpSpPr>
        <p:sp>
          <p:nvSpPr>
            <p:cNvPr id="2017" name="Google Shape;2017;p83"/>
            <p:cNvSpPr/>
            <p:nvPr/>
          </p:nvSpPr>
          <p:spPr>
            <a:xfrm rot="1821888">
              <a:off x="5886574" y="747827"/>
              <a:ext cx="405065" cy="391931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83"/>
            <p:cNvSpPr/>
            <p:nvPr/>
          </p:nvSpPr>
          <p:spPr>
            <a:xfrm rot="1821888">
              <a:off x="6020351" y="884066"/>
              <a:ext cx="127317" cy="127694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9" name="Google Shape;2019;p83"/>
          <p:cNvSpPr txBox="1">
            <a:spLocks noGrp="1"/>
          </p:cNvSpPr>
          <p:nvPr>
            <p:ph type="subTitle" idx="1"/>
          </p:nvPr>
        </p:nvSpPr>
        <p:spPr>
          <a:xfrm>
            <a:off x="4572000" y="2571750"/>
            <a:ext cx="38520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You can replace the image on the screen with your own work. Just delete this one, add yours and center it properly</a:t>
            </a:r>
            <a:endParaRPr/>
          </a:p>
        </p:txBody>
      </p:sp>
      <p:sp>
        <p:nvSpPr>
          <p:cNvPr id="2020" name="Google Shape;2020;p83"/>
          <p:cNvSpPr txBox="1">
            <a:spLocks noGrp="1"/>
          </p:cNvSpPr>
          <p:nvPr>
            <p:ph type="title"/>
          </p:nvPr>
        </p:nvSpPr>
        <p:spPr>
          <a:xfrm>
            <a:off x="4572000" y="1997025"/>
            <a:ext cx="3852000" cy="5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MOBILE WEB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5" name="Google Shape;2025;p84"/>
          <p:cNvGrpSpPr/>
          <p:nvPr/>
        </p:nvGrpSpPr>
        <p:grpSpPr>
          <a:xfrm>
            <a:off x="1713129" y="3139666"/>
            <a:ext cx="316360" cy="316360"/>
            <a:chOff x="1379798" y="1723250"/>
            <a:chExt cx="397887" cy="397887"/>
          </a:xfrm>
        </p:grpSpPr>
        <p:sp>
          <p:nvSpPr>
            <p:cNvPr id="2026" name="Google Shape;2026;p84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84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84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84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0" name="Google Shape;2030;p84"/>
          <p:cNvGrpSpPr/>
          <p:nvPr/>
        </p:nvGrpSpPr>
        <p:grpSpPr>
          <a:xfrm>
            <a:off x="846360" y="3139666"/>
            <a:ext cx="316376" cy="316360"/>
            <a:chOff x="266768" y="1721375"/>
            <a:chExt cx="397907" cy="397887"/>
          </a:xfrm>
        </p:grpSpPr>
        <p:sp>
          <p:nvSpPr>
            <p:cNvPr id="2031" name="Google Shape;2031;p84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84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3" name="Google Shape;2033;p84"/>
          <p:cNvGrpSpPr/>
          <p:nvPr/>
        </p:nvGrpSpPr>
        <p:grpSpPr>
          <a:xfrm>
            <a:off x="1279762" y="3139666"/>
            <a:ext cx="316343" cy="316360"/>
            <a:chOff x="864491" y="1723250"/>
            <a:chExt cx="397866" cy="397887"/>
          </a:xfrm>
        </p:grpSpPr>
        <p:sp>
          <p:nvSpPr>
            <p:cNvPr id="2034" name="Google Shape;2034;p84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84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84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7" name="Google Shape;2037;p84"/>
          <p:cNvSpPr/>
          <p:nvPr/>
        </p:nvSpPr>
        <p:spPr>
          <a:xfrm>
            <a:off x="2146438" y="3168372"/>
            <a:ext cx="317330" cy="258816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8" name="Google Shape;2038;p84"/>
          <p:cNvGrpSpPr/>
          <p:nvPr/>
        </p:nvGrpSpPr>
        <p:grpSpPr>
          <a:xfrm>
            <a:off x="7494188" y="-1992650"/>
            <a:ext cx="1080377" cy="6335701"/>
            <a:chOff x="7494188" y="-1992650"/>
            <a:chExt cx="1080377" cy="6335701"/>
          </a:xfrm>
        </p:grpSpPr>
        <p:sp>
          <p:nvSpPr>
            <p:cNvPr id="2039" name="Google Shape;2039;p84"/>
            <p:cNvSpPr/>
            <p:nvPr/>
          </p:nvSpPr>
          <p:spPr>
            <a:xfrm>
              <a:off x="8035565" y="-1992650"/>
              <a:ext cx="0" cy="5450524"/>
            </a:xfrm>
            <a:custGeom>
              <a:avLst/>
              <a:gdLst/>
              <a:ahLst/>
              <a:cxnLst/>
              <a:rect l="l" t="t" r="r" b="b"/>
              <a:pathLst>
                <a:path h="38771" fill="none" extrusionOk="0">
                  <a:moveTo>
                    <a:pt x="0" y="1"/>
                  </a:moveTo>
                  <a:lnTo>
                    <a:pt x="0" y="387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84"/>
            <p:cNvSpPr/>
            <p:nvPr/>
          </p:nvSpPr>
          <p:spPr>
            <a:xfrm>
              <a:off x="8018414" y="-1992650"/>
              <a:ext cx="36692" cy="5450524"/>
            </a:xfrm>
            <a:custGeom>
              <a:avLst/>
              <a:gdLst/>
              <a:ahLst/>
              <a:cxnLst/>
              <a:rect l="l" t="t" r="r" b="b"/>
              <a:pathLst>
                <a:path w="261" h="38771" extrusionOk="0">
                  <a:moveTo>
                    <a:pt x="1" y="1"/>
                  </a:moveTo>
                  <a:lnTo>
                    <a:pt x="1" y="38771"/>
                  </a:lnTo>
                  <a:lnTo>
                    <a:pt x="261" y="3877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84"/>
            <p:cNvSpPr/>
            <p:nvPr/>
          </p:nvSpPr>
          <p:spPr>
            <a:xfrm>
              <a:off x="8101357" y="3677112"/>
              <a:ext cx="19682" cy="597616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0" y="1"/>
                  </a:moveTo>
                  <a:lnTo>
                    <a:pt x="52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84"/>
            <p:cNvSpPr/>
            <p:nvPr/>
          </p:nvSpPr>
          <p:spPr>
            <a:xfrm>
              <a:off x="8074506" y="3677112"/>
              <a:ext cx="19682" cy="624467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1" y="1"/>
                  </a:moveTo>
                  <a:lnTo>
                    <a:pt x="53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84"/>
            <p:cNvSpPr/>
            <p:nvPr/>
          </p:nvSpPr>
          <p:spPr>
            <a:xfrm>
              <a:off x="8047655" y="3677112"/>
              <a:ext cx="17292" cy="665939"/>
            </a:xfrm>
            <a:custGeom>
              <a:avLst/>
              <a:gdLst/>
              <a:ahLst/>
              <a:cxnLst/>
              <a:rect l="l" t="t" r="r" b="b"/>
              <a:pathLst>
                <a:path w="123" h="4737" extrusionOk="0">
                  <a:moveTo>
                    <a:pt x="1" y="1"/>
                  </a:moveTo>
                  <a:lnTo>
                    <a:pt x="35" y="4737"/>
                  </a:lnTo>
                  <a:lnTo>
                    <a:pt x="122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84"/>
            <p:cNvSpPr/>
            <p:nvPr/>
          </p:nvSpPr>
          <p:spPr>
            <a:xfrm>
              <a:off x="8016024" y="3677112"/>
              <a:ext cx="19541" cy="665939"/>
            </a:xfrm>
            <a:custGeom>
              <a:avLst/>
              <a:gdLst/>
              <a:ahLst/>
              <a:cxnLst/>
              <a:rect l="l" t="t" r="r" b="b"/>
              <a:pathLst>
                <a:path w="139" h="4737" extrusionOk="0">
                  <a:moveTo>
                    <a:pt x="0" y="1"/>
                  </a:moveTo>
                  <a:lnTo>
                    <a:pt x="52" y="4737"/>
                  </a:lnTo>
                  <a:lnTo>
                    <a:pt x="139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84"/>
            <p:cNvSpPr/>
            <p:nvPr/>
          </p:nvSpPr>
          <p:spPr>
            <a:xfrm>
              <a:off x="7989173" y="3677112"/>
              <a:ext cx="19682" cy="624467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0" y="1"/>
                  </a:moveTo>
                  <a:lnTo>
                    <a:pt x="52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84"/>
            <p:cNvSpPr/>
            <p:nvPr/>
          </p:nvSpPr>
          <p:spPr>
            <a:xfrm>
              <a:off x="7962322" y="3677112"/>
              <a:ext cx="19682" cy="597616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1" y="1"/>
                  </a:moveTo>
                  <a:lnTo>
                    <a:pt x="53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84"/>
            <p:cNvSpPr/>
            <p:nvPr/>
          </p:nvSpPr>
          <p:spPr>
            <a:xfrm>
              <a:off x="7496577" y="1392112"/>
              <a:ext cx="1070676" cy="1424382"/>
            </a:xfrm>
            <a:custGeom>
              <a:avLst/>
              <a:gdLst/>
              <a:ahLst/>
              <a:cxnLst/>
              <a:rect l="l" t="t" r="r" b="b"/>
              <a:pathLst>
                <a:path w="7616" h="10132" extrusionOk="0">
                  <a:moveTo>
                    <a:pt x="2828" y="1"/>
                  </a:moveTo>
                  <a:lnTo>
                    <a:pt x="2221" y="140"/>
                  </a:lnTo>
                  <a:lnTo>
                    <a:pt x="1648" y="383"/>
                  </a:lnTo>
                  <a:lnTo>
                    <a:pt x="1145" y="712"/>
                  </a:lnTo>
                  <a:lnTo>
                    <a:pt x="712" y="1146"/>
                  </a:lnTo>
                  <a:lnTo>
                    <a:pt x="365" y="1649"/>
                  </a:lnTo>
                  <a:lnTo>
                    <a:pt x="139" y="2221"/>
                  </a:lnTo>
                  <a:lnTo>
                    <a:pt x="0" y="2846"/>
                  </a:lnTo>
                  <a:lnTo>
                    <a:pt x="0" y="3158"/>
                  </a:lnTo>
                  <a:lnTo>
                    <a:pt x="0" y="6957"/>
                  </a:lnTo>
                  <a:lnTo>
                    <a:pt x="0" y="7287"/>
                  </a:lnTo>
                  <a:lnTo>
                    <a:pt x="139" y="7911"/>
                  </a:lnTo>
                  <a:lnTo>
                    <a:pt x="382" y="8466"/>
                  </a:lnTo>
                  <a:lnTo>
                    <a:pt x="712" y="8969"/>
                  </a:lnTo>
                  <a:lnTo>
                    <a:pt x="1145" y="9403"/>
                  </a:lnTo>
                  <a:lnTo>
                    <a:pt x="1648" y="9750"/>
                  </a:lnTo>
                  <a:lnTo>
                    <a:pt x="2221" y="9993"/>
                  </a:lnTo>
                  <a:lnTo>
                    <a:pt x="2845" y="10114"/>
                  </a:lnTo>
                  <a:lnTo>
                    <a:pt x="3157" y="10132"/>
                  </a:lnTo>
                  <a:lnTo>
                    <a:pt x="4441" y="10132"/>
                  </a:lnTo>
                  <a:lnTo>
                    <a:pt x="4771" y="10114"/>
                  </a:lnTo>
                  <a:lnTo>
                    <a:pt x="5395" y="9993"/>
                  </a:lnTo>
                  <a:lnTo>
                    <a:pt x="5950" y="9750"/>
                  </a:lnTo>
                  <a:lnTo>
                    <a:pt x="6453" y="9403"/>
                  </a:lnTo>
                  <a:lnTo>
                    <a:pt x="6887" y="8969"/>
                  </a:lnTo>
                  <a:lnTo>
                    <a:pt x="7234" y="8466"/>
                  </a:lnTo>
                  <a:lnTo>
                    <a:pt x="7477" y="7911"/>
                  </a:lnTo>
                  <a:lnTo>
                    <a:pt x="7598" y="7287"/>
                  </a:lnTo>
                  <a:lnTo>
                    <a:pt x="7616" y="6957"/>
                  </a:lnTo>
                  <a:lnTo>
                    <a:pt x="7616" y="3158"/>
                  </a:lnTo>
                  <a:lnTo>
                    <a:pt x="7598" y="2829"/>
                  </a:lnTo>
                  <a:lnTo>
                    <a:pt x="7477" y="2221"/>
                  </a:lnTo>
                  <a:lnTo>
                    <a:pt x="7234" y="1649"/>
                  </a:lnTo>
                  <a:lnTo>
                    <a:pt x="6887" y="1146"/>
                  </a:lnTo>
                  <a:lnTo>
                    <a:pt x="6453" y="712"/>
                  </a:lnTo>
                  <a:lnTo>
                    <a:pt x="5950" y="365"/>
                  </a:lnTo>
                  <a:lnTo>
                    <a:pt x="5378" y="14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84"/>
            <p:cNvSpPr/>
            <p:nvPr/>
          </p:nvSpPr>
          <p:spPr>
            <a:xfrm>
              <a:off x="7494188" y="1260529"/>
              <a:ext cx="1080377" cy="1709624"/>
            </a:xfrm>
            <a:custGeom>
              <a:avLst/>
              <a:gdLst/>
              <a:ahLst/>
              <a:cxnLst/>
              <a:rect l="l" t="t" r="r" b="b"/>
              <a:pathLst>
                <a:path w="7685" h="12161" extrusionOk="0">
                  <a:moveTo>
                    <a:pt x="2880" y="1128"/>
                  </a:moveTo>
                  <a:lnTo>
                    <a:pt x="2637" y="1267"/>
                  </a:lnTo>
                  <a:lnTo>
                    <a:pt x="2238" y="1631"/>
                  </a:lnTo>
                  <a:lnTo>
                    <a:pt x="1960" y="2099"/>
                  </a:lnTo>
                  <a:lnTo>
                    <a:pt x="1804" y="2620"/>
                  </a:lnTo>
                  <a:lnTo>
                    <a:pt x="1787" y="2897"/>
                  </a:lnTo>
                  <a:lnTo>
                    <a:pt x="1787" y="9090"/>
                  </a:lnTo>
                  <a:lnTo>
                    <a:pt x="1804" y="9368"/>
                  </a:lnTo>
                  <a:lnTo>
                    <a:pt x="1960" y="9905"/>
                  </a:lnTo>
                  <a:lnTo>
                    <a:pt x="2255" y="10374"/>
                  </a:lnTo>
                  <a:lnTo>
                    <a:pt x="2637" y="10738"/>
                  </a:lnTo>
                  <a:lnTo>
                    <a:pt x="2880" y="10859"/>
                  </a:lnTo>
                  <a:lnTo>
                    <a:pt x="2585" y="10790"/>
                  </a:lnTo>
                  <a:lnTo>
                    <a:pt x="2030" y="10547"/>
                  </a:lnTo>
                  <a:lnTo>
                    <a:pt x="1527" y="10200"/>
                  </a:lnTo>
                  <a:lnTo>
                    <a:pt x="1076" y="9801"/>
                  </a:lnTo>
                  <a:lnTo>
                    <a:pt x="694" y="9333"/>
                  </a:lnTo>
                  <a:lnTo>
                    <a:pt x="399" y="8795"/>
                  </a:lnTo>
                  <a:lnTo>
                    <a:pt x="191" y="8205"/>
                  </a:lnTo>
                  <a:lnTo>
                    <a:pt x="87" y="7581"/>
                  </a:lnTo>
                  <a:lnTo>
                    <a:pt x="87" y="7269"/>
                  </a:lnTo>
                  <a:lnTo>
                    <a:pt x="87" y="4753"/>
                  </a:lnTo>
                  <a:lnTo>
                    <a:pt x="87" y="4424"/>
                  </a:lnTo>
                  <a:lnTo>
                    <a:pt x="191" y="3799"/>
                  </a:lnTo>
                  <a:lnTo>
                    <a:pt x="399" y="3227"/>
                  </a:lnTo>
                  <a:lnTo>
                    <a:pt x="694" y="2689"/>
                  </a:lnTo>
                  <a:lnTo>
                    <a:pt x="1076" y="2203"/>
                  </a:lnTo>
                  <a:lnTo>
                    <a:pt x="1509" y="1804"/>
                  </a:lnTo>
                  <a:lnTo>
                    <a:pt x="2012" y="1457"/>
                  </a:lnTo>
                  <a:lnTo>
                    <a:pt x="2585" y="1215"/>
                  </a:lnTo>
                  <a:lnTo>
                    <a:pt x="2880" y="1128"/>
                  </a:lnTo>
                  <a:close/>
                  <a:moveTo>
                    <a:pt x="4684" y="1128"/>
                  </a:moveTo>
                  <a:lnTo>
                    <a:pt x="4979" y="1215"/>
                  </a:lnTo>
                  <a:lnTo>
                    <a:pt x="5551" y="1457"/>
                  </a:lnTo>
                  <a:lnTo>
                    <a:pt x="6071" y="1787"/>
                  </a:lnTo>
                  <a:lnTo>
                    <a:pt x="6540" y="2186"/>
                  </a:lnTo>
                  <a:lnTo>
                    <a:pt x="6921" y="2672"/>
                  </a:lnTo>
                  <a:lnTo>
                    <a:pt x="7234" y="3209"/>
                  </a:lnTo>
                  <a:lnTo>
                    <a:pt x="7442" y="3799"/>
                  </a:lnTo>
                  <a:lnTo>
                    <a:pt x="7546" y="4441"/>
                  </a:lnTo>
                  <a:lnTo>
                    <a:pt x="7563" y="4771"/>
                  </a:lnTo>
                  <a:lnTo>
                    <a:pt x="7563" y="7269"/>
                  </a:lnTo>
                  <a:lnTo>
                    <a:pt x="7546" y="7598"/>
                  </a:lnTo>
                  <a:lnTo>
                    <a:pt x="7442" y="8223"/>
                  </a:lnTo>
                  <a:lnTo>
                    <a:pt x="7234" y="8812"/>
                  </a:lnTo>
                  <a:lnTo>
                    <a:pt x="6921" y="9350"/>
                  </a:lnTo>
                  <a:lnTo>
                    <a:pt x="6540" y="9836"/>
                  </a:lnTo>
                  <a:lnTo>
                    <a:pt x="6071" y="10252"/>
                  </a:lnTo>
                  <a:lnTo>
                    <a:pt x="5551" y="10582"/>
                  </a:lnTo>
                  <a:lnTo>
                    <a:pt x="4979" y="10825"/>
                  </a:lnTo>
                  <a:lnTo>
                    <a:pt x="4684" y="10911"/>
                  </a:lnTo>
                  <a:lnTo>
                    <a:pt x="4927" y="10773"/>
                  </a:lnTo>
                  <a:lnTo>
                    <a:pt x="5325" y="10408"/>
                  </a:lnTo>
                  <a:lnTo>
                    <a:pt x="5620" y="9940"/>
                  </a:lnTo>
                  <a:lnTo>
                    <a:pt x="5794" y="9402"/>
                  </a:lnTo>
                  <a:lnTo>
                    <a:pt x="5811" y="9107"/>
                  </a:lnTo>
                  <a:lnTo>
                    <a:pt x="5811" y="2932"/>
                  </a:lnTo>
                  <a:lnTo>
                    <a:pt x="5794" y="2637"/>
                  </a:lnTo>
                  <a:lnTo>
                    <a:pt x="5620" y="2082"/>
                  </a:lnTo>
                  <a:lnTo>
                    <a:pt x="5325" y="1631"/>
                  </a:lnTo>
                  <a:lnTo>
                    <a:pt x="4927" y="1267"/>
                  </a:lnTo>
                  <a:lnTo>
                    <a:pt x="4684" y="1128"/>
                  </a:lnTo>
                  <a:close/>
                  <a:moveTo>
                    <a:pt x="3782" y="1006"/>
                  </a:moveTo>
                  <a:lnTo>
                    <a:pt x="3782" y="10998"/>
                  </a:lnTo>
                  <a:lnTo>
                    <a:pt x="3608" y="10998"/>
                  </a:lnTo>
                  <a:lnTo>
                    <a:pt x="3261" y="10929"/>
                  </a:lnTo>
                  <a:lnTo>
                    <a:pt x="2637" y="10617"/>
                  </a:lnTo>
                  <a:lnTo>
                    <a:pt x="2186" y="10113"/>
                  </a:lnTo>
                  <a:lnTo>
                    <a:pt x="1926" y="9454"/>
                  </a:lnTo>
                  <a:lnTo>
                    <a:pt x="1908" y="9090"/>
                  </a:lnTo>
                  <a:lnTo>
                    <a:pt x="1908" y="2915"/>
                  </a:lnTo>
                  <a:lnTo>
                    <a:pt x="1926" y="2550"/>
                  </a:lnTo>
                  <a:lnTo>
                    <a:pt x="2186" y="1891"/>
                  </a:lnTo>
                  <a:lnTo>
                    <a:pt x="2637" y="1388"/>
                  </a:lnTo>
                  <a:lnTo>
                    <a:pt x="3261" y="1058"/>
                  </a:lnTo>
                  <a:lnTo>
                    <a:pt x="3608" y="1006"/>
                  </a:lnTo>
                  <a:close/>
                  <a:moveTo>
                    <a:pt x="3868" y="1006"/>
                  </a:moveTo>
                  <a:lnTo>
                    <a:pt x="4250" y="1024"/>
                  </a:lnTo>
                  <a:lnTo>
                    <a:pt x="4909" y="1336"/>
                  </a:lnTo>
                  <a:lnTo>
                    <a:pt x="5412" y="1839"/>
                  </a:lnTo>
                  <a:lnTo>
                    <a:pt x="5690" y="2516"/>
                  </a:lnTo>
                  <a:lnTo>
                    <a:pt x="5724" y="2915"/>
                  </a:lnTo>
                  <a:lnTo>
                    <a:pt x="5724" y="9090"/>
                  </a:lnTo>
                  <a:lnTo>
                    <a:pt x="5690" y="9472"/>
                  </a:lnTo>
                  <a:lnTo>
                    <a:pt x="5412" y="10148"/>
                  </a:lnTo>
                  <a:lnTo>
                    <a:pt x="4909" y="10669"/>
                  </a:lnTo>
                  <a:lnTo>
                    <a:pt x="4250" y="10963"/>
                  </a:lnTo>
                  <a:lnTo>
                    <a:pt x="3868" y="10998"/>
                  </a:lnTo>
                  <a:lnTo>
                    <a:pt x="3868" y="1006"/>
                  </a:lnTo>
                  <a:close/>
                  <a:moveTo>
                    <a:pt x="3834" y="0"/>
                  </a:moveTo>
                  <a:lnTo>
                    <a:pt x="3678" y="18"/>
                  </a:lnTo>
                  <a:lnTo>
                    <a:pt x="3417" y="122"/>
                  </a:lnTo>
                  <a:lnTo>
                    <a:pt x="3209" y="312"/>
                  </a:lnTo>
                  <a:lnTo>
                    <a:pt x="3105" y="590"/>
                  </a:lnTo>
                  <a:lnTo>
                    <a:pt x="3088" y="746"/>
                  </a:lnTo>
                  <a:lnTo>
                    <a:pt x="3105" y="833"/>
                  </a:lnTo>
                  <a:lnTo>
                    <a:pt x="3122" y="937"/>
                  </a:lnTo>
                  <a:lnTo>
                    <a:pt x="3573" y="937"/>
                  </a:lnTo>
                  <a:lnTo>
                    <a:pt x="3192" y="972"/>
                  </a:lnTo>
                  <a:lnTo>
                    <a:pt x="2498" y="1162"/>
                  </a:lnTo>
                  <a:lnTo>
                    <a:pt x="1856" y="1457"/>
                  </a:lnTo>
                  <a:lnTo>
                    <a:pt x="1284" y="1891"/>
                  </a:lnTo>
                  <a:lnTo>
                    <a:pt x="798" y="2394"/>
                  </a:lnTo>
                  <a:lnTo>
                    <a:pt x="416" y="3001"/>
                  </a:lnTo>
                  <a:lnTo>
                    <a:pt x="139" y="3660"/>
                  </a:lnTo>
                  <a:lnTo>
                    <a:pt x="0" y="4372"/>
                  </a:lnTo>
                  <a:lnTo>
                    <a:pt x="0" y="4753"/>
                  </a:lnTo>
                  <a:lnTo>
                    <a:pt x="0" y="7269"/>
                  </a:lnTo>
                  <a:lnTo>
                    <a:pt x="0" y="7598"/>
                  </a:lnTo>
                  <a:lnTo>
                    <a:pt x="121" y="8257"/>
                  </a:lnTo>
                  <a:lnTo>
                    <a:pt x="330" y="8864"/>
                  </a:lnTo>
                  <a:lnTo>
                    <a:pt x="659" y="9420"/>
                  </a:lnTo>
                  <a:lnTo>
                    <a:pt x="1058" y="9905"/>
                  </a:lnTo>
                  <a:lnTo>
                    <a:pt x="1527" y="10322"/>
                  </a:lnTo>
                  <a:lnTo>
                    <a:pt x="2064" y="10669"/>
                  </a:lnTo>
                  <a:lnTo>
                    <a:pt x="2671" y="10911"/>
                  </a:lnTo>
                  <a:lnTo>
                    <a:pt x="2984" y="10998"/>
                  </a:lnTo>
                  <a:lnTo>
                    <a:pt x="2446" y="10998"/>
                  </a:lnTo>
                  <a:lnTo>
                    <a:pt x="2446" y="11605"/>
                  </a:lnTo>
                  <a:lnTo>
                    <a:pt x="2446" y="11709"/>
                  </a:lnTo>
                  <a:lnTo>
                    <a:pt x="2533" y="11918"/>
                  </a:lnTo>
                  <a:lnTo>
                    <a:pt x="2689" y="12074"/>
                  </a:lnTo>
                  <a:lnTo>
                    <a:pt x="2897" y="12160"/>
                  </a:lnTo>
                  <a:lnTo>
                    <a:pt x="4857" y="12160"/>
                  </a:lnTo>
                  <a:lnTo>
                    <a:pt x="5031" y="12143"/>
                  </a:lnTo>
                  <a:lnTo>
                    <a:pt x="5291" y="11883"/>
                  </a:lnTo>
                  <a:lnTo>
                    <a:pt x="5325" y="11692"/>
                  </a:lnTo>
                  <a:lnTo>
                    <a:pt x="5325" y="11016"/>
                  </a:lnTo>
                  <a:lnTo>
                    <a:pt x="4718" y="11016"/>
                  </a:lnTo>
                  <a:lnTo>
                    <a:pt x="5031" y="10929"/>
                  </a:lnTo>
                  <a:lnTo>
                    <a:pt x="5620" y="10686"/>
                  </a:lnTo>
                  <a:lnTo>
                    <a:pt x="6158" y="10339"/>
                  </a:lnTo>
                  <a:lnTo>
                    <a:pt x="6626" y="9923"/>
                  </a:lnTo>
                  <a:lnTo>
                    <a:pt x="7025" y="9420"/>
                  </a:lnTo>
                  <a:lnTo>
                    <a:pt x="7338" y="8864"/>
                  </a:lnTo>
                  <a:lnTo>
                    <a:pt x="7563" y="8275"/>
                  </a:lnTo>
                  <a:lnTo>
                    <a:pt x="7685" y="7616"/>
                  </a:lnTo>
                  <a:lnTo>
                    <a:pt x="7685" y="7286"/>
                  </a:lnTo>
                  <a:lnTo>
                    <a:pt x="7685" y="4771"/>
                  </a:lnTo>
                  <a:lnTo>
                    <a:pt x="7667" y="4389"/>
                  </a:lnTo>
                  <a:lnTo>
                    <a:pt x="7529" y="3678"/>
                  </a:lnTo>
                  <a:lnTo>
                    <a:pt x="7251" y="3001"/>
                  </a:lnTo>
                  <a:lnTo>
                    <a:pt x="6869" y="2411"/>
                  </a:lnTo>
                  <a:lnTo>
                    <a:pt x="6401" y="1891"/>
                  </a:lnTo>
                  <a:lnTo>
                    <a:pt x="5829" y="1475"/>
                  </a:lnTo>
                  <a:lnTo>
                    <a:pt x="5187" y="1162"/>
                  </a:lnTo>
                  <a:lnTo>
                    <a:pt x="4493" y="972"/>
                  </a:lnTo>
                  <a:lnTo>
                    <a:pt x="4129" y="937"/>
                  </a:lnTo>
                  <a:lnTo>
                    <a:pt x="4545" y="937"/>
                  </a:lnTo>
                  <a:lnTo>
                    <a:pt x="4562" y="833"/>
                  </a:lnTo>
                  <a:lnTo>
                    <a:pt x="4562" y="746"/>
                  </a:lnTo>
                  <a:lnTo>
                    <a:pt x="4562" y="590"/>
                  </a:lnTo>
                  <a:lnTo>
                    <a:pt x="4441" y="312"/>
                  </a:lnTo>
                  <a:lnTo>
                    <a:pt x="4250" y="122"/>
                  </a:lnTo>
                  <a:lnTo>
                    <a:pt x="3990" y="18"/>
                  </a:lnTo>
                  <a:lnTo>
                    <a:pt x="3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84"/>
            <p:cNvSpPr/>
            <p:nvPr/>
          </p:nvSpPr>
          <p:spPr>
            <a:xfrm>
              <a:off x="7920851" y="3367412"/>
              <a:ext cx="224510" cy="380697"/>
            </a:xfrm>
            <a:custGeom>
              <a:avLst/>
              <a:gdLst/>
              <a:ahLst/>
              <a:cxnLst/>
              <a:rect l="l" t="t" r="r" b="b"/>
              <a:pathLst>
                <a:path w="1597" h="2708" extrusionOk="0">
                  <a:moveTo>
                    <a:pt x="348" y="1"/>
                  </a:moveTo>
                  <a:lnTo>
                    <a:pt x="192" y="18"/>
                  </a:lnTo>
                  <a:lnTo>
                    <a:pt x="18" y="209"/>
                  </a:lnTo>
                  <a:lnTo>
                    <a:pt x="1" y="348"/>
                  </a:lnTo>
                  <a:lnTo>
                    <a:pt x="1" y="2360"/>
                  </a:lnTo>
                  <a:lnTo>
                    <a:pt x="18" y="2499"/>
                  </a:lnTo>
                  <a:lnTo>
                    <a:pt x="192" y="2690"/>
                  </a:lnTo>
                  <a:lnTo>
                    <a:pt x="348" y="2707"/>
                  </a:lnTo>
                  <a:lnTo>
                    <a:pt x="1250" y="2707"/>
                  </a:lnTo>
                  <a:lnTo>
                    <a:pt x="1388" y="2690"/>
                  </a:lnTo>
                  <a:lnTo>
                    <a:pt x="1597" y="2499"/>
                  </a:lnTo>
                  <a:lnTo>
                    <a:pt x="1597" y="2360"/>
                  </a:lnTo>
                  <a:lnTo>
                    <a:pt x="1597" y="348"/>
                  </a:lnTo>
                  <a:lnTo>
                    <a:pt x="1579" y="209"/>
                  </a:lnTo>
                  <a:lnTo>
                    <a:pt x="1388" y="18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0" name="Google Shape;2050;p84"/>
          <p:cNvGrpSpPr/>
          <p:nvPr/>
        </p:nvGrpSpPr>
        <p:grpSpPr>
          <a:xfrm>
            <a:off x="5032100" y="-1346799"/>
            <a:ext cx="903007" cy="5295500"/>
            <a:chOff x="5032100" y="-1346799"/>
            <a:chExt cx="903007" cy="5295500"/>
          </a:xfrm>
        </p:grpSpPr>
        <p:sp>
          <p:nvSpPr>
            <p:cNvPr id="2051" name="Google Shape;2051;p84"/>
            <p:cNvSpPr/>
            <p:nvPr/>
          </p:nvSpPr>
          <p:spPr>
            <a:xfrm>
              <a:off x="5484593" y="-1346799"/>
              <a:ext cx="0" cy="4555689"/>
            </a:xfrm>
            <a:custGeom>
              <a:avLst/>
              <a:gdLst/>
              <a:ahLst/>
              <a:cxnLst/>
              <a:rect l="l" t="t" r="r" b="b"/>
              <a:pathLst>
                <a:path h="38771" fill="none" extrusionOk="0">
                  <a:moveTo>
                    <a:pt x="0" y="1"/>
                  </a:moveTo>
                  <a:lnTo>
                    <a:pt x="0" y="387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84"/>
            <p:cNvSpPr/>
            <p:nvPr/>
          </p:nvSpPr>
          <p:spPr>
            <a:xfrm>
              <a:off x="5470258" y="-1346799"/>
              <a:ext cx="30668" cy="4555689"/>
            </a:xfrm>
            <a:custGeom>
              <a:avLst/>
              <a:gdLst/>
              <a:ahLst/>
              <a:cxnLst/>
              <a:rect l="l" t="t" r="r" b="b"/>
              <a:pathLst>
                <a:path w="261" h="38771" extrusionOk="0">
                  <a:moveTo>
                    <a:pt x="1" y="1"/>
                  </a:moveTo>
                  <a:lnTo>
                    <a:pt x="1" y="38771"/>
                  </a:lnTo>
                  <a:lnTo>
                    <a:pt x="261" y="3877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84"/>
            <p:cNvSpPr/>
            <p:nvPr/>
          </p:nvSpPr>
          <p:spPr>
            <a:xfrm>
              <a:off x="5539583" y="3392091"/>
              <a:ext cx="16450" cy="499503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0" y="1"/>
                  </a:moveTo>
                  <a:lnTo>
                    <a:pt x="52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84"/>
            <p:cNvSpPr/>
            <p:nvPr/>
          </p:nvSpPr>
          <p:spPr>
            <a:xfrm>
              <a:off x="5517141" y="3392091"/>
              <a:ext cx="16450" cy="521946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1" y="1"/>
                  </a:moveTo>
                  <a:lnTo>
                    <a:pt x="53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84"/>
            <p:cNvSpPr/>
            <p:nvPr/>
          </p:nvSpPr>
          <p:spPr>
            <a:xfrm>
              <a:off x="5494698" y="3392091"/>
              <a:ext cx="14453" cy="556609"/>
            </a:xfrm>
            <a:custGeom>
              <a:avLst/>
              <a:gdLst/>
              <a:ahLst/>
              <a:cxnLst/>
              <a:rect l="l" t="t" r="r" b="b"/>
              <a:pathLst>
                <a:path w="123" h="4737" extrusionOk="0">
                  <a:moveTo>
                    <a:pt x="1" y="1"/>
                  </a:moveTo>
                  <a:lnTo>
                    <a:pt x="35" y="4737"/>
                  </a:lnTo>
                  <a:lnTo>
                    <a:pt x="122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84"/>
            <p:cNvSpPr/>
            <p:nvPr/>
          </p:nvSpPr>
          <p:spPr>
            <a:xfrm>
              <a:off x="5468261" y="3392091"/>
              <a:ext cx="16333" cy="556609"/>
            </a:xfrm>
            <a:custGeom>
              <a:avLst/>
              <a:gdLst/>
              <a:ahLst/>
              <a:cxnLst/>
              <a:rect l="l" t="t" r="r" b="b"/>
              <a:pathLst>
                <a:path w="139" h="4737" extrusionOk="0">
                  <a:moveTo>
                    <a:pt x="0" y="1"/>
                  </a:moveTo>
                  <a:lnTo>
                    <a:pt x="52" y="4737"/>
                  </a:lnTo>
                  <a:lnTo>
                    <a:pt x="139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84"/>
            <p:cNvSpPr/>
            <p:nvPr/>
          </p:nvSpPr>
          <p:spPr>
            <a:xfrm>
              <a:off x="5445818" y="3392091"/>
              <a:ext cx="16450" cy="521946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0" y="1"/>
                  </a:moveTo>
                  <a:lnTo>
                    <a:pt x="52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84"/>
            <p:cNvSpPr/>
            <p:nvPr/>
          </p:nvSpPr>
          <p:spPr>
            <a:xfrm>
              <a:off x="5423376" y="3392091"/>
              <a:ext cx="16450" cy="499503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1" y="1"/>
                  </a:moveTo>
                  <a:lnTo>
                    <a:pt x="53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84"/>
            <p:cNvSpPr/>
            <p:nvPr/>
          </p:nvSpPr>
          <p:spPr>
            <a:xfrm>
              <a:off x="5034097" y="1482247"/>
              <a:ext cx="894899" cy="1190535"/>
            </a:xfrm>
            <a:custGeom>
              <a:avLst/>
              <a:gdLst/>
              <a:ahLst/>
              <a:cxnLst/>
              <a:rect l="l" t="t" r="r" b="b"/>
              <a:pathLst>
                <a:path w="7616" h="10132" extrusionOk="0">
                  <a:moveTo>
                    <a:pt x="2828" y="1"/>
                  </a:moveTo>
                  <a:lnTo>
                    <a:pt x="2221" y="140"/>
                  </a:lnTo>
                  <a:lnTo>
                    <a:pt x="1648" y="383"/>
                  </a:lnTo>
                  <a:lnTo>
                    <a:pt x="1145" y="712"/>
                  </a:lnTo>
                  <a:lnTo>
                    <a:pt x="712" y="1146"/>
                  </a:lnTo>
                  <a:lnTo>
                    <a:pt x="365" y="1649"/>
                  </a:lnTo>
                  <a:lnTo>
                    <a:pt x="139" y="2221"/>
                  </a:lnTo>
                  <a:lnTo>
                    <a:pt x="0" y="2846"/>
                  </a:lnTo>
                  <a:lnTo>
                    <a:pt x="0" y="3158"/>
                  </a:lnTo>
                  <a:lnTo>
                    <a:pt x="0" y="6957"/>
                  </a:lnTo>
                  <a:lnTo>
                    <a:pt x="0" y="7287"/>
                  </a:lnTo>
                  <a:lnTo>
                    <a:pt x="139" y="7911"/>
                  </a:lnTo>
                  <a:lnTo>
                    <a:pt x="382" y="8466"/>
                  </a:lnTo>
                  <a:lnTo>
                    <a:pt x="712" y="8969"/>
                  </a:lnTo>
                  <a:lnTo>
                    <a:pt x="1145" y="9403"/>
                  </a:lnTo>
                  <a:lnTo>
                    <a:pt x="1648" y="9750"/>
                  </a:lnTo>
                  <a:lnTo>
                    <a:pt x="2221" y="9993"/>
                  </a:lnTo>
                  <a:lnTo>
                    <a:pt x="2845" y="10114"/>
                  </a:lnTo>
                  <a:lnTo>
                    <a:pt x="3157" y="10132"/>
                  </a:lnTo>
                  <a:lnTo>
                    <a:pt x="4441" y="10132"/>
                  </a:lnTo>
                  <a:lnTo>
                    <a:pt x="4771" y="10114"/>
                  </a:lnTo>
                  <a:lnTo>
                    <a:pt x="5395" y="9993"/>
                  </a:lnTo>
                  <a:lnTo>
                    <a:pt x="5950" y="9750"/>
                  </a:lnTo>
                  <a:lnTo>
                    <a:pt x="6453" y="9403"/>
                  </a:lnTo>
                  <a:lnTo>
                    <a:pt x="6887" y="8969"/>
                  </a:lnTo>
                  <a:lnTo>
                    <a:pt x="7234" y="8466"/>
                  </a:lnTo>
                  <a:lnTo>
                    <a:pt x="7477" y="7911"/>
                  </a:lnTo>
                  <a:lnTo>
                    <a:pt x="7598" y="7287"/>
                  </a:lnTo>
                  <a:lnTo>
                    <a:pt x="7616" y="6957"/>
                  </a:lnTo>
                  <a:lnTo>
                    <a:pt x="7616" y="3158"/>
                  </a:lnTo>
                  <a:lnTo>
                    <a:pt x="7598" y="2829"/>
                  </a:lnTo>
                  <a:lnTo>
                    <a:pt x="7477" y="2221"/>
                  </a:lnTo>
                  <a:lnTo>
                    <a:pt x="7234" y="1649"/>
                  </a:lnTo>
                  <a:lnTo>
                    <a:pt x="6887" y="1146"/>
                  </a:lnTo>
                  <a:lnTo>
                    <a:pt x="6453" y="712"/>
                  </a:lnTo>
                  <a:lnTo>
                    <a:pt x="5950" y="365"/>
                  </a:lnTo>
                  <a:lnTo>
                    <a:pt x="5378" y="14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84"/>
            <p:cNvSpPr/>
            <p:nvPr/>
          </p:nvSpPr>
          <p:spPr>
            <a:xfrm>
              <a:off x="5032100" y="1372267"/>
              <a:ext cx="903007" cy="1428948"/>
            </a:xfrm>
            <a:custGeom>
              <a:avLst/>
              <a:gdLst/>
              <a:ahLst/>
              <a:cxnLst/>
              <a:rect l="l" t="t" r="r" b="b"/>
              <a:pathLst>
                <a:path w="7685" h="12161" extrusionOk="0">
                  <a:moveTo>
                    <a:pt x="2880" y="1128"/>
                  </a:moveTo>
                  <a:lnTo>
                    <a:pt x="2637" y="1267"/>
                  </a:lnTo>
                  <a:lnTo>
                    <a:pt x="2238" y="1631"/>
                  </a:lnTo>
                  <a:lnTo>
                    <a:pt x="1960" y="2099"/>
                  </a:lnTo>
                  <a:lnTo>
                    <a:pt x="1804" y="2620"/>
                  </a:lnTo>
                  <a:lnTo>
                    <a:pt x="1787" y="2897"/>
                  </a:lnTo>
                  <a:lnTo>
                    <a:pt x="1787" y="9090"/>
                  </a:lnTo>
                  <a:lnTo>
                    <a:pt x="1804" y="9368"/>
                  </a:lnTo>
                  <a:lnTo>
                    <a:pt x="1960" y="9905"/>
                  </a:lnTo>
                  <a:lnTo>
                    <a:pt x="2255" y="10374"/>
                  </a:lnTo>
                  <a:lnTo>
                    <a:pt x="2637" y="10738"/>
                  </a:lnTo>
                  <a:lnTo>
                    <a:pt x="2880" y="10859"/>
                  </a:lnTo>
                  <a:lnTo>
                    <a:pt x="2585" y="10790"/>
                  </a:lnTo>
                  <a:lnTo>
                    <a:pt x="2030" y="10547"/>
                  </a:lnTo>
                  <a:lnTo>
                    <a:pt x="1527" y="10200"/>
                  </a:lnTo>
                  <a:lnTo>
                    <a:pt x="1076" y="9801"/>
                  </a:lnTo>
                  <a:lnTo>
                    <a:pt x="694" y="9333"/>
                  </a:lnTo>
                  <a:lnTo>
                    <a:pt x="399" y="8795"/>
                  </a:lnTo>
                  <a:lnTo>
                    <a:pt x="191" y="8205"/>
                  </a:lnTo>
                  <a:lnTo>
                    <a:pt x="87" y="7581"/>
                  </a:lnTo>
                  <a:lnTo>
                    <a:pt x="87" y="7269"/>
                  </a:lnTo>
                  <a:lnTo>
                    <a:pt x="87" y="4753"/>
                  </a:lnTo>
                  <a:lnTo>
                    <a:pt x="87" y="4424"/>
                  </a:lnTo>
                  <a:lnTo>
                    <a:pt x="191" y="3799"/>
                  </a:lnTo>
                  <a:lnTo>
                    <a:pt x="399" y="3227"/>
                  </a:lnTo>
                  <a:lnTo>
                    <a:pt x="694" y="2689"/>
                  </a:lnTo>
                  <a:lnTo>
                    <a:pt x="1076" y="2203"/>
                  </a:lnTo>
                  <a:lnTo>
                    <a:pt x="1509" y="1804"/>
                  </a:lnTo>
                  <a:lnTo>
                    <a:pt x="2012" y="1457"/>
                  </a:lnTo>
                  <a:lnTo>
                    <a:pt x="2585" y="1215"/>
                  </a:lnTo>
                  <a:lnTo>
                    <a:pt x="2880" y="1128"/>
                  </a:lnTo>
                  <a:close/>
                  <a:moveTo>
                    <a:pt x="4684" y="1128"/>
                  </a:moveTo>
                  <a:lnTo>
                    <a:pt x="4979" y="1215"/>
                  </a:lnTo>
                  <a:lnTo>
                    <a:pt x="5551" y="1457"/>
                  </a:lnTo>
                  <a:lnTo>
                    <a:pt x="6071" y="1787"/>
                  </a:lnTo>
                  <a:lnTo>
                    <a:pt x="6540" y="2186"/>
                  </a:lnTo>
                  <a:lnTo>
                    <a:pt x="6921" y="2672"/>
                  </a:lnTo>
                  <a:lnTo>
                    <a:pt x="7234" y="3209"/>
                  </a:lnTo>
                  <a:lnTo>
                    <a:pt x="7442" y="3799"/>
                  </a:lnTo>
                  <a:lnTo>
                    <a:pt x="7546" y="4441"/>
                  </a:lnTo>
                  <a:lnTo>
                    <a:pt x="7563" y="4771"/>
                  </a:lnTo>
                  <a:lnTo>
                    <a:pt x="7563" y="7269"/>
                  </a:lnTo>
                  <a:lnTo>
                    <a:pt x="7546" y="7598"/>
                  </a:lnTo>
                  <a:lnTo>
                    <a:pt x="7442" y="8223"/>
                  </a:lnTo>
                  <a:lnTo>
                    <a:pt x="7234" y="8812"/>
                  </a:lnTo>
                  <a:lnTo>
                    <a:pt x="6921" y="9350"/>
                  </a:lnTo>
                  <a:lnTo>
                    <a:pt x="6540" y="9836"/>
                  </a:lnTo>
                  <a:lnTo>
                    <a:pt x="6071" y="10252"/>
                  </a:lnTo>
                  <a:lnTo>
                    <a:pt x="5551" y="10582"/>
                  </a:lnTo>
                  <a:lnTo>
                    <a:pt x="4979" y="10825"/>
                  </a:lnTo>
                  <a:lnTo>
                    <a:pt x="4684" y="10911"/>
                  </a:lnTo>
                  <a:lnTo>
                    <a:pt x="4927" y="10773"/>
                  </a:lnTo>
                  <a:lnTo>
                    <a:pt x="5325" y="10408"/>
                  </a:lnTo>
                  <a:lnTo>
                    <a:pt x="5620" y="9940"/>
                  </a:lnTo>
                  <a:lnTo>
                    <a:pt x="5794" y="9402"/>
                  </a:lnTo>
                  <a:lnTo>
                    <a:pt x="5811" y="9107"/>
                  </a:lnTo>
                  <a:lnTo>
                    <a:pt x="5811" y="2932"/>
                  </a:lnTo>
                  <a:lnTo>
                    <a:pt x="5794" y="2637"/>
                  </a:lnTo>
                  <a:lnTo>
                    <a:pt x="5620" y="2082"/>
                  </a:lnTo>
                  <a:lnTo>
                    <a:pt x="5325" y="1631"/>
                  </a:lnTo>
                  <a:lnTo>
                    <a:pt x="4927" y="1267"/>
                  </a:lnTo>
                  <a:lnTo>
                    <a:pt x="4684" y="1128"/>
                  </a:lnTo>
                  <a:close/>
                  <a:moveTo>
                    <a:pt x="3782" y="1006"/>
                  </a:moveTo>
                  <a:lnTo>
                    <a:pt x="3782" y="10998"/>
                  </a:lnTo>
                  <a:lnTo>
                    <a:pt x="3608" y="10998"/>
                  </a:lnTo>
                  <a:lnTo>
                    <a:pt x="3261" y="10929"/>
                  </a:lnTo>
                  <a:lnTo>
                    <a:pt x="2637" y="10617"/>
                  </a:lnTo>
                  <a:lnTo>
                    <a:pt x="2186" y="10113"/>
                  </a:lnTo>
                  <a:lnTo>
                    <a:pt x="1926" y="9454"/>
                  </a:lnTo>
                  <a:lnTo>
                    <a:pt x="1908" y="9090"/>
                  </a:lnTo>
                  <a:lnTo>
                    <a:pt x="1908" y="2915"/>
                  </a:lnTo>
                  <a:lnTo>
                    <a:pt x="1926" y="2550"/>
                  </a:lnTo>
                  <a:lnTo>
                    <a:pt x="2186" y="1891"/>
                  </a:lnTo>
                  <a:lnTo>
                    <a:pt x="2637" y="1388"/>
                  </a:lnTo>
                  <a:lnTo>
                    <a:pt x="3261" y="1058"/>
                  </a:lnTo>
                  <a:lnTo>
                    <a:pt x="3608" y="1006"/>
                  </a:lnTo>
                  <a:close/>
                  <a:moveTo>
                    <a:pt x="3868" y="1006"/>
                  </a:moveTo>
                  <a:lnTo>
                    <a:pt x="4250" y="1024"/>
                  </a:lnTo>
                  <a:lnTo>
                    <a:pt x="4909" y="1336"/>
                  </a:lnTo>
                  <a:lnTo>
                    <a:pt x="5412" y="1839"/>
                  </a:lnTo>
                  <a:lnTo>
                    <a:pt x="5690" y="2516"/>
                  </a:lnTo>
                  <a:lnTo>
                    <a:pt x="5724" y="2915"/>
                  </a:lnTo>
                  <a:lnTo>
                    <a:pt x="5724" y="9090"/>
                  </a:lnTo>
                  <a:lnTo>
                    <a:pt x="5690" y="9472"/>
                  </a:lnTo>
                  <a:lnTo>
                    <a:pt x="5412" y="10148"/>
                  </a:lnTo>
                  <a:lnTo>
                    <a:pt x="4909" y="10669"/>
                  </a:lnTo>
                  <a:lnTo>
                    <a:pt x="4250" y="10963"/>
                  </a:lnTo>
                  <a:lnTo>
                    <a:pt x="3868" y="10998"/>
                  </a:lnTo>
                  <a:lnTo>
                    <a:pt x="3868" y="1006"/>
                  </a:lnTo>
                  <a:close/>
                  <a:moveTo>
                    <a:pt x="3834" y="0"/>
                  </a:moveTo>
                  <a:lnTo>
                    <a:pt x="3678" y="18"/>
                  </a:lnTo>
                  <a:lnTo>
                    <a:pt x="3417" y="122"/>
                  </a:lnTo>
                  <a:lnTo>
                    <a:pt x="3209" y="312"/>
                  </a:lnTo>
                  <a:lnTo>
                    <a:pt x="3105" y="590"/>
                  </a:lnTo>
                  <a:lnTo>
                    <a:pt x="3088" y="746"/>
                  </a:lnTo>
                  <a:lnTo>
                    <a:pt x="3105" y="833"/>
                  </a:lnTo>
                  <a:lnTo>
                    <a:pt x="3122" y="937"/>
                  </a:lnTo>
                  <a:lnTo>
                    <a:pt x="3573" y="937"/>
                  </a:lnTo>
                  <a:lnTo>
                    <a:pt x="3192" y="972"/>
                  </a:lnTo>
                  <a:lnTo>
                    <a:pt x="2498" y="1162"/>
                  </a:lnTo>
                  <a:lnTo>
                    <a:pt x="1856" y="1457"/>
                  </a:lnTo>
                  <a:lnTo>
                    <a:pt x="1284" y="1891"/>
                  </a:lnTo>
                  <a:lnTo>
                    <a:pt x="798" y="2394"/>
                  </a:lnTo>
                  <a:lnTo>
                    <a:pt x="416" y="3001"/>
                  </a:lnTo>
                  <a:lnTo>
                    <a:pt x="139" y="3660"/>
                  </a:lnTo>
                  <a:lnTo>
                    <a:pt x="0" y="4372"/>
                  </a:lnTo>
                  <a:lnTo>
                    <a:pt x="0" y="4753"/>
                  </a:lnTo>
                  <a:lnTo>
                    <a:pt x="0" y="7269"/>
                  </a:lnTo>
                  <a:lnTo>
                    <a:pt x="0" y="7598"/>
                  </a:lnTo>
                  <a:lnTo>
                    <a:pt x="121" y="8257"/>
                  </a:lnTo>
                  <a:lnTo>
                    <a:pt x="330" y="8864"/>
                  </a:lnTo>
                  <a:lnTo>
                    <a:pt x="659" y="9420"/>
                  </a:lnTo>
                  <a:lnTo>
                    <a:pt x="1058" y="9905"/>
                  </a:lnTo>
                  <a:lnTo>
                    <a:pt x="1527" y="10322"/>
                  </a:lnTo>
                  <a:lnTo>
                    <a:pt x="2064" y="10669"/>
                  </a:lnTo>
                  <a:lnTo>
                    <a:pt x="2671" y="10911"/>
                  </a:lnTo>
                  <a:lnTo>
                    <a:pt x="2984" y="10998"/>
                  </a:lnTo>
                  <a:lnTo>
                    <a:pt x="2446" y="10998"/>
                  </a:lnTo>
                  <a:lnTo>
                    <a:pt x="2446" y="11605"/>
                  </a:lnTo>
                  <a:lnTo>
                    <a:pt x="2446" y="11709"/>
                  </a:lnTo>
                  <a:lnTo>
                    <a:pt x="2533" y="11918"/>
                  </a:lnTo>
                  <a:lnTo>
                    <a:pt x="2689" y="12074"/>
                  </a:lnTo>
                  <a:lnTo>
                    <a:pt x="2897" y="12160"/>
                  </a:lnTo>
                  <a:lnTo>
                    <a:pt x="4857" y="12160"/>
                  </a:lnTo>
                  <a:lnTo>
                    <a:pt x="5031" y="12143"/>
                  </a:lnTo>
                  <a:lnTo>
                    <a:pt x="5291" y="11883"/>
                  </a:lnTo>
                  <a:lnTo>
                    <a:pt x="5325" y="11692"/>
                  </a:lnTo>
                  <a:lnTo>
                    <a:pt x="5325" y="11016"/>
                  </a:lnTo>
                  <a:lnTo>
                    <a:pt x="4718" y="11016"/>
                  </a:lnTo>
                  <a:lnTo>
                    <a:pt x="5031" y="10929"/>
                  </a:lnTo>
                  <a:lnTo>
                    <a:pt x="5620" y="10686"/>
                  </a:lnTo>
                  <a:lnTo>
                    <a:pt x="6158" y="10339"/>
                  </a:lnTo>
                  <a:lnTo>
                    <a:pt x="6626" y="9923"/>
                  </a:lnTo>
                  <a:lnTo>
                    <a:pt x="7025" y="9420"/>
                  </a:lnTo>
                  <a:lnTo>
                    <a:pt x="7338" y="8864"/>
                  </a:lnTo>
                  <a:lnTo>
                    <a:pt x="7563" y="8275"/>
                  </a:lnTo>
                  <a:lnTo>
                    <a:pt x="7685" y="7616"/>
                  </a:lnTo>
                  <a:lnTo>
                    <a:pt x="7685" y="7286"/>
                  </a:lnTo>
                  <a:lnTo>
                    <a:pt x="7685" y="4771"/>
                  </a:lnTo>
                  <a:lnTo>
                    <a:pt x="7667" y="4389"/>
                  </a:lnTo>
                  <a:lnTo>
                    <a:pt x="7529" y="3678"/>
                  </a:lnTo>
                  <a:lnTo>
                    <a:pt x="7251" y="3001"/>
                  </a:lnTo>
                  <a:lnTo>
                    <a:pt x="6869" y="2411"/>
                  </a:lnTo>
                  <a:lnTo>
                    <a:pt x="6401" y="1891"/>
                  </a:lnTo>
                  <a:lnTo>
                    <a:pt x="5829" y="1475"/>
                  </a:lnTo>
                  <a:lnTo>
                    <a:pt x="5187" y="1162"/>
                  </a:lnTo>
                  <a:lnTo>
                    <a:pt x="4493" y="972"/>
                  </a:lnTo>
                  <a:lnTo>
                    <a:pt x="4129" y="937"/>
                  </a:lnTo>
                  <a:lnTo>
                    <a:pt x="4545" y="937"/>
                  </a:lnTo>
                  <a:lnTo>
                    <a:pt x="4562" y="833"/>
                  </a:lnTo>
                  <a:lnTo>
                    <a:pt x="4562" y="746"/>
                  </a:lnTo>
                  <a:lnTo>
                    <a:pt x="4562" y="590"/>
                  </a:lnTo>
                  <a:lnTo>
                    <a:pt x="4441" y="312"/>
                  </a:lnTo>
                  <a:lnTo>
                    <a:pt x="4250" y="122"/>
                  </a:lnTo>
                  <a:lnTo>
                    <a:pt x="3990" y="18"/>
                  </a:lnTo>
                  <a:lnTo>
                    <a:pt x="3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84"/>
            <p:cNvSpPr/>
            <p:nvPr/>
          </p:nvSpPr>
          <p:spPr>
            <a:xfrm>
              <a:off x="5388713" y="3133239"/>
              <a:ext cx="187651" cy="318197"/>
            </a:xfrm>
            <a:custGeom>
              <a:avLst/>
              <a:gdLst/>
              <a:ahLst/>
              <a:cxnLst/>
              <a:rect l="l" t="t" r="r" b="b"/>
              <a:pathLst>
                <a:path w="1597" h="2708" extrusionOk="0">
                  <a:moveTo>
                    <a:pt x="348" y="1"/>
                  </a:moveTo>
                  <a:lnTo>
                    <a:pt x="192" y="18"/>
                  </a:lnTo>
                  <a:lnTo>
                    <a:pt x="18" y="209"/>
                  </a:lnTo>
                  <a:lnTo>
                    <a:pt x="1" y="348"/>
                  </a:lnTo>
                  <a:lnTo>
                    <a:pt x="1" y="2360"/>
                  </a:lnTo>
                  <a:lnTo>
                    <a:pt x="18" y="2499"/>
                  </a:lnTo>
                  <a:lnTo>
                    <a:pt x="192" y="2690"/>
                  </a:lnTo>
                  <a:lnTo>
                    <a:pt x="348" y="2707"/>
                  </a:lnTo>
                  <a:lnTo>
                    <a:pt x="1250" y="2707"/>
                  </a:lnTo>
                  <a:lnTo>
                    <a:pt x="1388" y="2690"/>
                  </a:lnTo>
                  <a:lnTo>
                    <a:pt x="1597" y="2499"/>
                  </a:lnTo>
                  <a:lnTo>
                    <a:pt x="1597" y="2360"/>
                  </a:lnTo>
                  <a:lnTo>
                    <a:pt x="1597" y="348"/>
                  </a:lnTo>
                  <a:lnTo>
                    <a:pt x="1579" y="209"/>
                  </a:lnTo>
                  <a:lnTo>
                    <a:pt x="1388" y="18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2" name="Google Shape;2062;p84"/>
          <p:cNvGrpSpPr/>
          <p:nvPr/>
        </p:nvGrpSpPr>
        <p:grpSpPr>
          <a:xfrm>
            <a:off x="3935089" y="3383299"/>
            <a:ext cx="5734094" cy="5200692"/>
            <a:chOff x="3935089" y="3383299"/>
            <a:chExt cx="5734094" cy="5200692"/>
          </a:xfrm>
        </p:grpSpPr>
        <p:sp>
          <p:nvSpPr>
            <p:cNvPr id="2063" name="Google Shape;2063;p84"/>
            <p:cNvSpPr/>
            <p:nvPr/>
          </p:nvSpPr>
          <p:spPr>
            <a:xfrm rot="2491679">
              <a:off x="4915145" y="4379108"/>
              <a:ext cx="4220729" cy="3209073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84"/>
            <p:cNvSpPr/>
            <p:nvPr/>
          </p:nvSpPr>
          <p:spPr>
            <a:xfrm rot="508829">
              <a:off x="6441536" y="3718109"/>
              <a:ext cx="70227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84"/>
            <p:cNvSpPr/>
            <p:nvPr/>
          </p:nvSpPr>
          <p:spPr>
            <a:xfrm rot="508829">
              <a:off x="6670684" y="3954616"/>
              <a:ext cx="245646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84"/>
            <p:cNvSpPr/>
            <p:nvPr/>
          </p:nvSpPr>
          <p:spPr>
            <a:xfrm rot="508829">
              <a:off x="6459372" y="5269552"/>
              <a:ext cx="70227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84"/>
            <p:cNvSpPr/>
            <p:nvPr/>
          </p:nvSpPr>
          <p:spPr>
            <a:xfrm rot="508829">
              <a:off x="6688520" y="5506059"/>
              <a:ext cx="245646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84"/>
            <p:cNvSpPr/>
            <p:nvPr/>
          </p:nvSpPr>
          <p:spPr>
            <a:xfrm rot="508792">
              <a:off x="7240178" y="4220441"/>
              <a:ext cx="587904" cy="576099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84"/>
            <p:cNvSpPr/>
            <p:nvPr/>
          </p:nvSpPr>
          <p:spPr>
            <a:xfrm rot="508792">
              <a:off x="7487080" y="4423632"/>
              <a:ext cx="140885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84"/>
            <p:cNvSpPr/>
            <p:nvPr/>
          </p:nvSpPr>
          <p:spPr>
            <a:xfrm rot="508892">
              <a:off x="5080872" y="4466536"/>
              <a:ext cx="408324" cy="395095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84"/>
            <p:cNvSpPr/>
            <p:nvPr/>
          </p:nvSpPr>
          <p:spPr>
            <a:xfrm rot="508892">
              <a:off x="5217636" y="4605475"/>
              <a:ext cx="128342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84"/>
            <p:cNvSpPr/>
            <p:nvPr/>
          </p:nvSpPr>
          <p:spPr>
            <a:xfrm rot="508892">
              <a:off x="6363824" y="4371008"/>
              <a:ext cx="408324" cy="395095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84"/>
            <p:cNvSpPr/>
            <p:nvPr/>
          </p:nvSpPr>
          <p:spPr>
            <a:xfrm rot="508892">
              <a:off x="6500588" y="4509948"/>
              <a:ext cx="128342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84"/>
            <p:cNvSpPr/>
            <p:nvPr/>
          </p:nvSpPr>
          <p:spPr>
            <a:xfrm rot="508892">
              <a:off x="8053962" y="4532416"/>
              <a:ext cx="408324" cy="395095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84"/>
            <p:cNvSpPr/>
            <p:nvPr/>
          </p:nvSpPr>
          <p:spPr>
            <a:xfrm rot="508892">
              <a:off x="8190726" y="4671355"/>
              <a:ext cx="128342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84"/>
            <p:cNvSpPr/>
            <p:nvPr/>
          </p:nvSpPr>
          <p:spPr>
            <a:xfrm rot="-2191238">
              <a:off x="3993679" y="4317137"/>
              <a:ext cx="308834" cy="29883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84"/>
            <p:cNvSpPr/>
            <p:nvPr/>
          </p:nvSpPr>
          <p:spPr>
            <a:xfrm rot="-2191238">
              <a:off x="4100938" y="4422677"/>
              <a:ext cx="97070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84"/>
            <p:cNvSpPr/>
            <p:nvPr/>
          </p:nvSpPr>
          <p:spPr>
            <a:xfrm rot="-2191238">
              <a:off x="4553118" y="4637539"/>
              <a:ext cx="308834" cy="29883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84"/>
            <p:cNvSpPr/>
            <p:nvPr/>
          </p:nvSpPr>
          <p:spPr>
            <a:xfrm rot="-2191238">
              <a:off x="4660377" y="4743080"/>
              <a:ext cx="97070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84"/>
            <p:cNvSpPr/>
            <p:nvPr/>
          </p:nvSpPr>
          <p:spPr>
            <a:xfrm rot="-1509558">
              <a:off x="5082662" y="5076607"/>
              <a:ext cx="246169" cy="238198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84"/>
            <p:cNvSpPr/>
            <p:nvPr/>
          </p:nvSpPr>
          <p:spPr>
            <a:xfrm rot="-1509558">
              <a:off x="5167373" y="5160873"/>
              <a:ext cx="77374" cy="77607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84"/>
            <p:cNvSpPr/>
            <p:nvPr/>
          </p:nvSpPr>
          <p:spPr>
            <a:xfrm rot="-1509434">
              <a:off x="8928294" y="4148315"/>
              <a:ext cx="314028" cy="30381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84"/>
            <p:cNvSpPr/>
            <p:nvPr/>
          </p:nvSpPr>
          <p:spPr>
            <a:xfrm rot="-1509434">
              <a:off x="9036346" y="4255805"/>
              <a:ext cx="98703" cy="989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4" name="Google Shape;2084;p84"/>
          <p:cNvGrpSpPr/>
          <p:nvPr/>
        </p:nvGrpSpPr>
        <p:grpSpPr>
          <a:xfrm>
            <a:off x="7037217" y="896647"/>
            <a:ext cx="352404" cy="344162"/>
            <a:chOff x="7037217" y="896647"/>
            <a:chExt cx="352404" cy="344162"/>
          </a:xfrm>
        </p:grpSpPr>
        <p:sp>
          <p:nvSpPr>
            <p:cNvPr id="2085" name="Google Shape;2085;p84"/>
            <p:cNvSpPr/>
            <p:nvPr/>
          </p:nvSpPr>
          <p:spPr>
            <a:xfrm rot="-549153">
              <a:off x="7059005" y="919308"/>
              <a:ext cx="308829" cy="298839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84"/>
            <p:cNvSpPr/>
            <p:nvPr/>
          </p:nvSpPr>
          <p:spPr>
            <a:xfrm rot="-549153">
              <a:off x="7163900" y="1024947"/>
              <a:ext cx="97069" cy="97364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7" name="Google Shape;2087;p84"/>
          <p:cNvGrpSpPr/>
          <p:nvPr/>
        </p:nvGrpSpPr>
        <p:grpSpPr>
          <a:xfrm>
            <a:off x="6209616" y="2565810"/>
            <a:ext cx="462136" cy="450998"/>
            <a:chOff x="6209616" y="2565810"/>
            <a:chExt cx="462136" cy="450998"/>
          </a:xfrm>
        </p:grpSpPr>
        <p:sp>
          <p:nvSpPr>
            <p:cNvPr id="2088" name="Google Shape;2088;p84"/>
            <p:cNvSpPr/>
            <p:nvPr/>
          </p:nvSpPr>
          <p:spPr>
            <a:xfrm rot="508892">
              <a:off x="6236522" y="2593761"/>
              <a:ext cx="408324" cy="395095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84"/>
            <p:cNvSpPr/>
            <p:nvPr/>
          </p:nvSpPr>
          <p:spPr>
            <a:xfrm rot="508892">
              <a:off x="6373286" y="2732700"/>
              <a:ext cx="128342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0" name="Google Shape;2090;p84"/>
          <p:cNvSpPr txBox="1">
            <a:spLocks noGrp="1"/>
          </p:cNvSpPr>
          <p:nvPr>
            <p:ph type="subTitle" idx="1"/>
          </p:nvPr>
        </p:nvSpPr>
        <p:spPr>
          <a:xfrm>
            <a:off x="720000" y="4191000"/>
            <a:ext cx="3215100" cy="4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Please keep this slide for attribution.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91" name="Google Shape;2091;p84"/>
          <p:cNvSpPr txBox="1">
            <a:spLocks noGrp="1"/>
          </p:cNvSpPr>
          <p:nvPr>
            <p:ph type="subTitle" idx="2"/>
          </p:nvPr>
        </p:nvSpPr>
        <p:spPr>
          <a:xfrm>
            <a:off x="720000" y="1640993"/>
            <a:ext cx="3852000" cy="13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Do you have any questions?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addyouremail@freepik.com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+91 620 421 838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yourcompany.com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2" name="Google Shape;2092;p84"/>
          <p:cNvSpPr txBox="1">
            <a:spLocks noGrp="1"/>
          </p:cNvSpPr>
          <p:nvPr>
            <p:ph type="title"/>
          </p:nvPr>
        </p:nvSpPr>
        <p:spPr>
          <a:xfrm>
            <a:off x="720100" y="960900"/>
            <a:ext cx="3852000" cy="6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THANKS!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8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ALTERNATIVE RESOURCES</a:t>
            </a:r>
            <a:endParaRPr/>
          </a:p>
        </p:txBody>
      </p:sp>
      <p:grpSp>
        <p:nvGrpSpPr>
          <p:cNvPr id="2098" name="Google Shape;2098;p85"/>
          <p:cNvGrpSpPr/>
          <p:nvPr/>
        </p:nvGrpSpPr>
        <p:grpSpPr>
          <a:xfrm>
            <a:off x="4229750" y="3313550"/>
            <a:ext cx="729000" cy="1041425"/>
            <a:chOff x="4229750" y="3313550"/>
            <a:chExt cx="729000" cy="1041425"/>
          </a:xfrm>
        </p:grpSpPr>
        <p:sp>
          <p:nvSpPr>
            <p:cNvPr id="2099" name="Google Shape;2099;p85"/>
            <p:cNvSpPr/>
            <p:nvPr/>
          </p:nvSpPr>
          <p:spPr>
            <a:xfrm>
              <a:off x="4229750" y="3313550"/>
              <a:ext cx="729000" cy="1041425"/>
            </a:xfrm>
            <a:custGeom>
              <a:avLst/>
              <a:gdLst/>
              <a:ahLst/>
              <a:cxnLst/>
              <a:rect l="l" t="t" r="r" b="b"/>
              <a:pathLst>
                <a:path w="29160" h="41657" extrusionOk="0">
                  <a:moveTo>
                    <a:pt x="1" y="1"/>
                  </a:moveTo>
                  <a:lnTo>
                    <a:pt x="1" y="41656"/>
                  </a:lnTo>
                  <a:lnTo>
                    <a:pt x="29160" y="41656"/>
                  </a:lnTo>
                  <a:lnTo>
                    <a:pt x="29160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85"/>
            <p:cNvSpPr/>
            <p:nvPr/>
          </p:nvSpPr>
          <p:spPr>
            <a:xfrm>
              <a:off x="4281450" y="3626350"/>
              <a:ext cx="624475" cy="624475"/>
            </a:xfrm>
            <a:custGeom>
              <a:avLst/>
              <a:gdLst/>
              <a:ahLst/>
              <a:cxnLst/>
              <a:rect l="l" t="t" r="r" b="b"/>
              <a:pathLst>
                <a:path w="24979" h="24979" extrusionOk="0">
                  <a:moveTo>
                    <a:pt x="12497" y="0"/>
                  </a:moveTo>
                  <a:lnTo>
                    <a:pt x="11848" y="16"/>
                  </a:lnTo>
                  <a:lnTo>
                    <a:pt x="10580" y="136"/>
                  </a:lnTo>
                  <a:lnTo>
                    <a:pt x="9373" y="393"/>
                  </a:lnTo>
                  <a:lnTo>
                    <a:pt x="8196" y="755"/>
                  </a:lnTo>
                  <a:lnTo>
                    <a:pt x="7079" y="1223"/>
                  </a:lnTo>
                  <a:lnTo>
                    <a:pt x="6007" y="1812"/>
                  </a:lnTo>
                  <a:lnTo>
                    <a:pt x="5011" y="2476"/>
                  </a:lnTo>
                  <a:lnTo>
                    <a:pt x="4091" y="3245"/>
                  </a:lnTo>
                  <a:lnTo>
                    <a:pt x="3245" y="4091"/>
                  </a:lnTo>
                  <a:lnTo>
                    <a:pt x="2476" y="5011"/>
                  </a:lnTo>
                  <a:lnTo>
                    <a:pt x="1812" y="6007"/>
                  </a:lnTo>
                  <a:lnTo>
                    <a:pt x="1223" y="7079"/>
                  </a:lnTo>
                  <a:lnTo>
                    <a:pt x="755" y="8196"/>
                  </a:lnTo>
                  <a:lnTo>
                    <a:pt x="393" y="9373"/>
                  </a:lnTo>
                  <a:lnTo>
                    <a:pt x="136" y="10580"/>
                  </a:lnTo>
                  <a:lnTo>
                    <a:pt x="16" y="11848"/>
                  </a:lnTo>
                  <a:lnTo>
                    <a:pt x="0" y="12497"/>
                  </a:lnTo>
                  <a:lnTo>
                    <a:pt x="16" y="13131"/>
                  </a:lnTo>
                  <a:lnTo>
                    <a:pt x="136" y="14399"/>
                  </a:lnTo>
                  <a:lnTo>
                    <a:pt x="393" y="15606"/>
                  </a:lnTo>
                  <a:lnTo>
                    <a:pt x="755" y="16783"/>
                  </a:lnTo>
                  <a:lnTo>
                    <a:pt x="1223" y="17900"/>
                  </a:lnTo>
                  <a:lnTo>
                    <a:pt x="1812" y="18972"/>
                  </a:lnTo>
                  <a:lnTo>
                    <a:pt x="2476" y="19968"/>
                  </a:lnTo>
                  <a:lnTo>
                    <a:pt x="3245" y="20889"/>
                  </a:lnTo>
                  <a:lnTo>
                    <a:pt x="4091" y="21734"/>
                  </a:lnTo>
                  <a:lnTo>
                    <a:pt x="5011" y="22504"/>
                  </a:lnTo>
                  <a:lnTo>
                    <a:pt x="6007" y="23168"/>
                  </a:lnTo>
                  <a:lnTo>
                    <a:pt x="7079" y="23756"/>
                  </a:lnTo>
                  <a:lnTo>
                    <a:pt x="8196" y="24224"/>
                  </a:lnTo>
                  <a:lnTo>
                    <a:pt x="9373" y="24586"/>
                  </a:lnTo>
                  <a:lnTo>
                    <a:pt x="10580" y="24843"/>
                  </a:lnTo>
                  <a:lnTo>
                    <a:pt x="11848" y="24964"/>
                  </a:lnTo>
                  <a:lnTo>
                    <a:pt x="12497" y="24979"/>
                  </a:lnTo>
                  <a:lnTo>
                    <a:pt x="13131" y="24964"/>
                  </a:lnTo>
                  <a:lnTo>
                    <a:pt x="14399" y="24843"/>
                  </a:lnTo>
                  <a:lnTo>
                    <a:pt x="15606" y="24586"/>
                  </a:lnTo>
                  <a:lnTo>
                    <a:pt x="16784" y="24224"/>
                  </a:lnTo>
                  <a:lnTo>
                    <a:pt x="17900" y="23756"/>
                  </a:lnTo>
                  <a:lnTo>
                    <a:pt x="18972" y="23168"/>
                  </a:lnTo>
                  <a:lnTo>
                    <a:pt x="19968" y="22504"/>
                  </a:lnTo>
                  <a:lnTo>
                    <a:pt x="20889" y="21734"/>
                  </a:lnTo>
                  <a:lnTo>
                    <a:pt x="21734" y="20889"/>
                  </a:lnTo>
                  <a:lnTo>
                    <a:pt x="22504" y="19968"/>
                  </a:lnTo>
                  <a:lnTo>
                    <a:pt x="23168" y="18972"/>
                  </a:lnTo>
                  <a:lnTo>
                    <a:pt x="23756" y="17900"/>
                  </a:lnTo>
                  <a:lnTo>
                    <a:pt x="24224" y="16783"/>
                  </a:lnTo>
                  <a:lnTo>
                    <a:pt x="24586" y="15606"/>
                  </a:lnTo>
                  <a:lnTo>
                    <a:pt x="24843" y="14399"/>
                  </a:lnTo>
                  <a:lnTo>
                    <a:pt x="24964" y="13131"/>
                  </a:lnTo>
                  <a:lnTo>
                    <a:pt x="24979" y="12497"/>
                  </a:lnTo>
                  <a:lnTo>
                    <a:pt x="24964" y="11848"/>
                  </a:lnTo>
                  <a:lnTo>
                    <a:pt x="24843" y="10580"/>
                  </a:lnTo>
                  <a:lnTo>
                    <a:pt x="24586" y="9373"/>
                  </a:lnTo>
                  <a:lnTo>
                    <a:pt x="24224" y="8196"/>
                  </a:lnTo>
                  <a:lnTo>
                    <a:pt x="23756" y="7079"/>
                  </a:lnTo>
                  <a:lnTo>
                    <a:pt x="23168" y="6007"/>
                  </a:lnTo>
                  <a:lnTo>
                    <a:pt x="22504" y="5011"/>
                  </a:lnTo>
                  <a:lnTo>
                    <a:pt x="21734" y="4091"/>
                  </a:lnTo>
                  <a:lnTo>
                    <a:pt x="20889" y="3245"/>
                  </a:lnTo>
                  <a:lnTo>
                    <a:pt x="19968" y="2476"/>
                  </a:lnTo>
                  <a:lnTo>
                    <a:pt x="18972" y="1812"/>
                  </a:lnTo>
                  <a:lnTo>
                    <a:pt x="17900" y="1223"/>
                  </a:lnTo>
                  <a:lnTo>
                    <a:pt x="16784" y="755"/>
                  </a:lnTo>
                  <a:lnTo>
                    <a:pt x="15606" y="393"/>
                  </a:lnTo>
                  <a:lnTo>
                    <a:pt x="14399" y="136"/>
                  </a:lnTo>
                  <a:lnTo>
                    <a:pt x="13131" y="16"/>
                  </a:lnTo>
                  <a:lnTo>
                    <a:pt x="12497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85"/>
            <p:cNvSpPr/>
            <p:nvPr/>
          </p:nvSpPr>
          <p:spPr>
            <a:xfrm>
              <a:off x="4319925" y="3664825"/>
              <a:ext cx="547525" cy="547525"/>
            </a:xfrm>
            <a:custGeom>
              <a:avLst/>
              <a:gdLst/>
              <a:ahLst/>
              <a:cxnLst/>
              <a:rect l="l" t="t" r="r" b="b"/>
              <a:pathLst>
                <a:path w="21901" h="21901" extrusionOk="0">
                  <a:moveTo>
                    <a:pt x="10777" y="1"/>
                  </a:moveTo>
                  <a:lnTo>
                    <a:pt x="9706" y="76"/>
                  </a:lnTo>
                  <a:lnTo>
                    <a:pt x="8649" y="242"/>
                  </a:lnTo>
                  <a:lnTo>
                    <a:pt x="7638" y="514"/>
                  </a:lnTo>
                  <a:lnTo>
                    <a:pt x="6642" y="891"/>
                  </a:lnTo>
                  <a:lnTo>
                    <a:pt x="5706" y="1344"/>
                  </a:lnTo>
                  <a:lnTo>
                    <a:pt x="4800" y="1903"/>
                  </a:lnTo>
                  <a:lnTo>
                    <a:pt x="3970" y="2521"/>
                  </a:lnTo>
                  <a:lnTo>
                    <a:pt x="3185" y="3246"/>
                  </a:lnTo>
                  <a:lnTo>
                    <a:pt x="2476" y="4031"/>
                  </a:lnTo>
                  <a:lnTo>
                    <a:pt x="1842" y="4876"/>
                  </a:lnTo>
                  <a:lnTo>
                    <a:pt x="1284" y="5812"/>
                  </a:lnTo>
                  <a:lnTo>
                    <a:pt x="831" y="6793"/>
                  </a:lnTo>
                  <a:lnTo>
                    <a:pt x="454" y="7834"/>
                  </a:lnTo>
                  <a:lnTo>
                    <a:pt x="318" y="8392"/>
                  </a:lnTo>
                  <a:lnTo>
                    <a:pt x="197" y="8936"/>
                  </a:lnTo>
                  <a:lnTo>
                    <a:pt x="46" y="10038"/>
                  </a:lnTo>
                  <a:lnTo>
                    <a:pt x="1" y="11124"/>
                  </a:lnTo>
                  <a:lnTo>
                    <a:pt x="76" y="12196"/>
                  </a:lnTo>
                  <a:lnTo>
                    <a:pt x="258" y="13252"/>
                  </a:lnTo>
                  <a:lnTo>
                    <a:pt x="529" y="14279"/>
                  </a:lnTo>
                  <a:lnTo>
                    <a:pt x="891" y="15260"/>
                  </a:lnTo>
                  <a:lnTo>
                    <a:pt x="1359" y="16210"/>
                  </a:lnTo>
                  <a:lnTo>
                    <a:pt x="1903" y="17101"/>
                  </a:lnTo>
                  <a:lnTo>
                    <a:pt x="2537" y="17946"/>
                  </a:lnTo>
                  <a:lnTo>
                    <a:pt x="3246" y="18716"/>
                  </a:lnTo>
                  <a:lnTo>
                    <a:pt x="4031" y="19425"/>
                  </a:lnTo>
                  <a:lnTo>
                    <a:pt x="4891" y="20059"/>
                  </a:lnTo>
                  <a:lnTo>
                    <a:pt x="5812" y="20617"/>
                  </a:lnTo>
                  <a:lnTo>
                    <a:pt x="6793" y="21085"/>
                  </a:lnTo>
                  <a:lnTo>
                    <a:pt x="7849" y="21448"/>
                  </a:lnTo>
                  <a:lnTo>
                    <a:pt x="8392" y="21583"/>
                  </a:lnTo>
                  <a:lnTo>
                    <a:pt x="8936" y="21704"/>
                  </a:lnTo>
                  <a:lnTo>
                    <a:pt x="10038" y="21855"/>
                  </a:lnTo>
                  <a:lnTo>
                    <a:pt x="11124" y="21900"/>
                  </a:lnTo>
                  <a:lnTo>
                    <a:pt x="12211" y="21825"/>
                  </a:lnTo>
                  <a:lnTo>
                    <a:pt x="13252" y="21659"/>
                  </a:lnTo>
                  <a:lnTo>
                    <a:pt x="14279" y="21387"/>
                  </a:lnTo>
                  <a:lnTo>
                    <a:pt x="15260" y="21010"/>
                  </a:lnTo>
                  <a:lnTo>
                    <a:pt x="16210" y="20557"/>
                  </a:lnTo>
                  <a:lnTo>
                    <a:pt x="17101" y="19999"/>
                  </a:lnTo>
                  <a:lnTo>
                    <a:pt x="17946" y="19380"/>
                  </a:lnTo>
                  <a:lnTo>
                    <a:pt x="18731" y="18655"/>
                  </a:lnTo>
                  <a:lnTo>
                    <a:pt x="19440" y="17871"/>
                  </a:lnTo>
                  <a:lnTo>
                    <a:pt x="20074" y="17025"/>
                  </a:lnTo>
                  <a:lnTo>
                    <a:pt x="20618" y="16090"/>
                  </a:lnTo>
                  <a:lnTo>
                    <a:pt x="21085" y="15109"/>
                  </a:lnTo>
                  <a:lnTo>
                    <a:pt x="21448" y="14067"/>
                  </a:lnTo>
                  <a:lnTo>
                    <a:pt x="21599" y="13509"/>
                  </a:lnTo>
                  <a:lnTo>
                    <a:pt x="21719" y="12965"/>
                  </a:lnTo>
                  <a:lnTo>
                    <a:pt x="21870" y="11864"/>
                  </a:lnTo>
                  <a:lnTo>
                    <a:pt x="21900" y="10777"/>
                  </a:lnTo>
                  <a:lnTo>
                    <a:pt x="21840" y="9705"/>
                  </a:lnTo>
                  <a:lnTo>
                    <a:pt x="21659" y="8649"/>
                  </a:lnTo>
                  <a:lnTo>
                    <a:pt x="21387" y="7623"/>
                  </a:lnTo>
                  <a:lnTo>
                    <a:pt x="21025" y="6642"/>
                  </a:lnTo>
                  <a:lnTo>
                    <a:pt x="20557" y="5691"/>
                  </a:lnTo>
                  <a:lnTo>
                    <a:pt x="20014" y="4800"/>
                  </a:lnTo>
                  <a:lnTo>
                    <a:pt x="19380" y="3955"/>
                  </a:lnTo>
                  <a:lnTo>
                    <a:pt x="18671" y="3185"/>
                  </a:lnTo>
                  <a:lnTo>
                    <a:pt x="17886" y="2476"/>
                  </a:lnTo>
                  <a:lnTo>
                    <a:pt x="17025" y="1842"/>
                  </a:lnTo>
                  <a:lnTo>
                    <a:pt x="16105" y="1284"/>
                  </a:lnTo>
                  <a:lnTo>
                    <a:pt x="15109" y="816"/>
                  </a:lnTo>
                  <a:lnTo>
                    <a:pt x="14067" y="454"/>
                  </a:lnTo>
                  <a:lnTo>
                    <a:pt x="13524" y="318"/>
                  </a:lnTo>
                  <a:lnTo>
                    <a:pt x="12966" y="197"/>
                  </a:lnTo>
                  <a:lnTo>
                    <a:pt x="11864" y="46"/>
                  </a:lnTo>
                  <a:lnTo>
                    <a:pt x="10777" y="1"/>
                  </a:lnTo>
                  <a:close/>
                </a:path>
              </a:pathLst>
            </a:custGeom>
            <a:solidFill>
              <a:srgbClr val="E29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85"/>
            <p:cNvSpPr/>
            <p:nvPr/>
          </p:nvSpPr>
          <p:spPr>
            <a:xfrm>
              <a:off x="4364075" y="3708975"/>
              <a:ext cx="459225" cy="459225"/>
            </a:xfrm>
            <a:custGeom>
              <a:avLst/>
              <a:gdLst/>
              <a:ahLst/>
              <a:cxnLst/>
              <a:rect l="l" t="t" r="r" b="b"/>
              <a:pathLst>
                <a:path w="18369" h="18369" extrusionOk="0">
                  <a:moveTo>
                    <a:pt x="9585" y="544"/>
                  </a:moveTo>
                  <a:lnTo>
                    <a:pt x="9585" y="7079"/>
                  </a:lnTo>
                  <a:lnTo>
                    <a:pt x="16754" y="7079"/>
                  </a:lnTo>
                  <a:lnTo>
                    <a:pt x="16603" y="6596"/>
                  </a:lnTo>
                  <a:lnTo>
                    <a:pt x="16241" y="5706"/>
                  </a:lnTo>
                  <a:lnTo>
                    <a:pt x="15758" y="4861"/>
                  </a:lnTo>
                  <a:lnTo>
                    <a:pt x="15169" y="4091"/>
                  </a:lnTo>
                  <a:lnTo>
                    <a:pt x="14505" y="3397"/>
                  </a:lnTo>
                  <a:lnTo>
                    <a:pt x="13765" y="2793"/>
                  </a:lnTo>
                  <a:lnTo>
                    <a:pt x="12935" y="2265"/>
                  </a:lnTo>
                  <a:lnTo>
                    <a:pt x="12060" y="1857"/>
                  </a:lnTo>
                  <a:lnTo>
                    <a:pt x="11607" y="1691"/>
                  </a:lnTo>
                  <a:lnTo>
                    <a:pt x="11607" y="4710"/>
                  </a:lnTo>
                  <a:lnTo>
                    <a:pt x="13207" y="4710"/>
                  </a:lnTo>
                  <a:lnTo>
                    <a:pt x="13207" y="5510"/>
                  </a:lnTo>
                  <a:lnTo>
                    <a:pt x="10807" y="5510"/>
                  </a:lnTo>
                  <a:lnTo>
                    <a:pt x="10807" y="680"/>
                  </a:lnTo>
                  <a:lnTo>
                    <a:pt x="10807" y="665"/>
                  </a:lnTo>
                  <a:lnTo>
                    <a:pt x="11305" y="786"/>
                  </a:lnTo>
                  <a:lnTo>
                    <a:pt x="11607" y="861"/>
                  </a:lnTo>
                  <a:lnTo>
                    <a:pt x="12150" y="1042"/>
                  </a:lnTo>
                  <a:lnTo>
                    <a:pt x="13177" y="1495"/>
                  </a:lnTo>
                  <a:lnTo>
                    <a:pt x="14128" y="2084"/>
                  </a:lnTo>
                  <a:lnTo>
                    <a:pt x="15003" y="2778"/>
                  </a:lnTo>
                  <a:lnTo>
                    <a:pt x="15773" y="3593"/>
                  </a:lnTo>
                  <a:lnTo>
                    <a:pt x="16452" y="4483"/>
                  </a:lnTo>
                  <a:lnTo>
                    <a:pt x="16995" y="5464"/>
                  </a:lnTo>
                  <a:lnTo>
                    <a:pt x="17418" y="6521"/>
                  </a:lnTo>
                  <a:lnTo>
                    <a:pt x="17569" y="7079"/>
                  </a:lnTo>
                  <a:lnTo>
                    <a:pt x="17644" y="7396"/>
                  </a:lnTo>
                  <a:lnTo>
                    <a:pt x="17735" y="7864"/>
                  </a:lnTo>
                  <a:lnTo>
                    <a:pt x="9570" y="7864"/>
                  </a:lnTo>
                  <a:lnTo>
                    <a:pt x="9570" y="8785"/>
                  </a:lnTo>
                  <a:lnTo>
                    <a:pt x="17840" y="8785"/>
                  </a:lnTo>
                  <a:lnTo>
                    <a:pt x="17840" y="9585"/>
                  </a:lnTo>
                  <a:lnTo>
                    <a:pt x="9585" y="9585"/>
                  </a:lnTo>
                  <a:lnTo>
                    <a:pt x="9585" y="10505"/>
                  </a:lnTo>
                  <a:lnTo>
                    <a:pt x="17750" y="10505"/>
                  </a:lnTo>
                  <a:lnTo>
                    <a:pt x="17659" y="10973"/>
                  </a:lnTo>
                  <a:lnTo>
                    <a:pt x="17584" y="11305"/>
                  </a:lnTo>
                  <a:lnTo>
                    <a:pt x="17433" y="11848"/>
                  </a:lnTo>
                  <a:lnTo>
                    <a:pt x="17010" y="12905"/>
                  </a:lnTo>
                  <a:lnTo>
                    <a:pt x="16467" y="13871"/>
                  </a:lnTo>
                  <a:lnTo>
                    <a:pt x="15803" y="14776"/>
                  </a:lnTo>
                  <a:lnTo>
                    <a:pt x="15018" y="15576"/>
                  </a:lnTo>
                  <a:lnTo>
                    <a:pt x="14158" y="16286"/>
                  </a:lnTo>
                  <a:lnTo>
                    <a:pt x="13192" y="16874"/>
                  </a:lnTo>
                  <a:lnTo>
                    <a:pt x="12165" y="17327"/>
                  </a:lnTo>
                  <a:lnTo>
                    <a:pt x="11622" y="17508"/>
                  </a:lnTo>
                  <a:lnTo>
                    <a:pt x="11320" y="17584"/>
                  </a:lnTo>
                  <a:lnTo>
                    <a:pt x="10822" y="17720"/>
                  </a:lnTo>
                  <a:lnTo>
                    <a:pt x="10822" y="17689"/>
                  </a:lnTo>
                  <a:lnTo>
                    <a:pt x="10822" y="12860"/>
                  </a:lnTo>
                  <a:lnTo>
                    <a:pt x="13222" y="12860"/>
                  </a:lnTo>
                  <a:lnTo>
                    <a:pt x="13222" y="13660"/>
                  </a:lnTo>
                  <a:lnTo>
                    <a:pt x="11622" y="13660"/>
                  </a:lnTo>
                  <a:lnTo>
                    <a:pt x="11622" y="16678"/>
                  </a:lnTo>
                  <a:lnTo>
                    <a:pt x="12075" y="16512"/>
                  </a:lnTo>
                  <a:lnTo>
                    <a:pt x="12965" y="16105"/>
                  </a:lnTo>
                  <a:lnTo>
                    <a:pt x="13780" y="15576"/>
                  </a:lnTo>
                  <a:lnTo>
                    <a:pt x="14520" y="14973"/>
                  </a:lnTo>
                  <a:lnTo>
                    <a:pt x="15184" y="14278"/>
                  </a:lnTo>
                  <a:lnTo>
                    <a:pt x="15758" y="13509"/>
                  </a:lnTo>
                  <a:lnTo>
                    <a:pt x="16241" y="12663"/>
                  </a:lnTo>
                  <a:lnTo>
                    <a:pt x="16618" y="11773"/>
                  </a:lnTo>
                  <a:lnTo>
                    <a:pt x="16769" y="11305"/>
                  </a:lnTo>
                  <a:lnTo>
                    <a:pt x="9600" y="11305"/>
                  </a:lnTo>
                  <a:lnTo>
                    <a:pt x="9600" y="17825"/>
                  </a:lnTo>
                  <a:lnTo>
                    <a:pt x="8815" y="17825"/>
                  </a:lnTo>
                  <a:lnTo>
                    <a:pt x="8815" y="11305"/>
                  </a:lnTo>
                  <a:lnTo>
                    <a:pt x="1646" y="11305"/>
                  </a:lnTo>
                  <a:lnTo>
                    <a:pt x="1782" y="11773"/>
                  </a:lnTo>
                  <a:lnTo>
                    <a:pt x="2159" y="12663"/>
                  </a:lnTo>
                  <a:lnTo>
                    <a:pt x="2642" y="13509"/>
                  </a:lnTo>
                  <a:lnTo>
                    <a:pt x="3216" y="14278"/>
                  </a:lnTo>
                  <a:lnTo>
                    <a:pt x="3880" y="14973"/>
                  </a:lnTo>
                  <a:lnTo>
                    <a:pt x="4634" y="15576"/>
                  </a:lnTo>
                  <a:lnTo>
                    <a:pt x="5449" y="16105"/>
                  </a:lnTo>
                  <a:lnTo>
                    <a:pt x="6325" y="16512"/>
                  </a:lnTo>
                  <a:lnTo>
                    <a:pt x="6792" y="16678"/>
                  </a:lnTo>
                  <a:lnTo>
                    <a:pt x="6792" y="13660"/>
                  </a:lnTo>
                  <a:lnTo>
                    <a:pt x="5193" y="13660"/>
                  </a:lnTo>
                  <a:lnTo>
                    <a:pt x="5193" y="12860"/>
                  </a:lnTo>
                  <a:lnTo>
                    <a:pt x="7577" y="12860"/>
                  </a:lnTo>
                  <a:lnTo>
                    <a:pt x="7577" y="17689"/>
                  </a:lnTo>
                  <a:lnTo>
                    <a:pt x="7577" y="17720"/>
                  </a:lnTo>
                  <a:lnTo>
                    <a:pt x="7094" y="17584"/>
                  </a:lnTo>
                  <a:lnTo>
                    <a:pt x="6792" y="17508"/>
                  </a:lnTo>
                  <a:lnTo>
                    <a:pt x="6249" y="17327"/>
                  </a:lnTo>
                  <a:lnTo>
                    <a:pt x="5208" y="16874"/>
                  </a:lnTo>
                  <a:lnTo>
                    <a:pt x="4257" y="16286"/>
                  </a:lnTo>
                  <a:lnTo>
                    <a:pt x="3382" y="15591"/>
                  </a:lnTo>
                  <a:lnTo>
                    <a:pt x="2612" y="14776"/>
                  </a:lnTo>
                  <a:lnTo>
                    <a:pt x="1948" y="13886"/>
                  </a:lnTo>
                  <a:lnTo>
                    <a:pt x="1389" y="12905"/>
                  </a:lnTo>
                  <a:lnTo>
                    <a:pt x="982" y="11848"/>
                  </a:lnTo>
                  <a:lnTo>
                    <a:pt x="831" y="11305"/>
                  </a:lnTo>
                  <a:lnTo>
                    <a:pt x="755" y="10973"/>
                  </a:lnTo>
                  <a:lnTo>
                    <a:pt x="650" y="10505"/>
                  </a:lnTo>
                  <a:lnTo>
                    <a:pt x="8830" y="10505"/>
                  </a:lnTo>
                  <a:lnTo>
                    <a:pt x="8830" y="9585"/>
                  </a:lnTo>
                  <a:lnTo>
                    <a:pt x="544" y="9585"/>
                  </a:lnTo>
                  <a:lnTo>
                    <a:pt x="544" y="8785"/>
                  </a:lnTo>
                  <a:lnTo>
                    <a:pt x="8815" y="8785"/>
                  </a:lnTo>
                  <a:lnTo>
                    <a:pt x="8815" y="7864"/>
                  </a:lnTo>
                  <a:lnTo>
                    <a:pt x="635" y="7864"/>
                  </a:lnTo>
                  <a:lnTo>
                    <a:pt x="740" y="7396"/>
                  </a:lnTo>
                  <a:lnTo>
                    <a:pt x="801" y="7079"/>
                  </a:lnTo>
                  <a:lnTo>
                    <a:pt x="952" y="6521"/>
                  </a:lnTo>
                  <a:lnTo>
                    <a:pt x="1374" y="5464"/>
                  </a:lnTo>
                  <a:lnTo>
                    <a:pt x="1918" y="4498"/>
                  </a:lnTo>
                  <a:lnTo>
                    <a:pt x="2597" y="3593"/>
                  </a:lnTo>
                  <a:lnTo>
                    <a:pt x="3366" y="2793"/>
                  </a:lnTo>
                  <a:lnTo>
                    <a:pt x="4242" y="2084"/>
                  </a:lnTo>
                  <a:lnTo>
                    <a:pt x="5193" y="1495"/>
                  </a:lnTo>
                  <a:lnTo>
                    <a:pt x="6219" y="1042"/>
                  </a:lnTo>
                  <a:lnTo>
                    <a:pt x="6777" y="861"/>
                  </a:lnTo>
                  <a:lnTo>
                    <a:pt x="7079" y="786"/>
                  </a:lnTo>
                  <a:lnTo>
                    <a:pt x="7562" y="665"/>
                  </a:lnTo>
                  <a:lnTo>
                    <a:pt x="7562" y="680"/>
                  </a:lnTo>
                  <a:lnTo>
                    <a:pt x="7562" y="5510"/>
                  </a:lnTo>
                  <a:lnTo>
                    <a:pt x="5162" y="5510"/>
                  </a:lnTo>
                  <a:lnTo>
                    <a:pt x="5162" y="4710"/>
                  </a:lnTo>
                  <a:lnTo>
                    <a:pt x="6777" y="4710"/>
                  </a:lnTo>
                  <a:lnTo>
                    <a:pt x="6777" y="1691"/>
                  </a:lnTo>
                  <a:lnTo>
                    <a:pt x="6310" y="1857"/>
                  </a:lnTo>
                  <a:lnTo>
                    <a:pt x="5434" y="2265"/>
                  </a:lnTo>
                  <a:lnTo>
                    <a:pt x="4619" y="2793"/>
                  </a:lnTo>
                  <a:lnTo>
                    <a:pt x="3865" y="3397"/>
                  </a:lnTo>
                  <a:lnTo>
                    <a:pt x="3200" y="4091"/>
                  </a:lnTo>
                  <a:lnTo>
                    <a:pt x="2627" y="4861"/>
                  </a:lnTo>
                  <a:lnTo>
                    <a:pt x="2144" y="5706"/>
                  </a:lnTo>
                  <a:lnTo>
                    <a:pt x="1767" y="6596"/>
                  </a:lnTo>
                  <a:lnTo>
                    <a:pt x="1616" y="7079"/>
                  </a:lnTo>
                  <a:lnTo>
                    <a:pt x="8785" y="7079"/>
                  </a:lnTo>
                  <a:lnTo>
                    <a:pt x="8785" y="544"/>
                  </a:lnTo>
                  <a:close/>
                  <a:moveTo>
                    <a:pt x="8709" y="1"/>
                  </a:moveTo>
                  <a:lnTo>
                    <a:pt x="7789" y="91"/>
                  </a:lnTo>
                  <a:lnTo>
                    <a:pt x="6883" y="272"/>
                  </a:lnTo>
                  <a:lnTo>
                    <a:pt x="6023" y="544"/>
                  </a:lnTo>
                  <a:lnTo>
                    <a:pt x="5193" y="891"/>
                  </a:lnTo>
                  <a:lnTo>
                    <a:pt x="4423" y="1314"/>
                  </a:lnTo>
                  <a:lnTo>
                    <a:pt x="3683" y="1812"/>
                  </a:lnTo>
                  <a:lnTo>
                    <a:pt x="3004" y="2370"/>
                  </a:lnTo>
                  <a:lnTo>
                    <a:pt x="2385" y="3004"/>
                  </a:lnTo>
                  <a:lnTo>
                    <a:pt x="1812" y="3683"/>
                  </a:lnTo>
                  <a:lnTo>
                    <a:pt x="1329" y="4408"/>
                  </a:lnTo>
                  <a:lnTo>
                    <a:pt x="906" y="5193"/>
                  </a:lnTo>
                  <a:lnTo>
                    <a:pt x="544" y="6023"/>
                  </a:lnTo>
                  <a:lnTo>
                    <a:pt x="288" y="6883"/>
                  </a:lnTo>
                  <a:lnTo>
                    <a:pt x="106" y="7789"/>
                  </a:lnTo>
                  <a:lnTo>
                    <a:pt x="1" y="8709"/>
                  </a:lnTo>
                  <a:lnTo>
                    <a:pt x="1" y="9192"/>
                  </a:lnTo>
                  <a:lnTo>
                    <a:pt x="1" y="9660"/>
                  </a:lnTo>
                  <a:lnTo>
                    <a:pt x="106" y="10581"/>
                  </a:lnTo>
                  <a:lnTo>
                    <a:pt x="288" y="11486"/>
                  </a:lnTo>
                  <a:lnTo>
                    <a:pt x="544" y="12347"/>
                  </a:lnTo>
                  <a:lnTo>
                    <a:pt x="906" y="13177"/>
                  </a:lnTo>
                  <a:lnTo>
                    <a:pt x="1329" y="13946"/>
                  </a:lnTo>
                  <a:lnTo>
                    <a:pt x="1812" y="14686"/>
                  </a:lnTo>
                  <a:lnTo>
                    <a:pt x="2385" y="15365"/>
                  </a:lnTo>
                  <a:lnTo>
                    <a:pt x="3004" y="15984"/>
                  </a:lnTo>
                  <a:lnTo>
                    <a:pt x="3683" y="16557"/>
                  </a:lnTo>
                  <a:lnTo>
                    <a:pt x="4423" y="17040"/>
                  </a:lnTo>
                  <a:lnTo>
                    <a:pt x="5193" y="17463"/>
                  </a:lnTo>
                  <a:lnTo>
                    <a:pt x="6023" y="17825"/>
                  </a:lnTo>
                  <a:lnTo>
                    <a:pt x="6883" y="18082"/>
                  </a:lnTo>
                  <a:lnTo>
                    <a:pt x="7789" y="18263"/>
                  </a:lnTo>
                  <a:lnTo>
                    <a:pt x="8709" y="18368"/>
                  </a:lnTo>
                  <a:lnTo>
                    <a:pt x="9660" y="18368"/>
                  </a:lnTo>
                  <a:lnTo>
                    <a:pt x="10581" y="18263"/>
                  </a:lnTo>
                  <a:lnTo>
                    <a:pt x="11486" y="18082"/>
                  </a:lnTo>
                  <a:lnTo>
                    <a:pt x="12347" y="17825"/>
                  </a:lnTo>
                  <a:lnTo>
                    <a:pt x="13177" y="17463"/>
                  </a:lnTo>
                  <a:lnTo>
                    <a:pt x="13946" y="17040"/>
                  </a:lnTo>
                  <a:lnTo>
                    <a:pt x="14686" y="16557"/>
                  </a:lnTo>
                  <a:lnTo>
                    <a:pt x="15365" y="15984"/>
                  </a:lnTo>
                  <a:lnTo>
                    <a:pt x="15984" y="15365"/>
                  </a:lnTo>
                  <a:lnTo>
                    <a:pt x="16557" y="14686"/>
                  </a:lnTo>
                  <a:lnTo>
                    <a:pt x="17040" y="13946"/>
                  </a:lnTo>
                  <a:lnTo>
                    <a:pt x="17463" y="13177"/>
                  </a:lnTo>
                  <a:lnTo>
                    <a:pt x="17825" y="12347"/>
                  </a:lnTo>
                  <a:lnTo>
                    <a:pt x="18082" y="11486"/>
                  </a:lnTo>
                  <a:lnTo>
                    <a:pt x="18263" y="10581"/>
                  </a:lnTo>
                  <a:lnTo>
                    <a:pt x="18369" y="9660"/>
                  </a:lnTo>
                  <a:lnTo>
                    <a:pt x="18369" y="9192"/>
                  </a:lnTo>
                  <a:lnTo>
                    <a:pt x="18369" y="8709"/>
                  </a:lnTo>
                  <a:lnTo>
                    <a:pt x="18263" y="7789"/>
                  </a:lnTo>
                  <a:lnTo>
                    <a:pt x="18082" y="6883"/>
                  </a:lnTo>
                  <a:lnTo>
                    <a:pt x="17825" y="6023"/>
                  </a:lnTo>
                  <a:lnTo>
                    <a:pt x="17463" y="5193"/>
                  </a:lnTo>
                  <a:lnTo>
                    <a:pt x="17040" y="4423"/>
                  </a:lnTo>
                  <a:lnTo>
                    <a:pt x="16557" y="3683"/>
                  </a:lnTo>
                  <a:lnTo>
                    <a:pt x="15984" y="3004"/>
                  </a:lnTo>
                  <a:lnTo>
                    <a:pt x="15365" y="2385"/>
                  </a:lnTo>
                  <a:lnTo>
                    <a:pt x="14686" y="1812"/>
                  </a:lnTo>
                  <a:lnTo>
                    <a:pt x="13946" y="1329"/>
                  </a:lnTo>
                  <a:lnTo>
                    <a:pt x="13177" y="906"/>
                  </a:lnTo>
                  <a:lnTo>
                    <a:pt x="12347" y="544"/>
                  </a:lnTo>
                  <a:lnTo>
                    <a:pt x="11486" y="288"/>
                  </a:lnTo>
                  <a:lnTo>
                    <a:pt x="10581" y="106"/>
                  </a:lnTo>
                  <a:lnTo>
                    <a:pt x="9660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85"/>
            <p:cNvSpPr/>
            <p:nvPr/>
          </p:nvSpPr>
          <p:spPr>
            <a:xfrm>
              <a:off x="4229750" y="3313550"/>
              <a:ext cx="728625" cy="260375"/>
            </a:xfrm>
            <a:custGeom>
              <a:avLst/>
              <a:gdLst/>
              <a:ahLst/>
              <a:cxnLst/>
              <a:rect l="l" t="t" r="r" b="b"/>
              <a:pathLst>
                <a:path w="29145" h="10415" extrusionOk="0">
                  <a:moveTo>
                    <a:pt x="1" y="1"/>
                  </a:moveTo>
                  <a:lnTo>
                    <a:pt x="14565" y="10415"/>
                  </a:lnTo>
                  <a:lnTo>
                    <a:pt x="29145" y="1"/>
                  </a:lnTo>
                  <a:close/>
                </a:path>
              </a:pathLst>
            </a:custGeom>
            <a:solidFill>
              <a:srgbClr val="E13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85"/>
            <p:cNvSpPr/>
            <p:nvPr/>
          </p:nvSpPr>
          <p:spPr>
            <a:xfrm>
              <a:off x="4593875" y="3313550"/>
              <a:ext cx="364500" cy="260375"/>
            </a:xfrm>
            <a:custGeom>
              <a:avLst/>
              <a:gdLst/>
              <a:ahLst/>
              <a:cxnLst/>
              <a:rect l="l" t="t" r="r" b="b"/>
              <a:pathLst>
                <a:path w="14580" h="10415" extrusionOk="0">
                  <a:moveTo>
                    <a:pt x="14580" y="1"/>
                  </a:moveTo>
                  <a:lnTo>
                    <a:pt x="0" y="10415"/>
                  </a:lnTo>
                  <a:lnTo>
                    <a:pt x="0" y="10415"/>
                  </a:lnTo>
                  <a:lnTo>
                    <a:pt x="14580" y="2083"/>
                  </a:lnTo>
                  <a:lnTo>
                    <a:pt x="14580" y="1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5" name="Google Shape;2105;p85"/>
          <p:cNvGrpSpPr/>
          <p:nvPr/>
        </p:nvGrpSpPr>
        <p:grpSpPr>
          <a:xfrm>
            <a:off x="5697004" y="1185657"/>
            <a:ext cx="2511944" cy="1674216"/>
            <a:chOff x="5697004" y="1185657"/>
            <a:chExt cx="2511944" cy="1674216"/>
          </a:xfrm>
        </p:grpSpPr>
        <p:sp>
          <p:nvSpPr>
            <p:cNvPr id="2106" name="Google Shape;2106;p85"/>
            <p:cNvSpPr/>
            <p:nvPr/>
          </p:nvSpPr>
          <p:spPr>
            <a:xfrm>
              <a:off x="5825181" y="1378503"/>
              <a:ext cx="2254425" cy="1288006"/>
            </a:xfrm>
            <a:custGeom>
              <a:avLst/>
              <a:gdLst/>
              <a:ahLst/>
              <a:cxnLst/>
              <a:rect l="l" t="t" r="r" b="b"/>
              <a:pathLst>
                <a:path w="59994" h="34276" extrusionOk="0">
                  <a:moveTo>
                    <a:pt x="0" y="0"/>
                  </a:moveTo>
                  <a:lnTo>
                    <a:pt x="0" y="34275"/>
                  </a:lnTo>
                  <a:lnTo>
                    <a:pt x="59994" y="34275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85"/>
            <p:cNvSpPr/>
            <p:nvPr/>
          </p:nvSpPr>
          <p:spPr>
            <a:xfrm>
              <a:off x="5825181" y="1422168"/>
              <a:ext cx="2254425" cy="1200676"/>
            </a:xfrm>
            <a:custGeom>
              <a:avLst/>
              <a:gdLst/>
              <a:ahLst/>
              <a:cxnLst/>
              <a:rect l="l" t="t" r="r" b="b"/>
              <a:pathLst>
                <a:path w="59994" h="31952" extrusionOk="0">
                  <a:moveTo>
                    <a:pt x="0" y="0"/>
                  </a:moveTo>
                  <a:lnTo>
                    <a:pt x="0" y="31951"/>
                  </a:lnTo>
                  <a:lnTo>
                    <a:pt x="59994" y="31951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85"/>
            <p:cNvSpPr/>
            <p:nvPr/>
          </p:nvSpPr>
          <p:spPr>
            <a:xfrm>
              <a:off x="8079568" y="1313833"/>
              <a:ext cx="129379" cy="1417311"/>
            </a:xfrm>
            <a:custGeom>
              <a:avLst/>
              <a:gdLst/>
              <a:ahLst/>
              <a:cxnLst/>
              <a:rect l="l" t="t" r="r" b="b"/>
              <a:pathLst>
                <a:path w="3443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85"/>
            <p:cNvSpPr/>
            <p:nvPr/>
          </p:nvSpPr>
          <p:spPr>
            <a:xfrm>
              <a:off x="8079568" y="1185657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55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85"/>
            <p:cNvSpPr/>
            <p:nvPr/>
          </p:nvSpPr>
          <p:spPr>
            <a:xfrm>
              <a:off x="8112486" y="1249162"/>
              <a:ext cx="64671" cy="64708"/>
            </a:xfrm>
            <a:custGeom>
              <a:avLst/>
              <a:gdLst/>
              <a:ahLst/>
              <a:cxnLst/>
              <a:rect l="l" t="t" r="r" b="b"/>
              <a:pathLst>
                <a:path w="1721" h="1722" extrusionOk="0">
                  <a:moveTo>
                    <a:pt x="0" y="1"/>
                  </a:moveTo>
                  <a:lnTo>
                    <a:pt x="0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85"/>
            <p:cNvSpPr/>
            <p:nvPr/>
          </p:nvSpPr>
          <p:spPr>
            <a:xfrm>
              <a:off x="8112486" y="2731095"/>
              <a:ext cx="64671" cy="64145"/>
            </a:xfrm>
            <a:custGeom>
              <a:avLst/>
              <a:gdLst/>
              <a:ahLst/>
              <a:cxnLst/>
              <a:rect l="l" t="t" r="r" b="b"/>
              <a:pathLst>
                <a:path w="1721" h="1707" extrusionOk="0">
                  <a:moveTo>
                    <a:pt x="0" y="1"/>
                  </a:moveTo>
                  <a:lnTo>
                    <a:pt x="0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85"/>
            <p:cNvSpPr/>
            <p:nvPr/>
          </p:nvSpPr>
          <p:spPr>
            <a:xfrm>
              <a:off x="8079568" y="2796329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40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85"/>
            <p:cNvSpPr/>
            <p:nvPr/>
          </p:nvSpPr>
          <p:spPr>
            <a:xfrm>
              <a:off x="5697004" y="1313833"/>
              <a:ext cx="129342" cy="1417311"/>
            </a:xfrm>
            <a:custGeom>
              <a:avLst/>
              <a:gdLst/>
              <a:ahLst/>
              <a:cxnLst/>
              <a:rect l="l" t="t" r="r" b="b"/>
              <a:pathLst>
                <a:path w="3442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85"/>
            <p:cNvSpPr/>
            <p:nvPr/>
          </p:nvSpPr>
          <p:spPr>
            <a:xfrm>
              <a:off x="5697004" y="1185657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55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85"/>
            <p:cNvSpPr/>
            <p:nvPr/>
          </p:nvSpPr>
          <p:spPr>
            <a:xfrm>
              <a:off x="5728757" y="1249162"/>
              <a:ext cx="64708" cy="64708"/>
            </a:xfrm>
            <a:custGeom>
              <a:avLst/>
              <a:gdLst/>
              <a:ahLst/>
              <a:cxnLst/>
              <a:rect l="l" t="t" r="r" b="b"/>
              <a:pathLst>
                <a:path w="1722" h="1722" extrusionOk="0">
                  <a:moveTo>
                    <a:pt x="1" y="1"/>
                  </a:moveTo>
                  <a:lnTo>
                    <a:pt x="1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85"/>
            <p:cNvSpPr/>
            <p:nvPr/>
          </p:nvSpPr>
          <p:spPr>
            <a:xfrm>
              <a:off x="5728757" y="2731095"/>
              <a:ext cx="64708" cy="64145"/>
            </a:xfrm>
            <a:custGeom>
              <a:avLst/>
              <a:gdLst/>
              <a:ahLst/>
              <a:cxnLst/>
              <a:rect l="l" t="t" r="r" b="b"/>
              <a:pathLst>
                <a:path w="1722" h="1707" extrusionOk="0">
                  <a:moveTo>
                    <a:pt x="1" y="1"/>
                  </a:moveTo>
                  <a:lnTo>
                    <a:pt x="1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85"/>
            <p:cNvSpPr/>
            <p:nvPr/>
          </p:nvSpPr>
          <p:spPr>
            <a:xfrm>
              <a:off x="5697004" y="2796329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40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85"/>
            <p:cNvSpPr/>
            <p:nvPr/>
          </p:nvSpPr>
          <p:spPr>
            <a:xfrm>
              <a:off x="5849005" y="2422023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13" y="1313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85"/>
            <p:cNvSpPr/>
            <p:nvPr/>
          </p:nvSpPr>
          <p:spPr>
            <a:xfrm>
              <a:off x="609682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85"/>
            <p:cNvSpPr/>
            <p:nvPr/>
          </p:nvSpPr>
          <p:spPr>
            <a:xfrm>
              <a:off x="6345817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85"/>
            <p:cNvSpPr/>
            <p:nvPr/>
          </p:nvSpPr>
          <p:spPr>
            <a:xfrm>
              <a:off x="659367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85"/>
            <p:cNvSpPr/>
            <p:nvPr/>
          </p:nvSpPr>
          <p:spPr>
            <a:xfrm>
              <a:off x="6842629" y="2422023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85"/>
            <p:cNvSpPr/>
            <p:nvPr/>
          </p:nvSpPr>
          <p:spPr>
            <a:xfrm>
              <a:off x="7091054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4" y="544"/>
                  </a:lnTo>
                  <a:lnTo>
                    <a:pt x="3924" y="2611"/>
                  </a:lnTo>
                  <a:lnTo>
                    <a:pt x="3140" y="2611"/>
                  </a:lnTo>
                  <a:lnTo>
                    <a:pt x="3140" y="1313"/>
                  </a:lnTo>
                  <a:lnTo>
                    <a:pt x="1298" y="1313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85"/>
            <p:cNvSpPr/>
            <p:nvPr/>
          </p:nvSpPr>
          <p:spPr>
            <a:xfrm>
              <a:off x="733887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85"/>
            <p:cNvSpPr/>
            <p:nvPr/>
          </p:nvSpPr>
          <p:spPr>
            <a:xfrm>
              <a:off x="7587866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85"/>
            <p:cNvSpPr/>
            <p:nvPr/>
          </p:nvSpPr>
          <p:spPr>
            <a:xfrm>
              <a:off x="783572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85"/>
            <p:cNvSpPr/>
            <p:nvPr/>
          </p:nvSpPr>
          <p:spPr>
            <a:xfrm>
              <a:off x="5849005" y="1455048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13" y="1298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85"/>
            <p:cNvSpPr/>
            <p:nvPr/>
          </p:nvSpPr>
          <p:spPr>
            <a:xfrm>
              <a:off x="609682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85"/>
            <p:cNvSpPr/>
            <p:nvPr/>
          </p:nvSpPr>
          <p:spPr>
            <a:xfrm>
              <a:off x="6345817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85"/>
            <p:cNvSpPr/>
            <p:nvPr/>
          </p:nvSpPr>
          <p:spPr>
            <a:xfrm>
              <a:off x="659367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85"/>
            <p:cNvSpPr/>
            <p:nvPr/>
          </p:nvSpPr>
          <p:spPr>
            <a:xfrm>
              <a:off x="6842629" y="1455048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85"/>
            <p:cNvSpPr/>
            <p:nvPr/>
          </p:nvSpPr>
          <p:spPr>
            <a:xfrm>
              <a:off x="7091054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4" y="529"/>
                  </a:lnTo>
                  <a:lnTo>
                    <a:pt x="3924" y="2612"/>
                  </a:lnTo>
                  <a:lnTo>
                    <a:pt x="3140" y="2612"/>
                  </a:lnTo>
                  <a:lnTo>
                    <a:pt x="3140" y="1298"/>
                  </a:lnTo>
                  <a:lnTo>
                    <a:pt x="1298" y="1298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85"/>
            <p:cNvSpPr/>
            <p:nvPr/>
          </p:nvSpPr>
          <p:spPr>
            <a:xfrm>
              <a:off x="733887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85"/>
            <p:cNvSpPr/>
            <p:nvPr/>
          </p:nvSpPr>
          <p:spPr>
            <a:xfrm>
              <a:off x="7587866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85"/>
            <p:cNvSpPr/>
            <p:nvPr/>
          </p:nvSpPr>
          <p:spPr>
            <a:xfrm>
              <a:off x="783572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6" name="Google Shape;2136;p85"/>
          <p:cNvGrpSpPr/>
          <p:nvPr/>
        </p:nvGrpSpPr>
        <p:grpSpPr>
          <a:xfrm>
            <a:off x="4124475" y="1250559"/>
            <a:ext cx="984913" cy="1674213"/>
            <a:chOff x="4124475" y="1250559"/>
            <a:chExt cx="984913" cy="1674213"/>
          </a:xfrm>
        </p:grpSpPr>
        <p:sp>
          <p:nvSpPr>
            <p:cNvPr id="2137" name="Google Shape;2137;p85"/>
            <p:cNvSpPr/>
            <p:nvPr/>
          </p:nvSpPr>
          <p:spPr>
            <a:xfrm>
              <a:off x="4405820" y="2586828"/>
              <a:ext cx="422233" cy="84683"/>
            </a:xfrm>
            <a:custGeom>
              <a:avLst/>
              <a:gdLst/>
              <a:ahLst/>
              <a:cxnLst/>
              <a:rect l="l" t="t" r="r" b="b"/>
              <a:pathLst>
                <a:path w="16105" h="3230" extrusionOk="0">
                  <a:moveTo>
                    <a:pt x="1540" y="0"/>
                  </a:moveTo>
                  <a:lnTo>
                    <a:pt x="1238" y="15"/>
                  </a:lnTo>
                  <a:lnTo>
                    <a:pt x="680" y="257"/>
                  </a:lnTo>
                  <a:lnTo>
                    <a:pt x="257" y="679"/>
                  </a:lnTo>
                  <a:lnTo>
                    <a:pt x="16" y="1238"/>
                  </a:lnTo>
                  <a:lnTo>
                    <a:pt x="1" y="1555"/>
                  </a:lnTo>
                  <a:lnTo>
                    <a:pt x="1" y="3230"/>
                  </a:lnTo>
                  <a:lnTo>
                    <a:pt x="16105" y="3230"/>
                  </a:lnTo>
                  <a:lnTo>
                    <a:pt x="16105" y="1555"/>
                  </a:lnTo>
                  <a:lnTo>
                    <a:pt x="16090" y="1238"/>
                  </a:lnTo>
                  <a:lnTo>
                    <a:pt x="15848" y="679"/>
                  </a:lnTo>
                  <a:lnTo>
                    <a:pt x="15441" y="257"/>
                  </a:lnTo>
                  <a:lnTo>
                    <a:pt x="14882" y="15"/>
                  </a:lnTo>
                  <a:lnTo>
                    <a:pt x="14565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85"/>
            <p:cNvSpPr/>
            <p:nvPr/>
          </p:nvSpPr>
          <p:spPr>
            <a:xfrm>
              <a:off x="4447769" y="2671485"/>
              <a:ext cx="21393" cy="253287"/>
            </a:xfrm>
            <a:custGeom>
              <a:avLst/>
              <a:gdLst/>
              <a:ahLst/>
              <a:cxnLst/>
              <a:rect l="l" t="t" r="r" b="b"/>
              <a:pathLst>
                <a:path w="816" h="9661" extrusionOk="0">
                  <a:moveTo>
                    <a:pt x="1" y="1"/>
                  </a:moveTo>
                  <a:lnTo>
                    <a:pt x="1" y="9660"/>
                  </a:lnTo>
                  <a:lnTo>
                    <a:pt x="816" y="9660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85"/>
            <p:cNvSpPr/>
            <p:nvPr/>
          </p:nvSpPr>
          <p:spPr>
            <a:xfrm>
              <a:off x="4764325" y="2671485"/>
              <a:ext cx="21393" cy="253287"/>
            </a:xfrm>
            <a:custGeom>
              <a:avLst/>
              <a:gdLst/>
              <a:ahLst/>
              <a:cxnLst/>
              <a:rect l="l" t="t" r="r" b="b"/>
              <a:pathLst>
                <a:path w="816" h="9661" extrusionOk="0">
                  <a:moveTo>
                    <a:pt x="1" y="1"/>
                  </a:moveTo>
                  <a:lnTo>
                    <a:pt x="1" y="9660"/>
                  </a:lnTo>
                  <a:lnTo>
                    <a:pt x="816" y="9660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85"/>
            <p:cNvSpPr/>
            <p:nvPr/>
          </p:nvSpPr>
          <p:spPr>
            <a:xfrm>
              <a:off x="4637718" y="2671485"/>
              <a:ext cx="21393" cy="253287"/>
            </a:xfrm>
            <a:custGeom>
              <a:avLst/>
              <a:gdLst/>
              <a:ahLst/>
              <a:cxnLst/>
              <a:rect l="l" t="t" r="r" b="b"/>
              <a:pathLst>
                <a:path w="816" h="9661" extrusionOk="0">
                  <a:moveTo>
                    <a:pt x="0" y="1"/>
                  </a:moveTo>
                  <a:lnTo>
                    <a:pt x="0" y="9660"/>
                  </a:lnTo>
                  <a:lnTo>
                    <a:pt x="815" y="9660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85"/>
            <p:cNvSpPr/>
            <p:nvPr/>
          </p:nvSpPr>
          <p:spPr>
            <a:xfrm>
              <a:off x="4701009" y="2671485"/>
              <a:ext cx="21393" cy="253287"/>
            </a:xfrm>
            <a:custGeom>
              <a:avLst/>
              <a:gdLst/>
              <a:ahLst/>
              <a:cxnLst/>
              <a:rect l="l" t="t" r="r" b="b"/>
              <a:pathLst>
                <a:path w="816" h="9661" extrusionOk="0">
                  <a:moveTo>
                    <a:pt x="1" y="1"/>
                  </a:moveTo>
                  <a:lnTo>
                    <a:pt x="1" y="9660"/>
                  </a:lnTo>
                  <a:lnTo>
                    <a:pt x="816" y="9660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85"/>
            <p:cNvSpPr/>
            <p:nvPr/>
          </p:nvSpPr>
          <p:spPr>
            <a:xfrm>
              <a:off x="4574402" y="2671485"/>
              <a:ext cx="21393" cy="253287"/>
            </a:xfrm>
            <a:custGeom>
              <a:avLst/>
              <a:gdLst/>
              <a:ahLst/>
              <a:cxnLst/>
              <a:rect l="l" t="t" r="r" b="b"/>
              <a:pathLst>
                <a:path w="816" h="9661" extrusionOk="0">
                  <a:moveTo>
                    <a:pt x="0" y="1"/>
                  </a:moveTo>
                  <a:lnTo>
                    <a:pt x="0" y="9660"/>
                  </a:lnTo>
                  <a:lnTo>
                    <a:pt x="815" y="9660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85"/>
            <p:cNvSpPr/>
            <p:nvPr/>
          </p:nvSpPr>
          <p:spPr>
            <a:xfrm>
              <a:off x="4511085" y="2671485"/>
              <a:ext cx="21393" cy="253287"/>
            </a:xfrm>
            <a:custGeom>
              <a:avLst/>
              <a:gdLst/>
              <a:ahLst/>
              <a:cxnLst/>
              <a:rect l="l" t="t" r="r" b="b"/>
              <a:pathLst>
                <a:path w="816" h="9661" extrusionOk="0">
                  <a:moveTo>
                    <a:pt x="0" y="1"/>
                  </a:moveTo>
                  <a:lnTo>
                    <a:pt x="0" y="9660"/>
                  </a:lnTo>
                  <a:lnTo>
                    <a:pt x="815" y="9660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85"/>
            <p:cNvSpPr/>
            <p:nvPr/>
          </p:nvSpPr>
          <p:spPr>
            <a:xfrm>
              <a:off x="4124475" y="1250559"/>
              <a:ext cx="984913" cy="984887"/>
            </a:xfrm>
            <a:custGeom>
              <a:avLst/>
              <a:gdLst/>
              <a:ahLst/>
              <a:cxnLst/>
              <a:rect l="l" t="t" r="r" b="b"/>
              <a:pathLst>
                <a:path w="37567" h="37566" extrusionOk="0">
                  <a:moveTo>
                    <a:pt x="18550" y="0"/>
                  </a:moveTo>
                  <a:lnTo>
                    <a:pt x="18097" y="181"/>
                  </a:lnTo>
                  <a:lnTo>
                    <a:pt x="17901" y="347"/>
                  </a:lnTo>
                  <a:lnTo>
                    <a:pt x="363" y="17900"/>
                  </a:lnTo>
                  <a:lnTo>
                    <a:pt x="182" y="18096"/>
                  </a:lnTo>
                  <a:lnTo>
                    <a:pt x="1" y="18549"/>
                  </a:lnTo>
                  <a:lnTo>
                    <a:pt x="1" y="19017"/>
                  </a:lnTo>
                  <a:lnTo>
                    <a:pt x="182" y="19470"/>
                  </a:lnTo>
                  <a:lnTo>
                    <a:pt x="363" y="19666"/>
                  </a:lnTo>
                  <a:lnTo>
                    <a:pt x="17901" y="37219"/>
                  </a:lnTo>
                  <a:lnTo>
                    <a:pt x="18097" y="37385"/>
                  </a:lnTo>
                  <a:lnTo>
                    <a:pt x="18535" y="37566"/>
                  </a:lnTo>
                  <a:lnTo>
                    <a:pt x="19018" y="37566"/>
                  </a:lnTo>
                  <a:lnTo>
                    <a:pt x="19470" y="37385"/>
                  </a:lnTo>
                  <a:lnTo>
                    <a:pt x="19682" y="37219"/>
                  </a:lnTo>
                  <a:lnTo>
                    <a:pt x="37220" y="19666"/>
                  </a:lnTo>
                  <a:lnTo>
                    <a:pt x="37386" y="19470"/>
                  </a:lnTo>
                  <a:lnTo>
                    <a:pt x="37567" y="19017"/>
                  </a:lnTo>
                  <a:lnTo>
                    <a:pt x="37567" y="18549"/>
                  </a:lnTo>
                  <a:lnTo>
                    <a:pt x="37386" y="18096"/>
                  </a:lnTo>
                  <a:lnTo>
                    <a:pt x="37220" y="17900"/>
                  </a:lnTo>
                  <a:lnTo>
                    <a:pt x="19682" y="347"/>
                  </a:lnTo>
                  <a:lnTo>
                    <a:pt x="19486" y="181"/>
                  </a:lnTo>
                  <a:lnTo>
                    <a:pt x="1903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85"/>
            <p:cNvSpPr/>
            <p:nvPr/>
          </p:nvSpPr>
          <p:spPr>
            <a:xfrm>
              <a:off x="4229740" y="1355797"/>
              <a:ext cx="774386" cy="774413"/>
            </a:xfrm>
            <a:custGeom>
              <a:avLst/>
              <a:gdLst/>
              <a:ahLst/>
              <a:cxnLst/>
              <a:rect l="l" t="t" r="r" b="b"/>
              <a:pathLst>
                <a:path w="29537" h="29538" extrusionOk="0">
                  <a:moveTo>
                    <a:pt x="14761" y="1"/>
                  </a:moveTo>
                  <a:lnTo>
                    <a:pt x="1" y="14777"/>
                  </a:lnTo>
                  <a:lnTo>
                    <a:pt x="14761" y="29537"/>
                  </a:lnTo>
                  <a:lnTo>
                    <a:pt x="29537" y="14777"/>
                  </a:lnTo>
                  <a:lnTo>
                    <a:pt x="14761" y="1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85"/>
            <p:cNvSpPr/>
            <p:nvPr/>
          </p:nvSpPr>
          <p:spPr>
            <a:xfrm>
              <a:off x="4855747" y="1702449"/>
              <a:ext cx="81536" cy="81117"/>
            </a:xfrm>
            <a:custGeom>
              <a:avLst/>
              <a:gdLst/>
              <a:ahLst/>
              <a:cxnLst/>
              <a:rect l="l" t="t" r="r" b="b"/>
              <a:pathLst>
                <a:path w="3110" h="3094" extrusionOk="0">
                  <a:moveTo>
                    <a:pt x="1555" y="0"/>
                  </a:moveTo>
                  <a:lnTo>
                    <a:pt x="0" y="1555"/>
                  </a:lnTo>
                  <a:lnTo>
                    <a:pt x="1555" y="3094"/>
                  </a:lnTo>
                  <a:lnTo>
                    <a:pt x="3109" y="1555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85"/>
            <p:cNvSpPr/>
            <p:nvPr/>
          </p:nvSpPr>
          <p:spPr>
            <a:xfrm>
              <a:off x="4576762" y="1422679"/>
              <a:ext cx="81143" cy="81143"/>
            </a:xfrm>
            <a:custGeom>
              <a:avLst/>
              <a:gdLst/>
              <a:ahLst/>
              <a:cxnLst/>
              <a:rect l="l" t="t" r="r" b="b"/>
              <a:pathLst>
                <a:path w="3095" h="3095" extrusionOk="0">
                  <a:moveTo>
                    <a:pt x="1540" y="1"/>
                  </a:moveTo>
                  <a:lnTo>
                    <a:pt x="1" y="1555"/>
                  </a:lnTo>
                  <a:lnTo>
                    <a:pt x="1540" y="3095"/>
                  </a:lnTo>
                  <a:lnTo>
                    <a:pt x="3095" y="1555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85"/>
            <p:cNvSpPr/>
            <p:nvPr/>
          </p:nvSpPr>
          <p:spPr>
            <a:xfrm>
              <a:off x="4464784" y="1478864"/>
              <a:ext cx="304307" cy="164646"/>
            </a:xfrm>
            <a:custGeom>
              <a:avLst/>
              <a:gdLst/>
              <a:ahLst/>
              <a:cxnLst/>
              <a:rect l="l" t="t" r="r" b="b"/>
              <a:pathLst>
                <a:path w="11607" h="6280" extrusionOk="0">
                  <a:moveTo>
                    <a:pt x="3653" y="1"/>
                  </a:moveTo>
                  <a:lnTo>
                    <a:pt x="1" y="3683"/>
                  </a:lnTo>
                  <a:lnTo>
                    <a:pt x="2597" y="6279"/>
                  </a:lnTo>
                  <a:lnTo>
                    <a:pt x="4211" y="4679"/>
                  </a:lnTo>
                  <a:lnTo>
                    <a:pt x="5796" y="6279"/>
                  </a:lnTo>
                  <a:lnTo>
                    <a:pt x="7396" y="4679"/>
                  </a:lnTo>
                  <a:lnTo>
                    <a:pt x="8996" y="6279"/>
                  </a:lnTo>
                  <a:lnTo>
                    <a:pt x="11607" y="3683"/>
                  </a:lnTo>
                  <a:lnTo>
                    <a:pt x="7939" y="1"/>
                  </a:lnTo>
                  <a:lnTo>
                    <a:pt x="5796" y="2129"/>
                  </a:lnTo>
                  <a:lnTo>
                    <a:pt x="365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85"/>
            <p:cNvSpPr/>
            <p:nvPr/>
          </p:nvSpPr>
          <p:spPr>
            <a:xfrm>
              <a:off x="4716451" y="1590840"/>
              <a:ext cx="164646" cy="304726"/>
            </a:xfrm>
            <a:custGeom>
              <a:avLst/>
              <a:gdLst/>
              <a:ahLst/>
              <a:cxnLst/>
              <a:rect l="l" t="t" r="r" b="b"/>
              <a:pathLst>
                <a:path w="6280" h="11623" extrusionOk="0">
                  <a:moveTo>
                    <a:pt x="2612" y="1"/>
                  </a:moveTo>
                  <a:lnTo>
                    <a:pt x="1" y="2597"/>
                  </a:lnTo>
                  <a:lnTo>
                    <a:pt x="1585" y="4197"/>
                  </a:lnTo>
                  <a:lnTo>
                    <a:pt x="1" y="5812"/>
                  </a:lnTo>
                  <a:lnTo>
                    <a:pt x="1585" y="7411"/>
                  </a:lnTo>
                  <a:lnTo>
                    <a:pt x="1" y="9011"/>
                  </a:lnTo>
                  <a:lnTo>
                    <a:pt x="2612" y="11622"/>
                  </a:lnTo>
                  <a:lnTo>
                    <a:pt x="6279" y="7940"/>
                  </a:lnTo>
                  <a:lnTo>
                    <a:pt x="4151" y="5812"/>
                  </a:lnTo>
                  <a:lnTo>
                    <a:pt x="6279" y="3668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85"/>
            <p:cNvSpPr/>
            <p:nvPr/>
          </p:nvSpPr>
          <p:spPr>
            <a:xfrm>
              <a:off x="4674109" y="1674343"/>
              <a:ext cx="53064" cy="53431"/>
            </a:xfrm>
            <a:custGeom>
              <a:avLst/>
              <a:gdLst/>
              <a:ahLst/>
              <a:cxnLst/>
              <a:rect l="l" t="t" r="r" b="b"/>
              <a:pathLst>
                <a:path w="2024" h="2038" extrusionOk="0">
                  <a:moveTo>
                    <a:pt x="1012" y="0"/>
                  </a:moveTo>
                  <a:lnTo>
                    <a:pt x="1" y="1012"/>
                  </a:lnTo>
                  <a:lnTo>
                    <a:pt x="1012" y="2038"/>
                  </a:lnTo>
                  <a:lnTo>
                    <a:pt x="2023" y="1012"/>
                  </a:lnTo>
                  <a:lnTo>
                    <a:pt x="1012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85"/>
            <p:cNvSpPr/>
            <p:nvPr/>
          </p:nvSpPr>
          <p:spPr>
            <a:xfrm>
              <a:off x="4632160" y="1632002"/>
              <a:ext cx="53457" cy="53457"/>
            </a:xfrm>
            <a:custGeom>
              <a:avLst/>
              <a:gdLst/>
              <a:ahLst/>
              <a:cxnLst/>
              <a:rect l="l" t="t" r="r" b="b"/>
              <a:pathLst>
                <a:path w="2039" h="2039" extrusionOk="0">
                  <a:moveTo>
                    <a:pt x="1012" y="1"/>
                  </a:moveTo>
                  <a:lnTo>
                    <a:pt x="1" y="1012"/>
                  </a:lnTo>
                  <a:lnTo>
                    <a:pt x="1012" y="2038"/>
                  </a:lnTo>
                  <a:lnTo>
                    <a:pt x="2038" y="1012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85"/>
            <p:cNvSpPr/>
            <p:nvPr/>
          </p:nvSpPr>
          <p:spPr>
            <a:xfrm>
              <a:off x="4352414" y="1590840"/>
              <a:ext cx="164620" cy="304726"/>
            </a:xfrm>
            <a:custGeom>
              <a:avLst/>
              <a:gdLst/>
              <a:ahLst/>
              <a:cxnLst/>
              <a:rect l="l" t="t" r="r" b="b"/>
              <a:pathLst>
                <a:path w="6279" h="11623" extrusionOk="0">
                  <a:moveTo>
                    <a:pt x="3683" y="1"/>
                  </a:moveTo>
                  <a:lnTo>
                    <a:pt x="0" y="3668"/>
                  </a:lnTo>
                  <a:lnTo>
                    <a:pt x="2128" y="5812"/>
                  </a:lnTo>
                  <a:lnTo>
                    <a:pt x="0" y="7940"/>
                  </a:lnTo>
                  <a:lnTo>
                    <a:pt x="3683" y="11622"/>
                  </a:lnTo>
                  <a:lnTo>
                    <a:pt x="6279" y="9011"/>
                  </a:lnTo>
                  <a:lnTo>
                    <a:pt x="4694" y="7411"/>
                  </a:lnTo>
                  <a:lnTo>
                    <a:pt x="6279" y="5812"/>
                  </a:lnTo>
                  <a:lnTo>
                    <a:pt x="4694" y="4197"/>
                  </a:lnTo>
                  <a:lnTo>
                    <a:pt x="6279" y="2597"/>
                  </a:lnTo>
                  <a:lnTo>
                    <a:pt x="36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85"/>
            <p:cNvSpPr/>
            <p:nvPr/>
          </p:nvSpPr>
          <p:spPr>
            <a:xfrm>
              <a:off x="4296622" y="1702449"/>
              <a:ext cx="81143" cy="81117"/>
            </a:xfrm>
            <a:custGeom>
              <a:avLst/>
              <a:gdLst/>
              <a:ahLst/>
              <a:cxnLst/>
              <a:rect l="l" t="t" r="r" b="b"/>
              <a:pathLst>
                <a:path w="3095" h="3094" extrusionOk="0">
                  <a:moveTo>
                    <a:pt x="1540" y="0"/>
                  </a:moveTo>
                  <a:lnTo>
                    <a:pt x="0" y="1539"/>
                  </a:lnTo>
                  <a:lnTo>
                    <a:pt x="1540" y="3094"/>
                  </a:lnTo>
                  <a:lnTo>
                    <a:pt x="3094" y="1539"/>
                  </a:lnTo>
                  <a:lnTo>
                    <a:pt x="1540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85"/>
            <p:cNvSpPr/>
            <p:nvPr/>
          </p:nvSpPr>
          <p:spPr>
            <a:xfrm>
              <a:off x="4548289" y="1632395"/>
              <a:ext cx="53038" cy="53064"/>
            </a:xfrm>
            <a:custGeom>
              <a:avLst/>
              <a:gdLst/>
              <a:ahLst/>
              <a:cxnLst/>
              <a:rect l="l" t="t" r="r" b="b"/>
              <a:pathLst>
                <a:path w="2023" h="2024" extrusionOk="0">
                  <a:moveTo>
                    <a:pt x="1011" y="1"/>
                  </a:moveTo>
                  <a:lnTo>
                    <a:pt x="0" y="1012"/>
                  </a:lnTo>
                  <a:lnTo>
                    <a:pt x="1011" y="2023"/>
                  </a:lnTo>
                  <a:lnTo>
                    <a:pt x="2023" y="1012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85"/>
            <p:cNvSpPr/>
            <p:nvPr/>
          </p:nvSpPr>
          <p:spPr>
            <a:xfrm>
              <a:off x="4506340" y="1674343"/>
              <a:ext cx="53038" cy="53038"/>
            </a:xfrm>
            <a:custGeom>
              <a:avLst/>
              <a:gdLst/>
              <a:ahLst/>
              <a:cxnLst/>
              <a:rect l="l" t="t" r="r" b="b"/>
              <a:pathLst>
                <a:path w="2023" h="2023" extrusionOk="0">
                  <a:moveTo>
                    <a:pt x="1012" y="0"/>
                  </a:moveTo>
                  <a:lnTo>
                    <a:pt x="0" y="1012"/>
                  </a:lnTo>
                  <a:lnTo>
                    <a:pt x="1012" y="2023"/>
                  </a:lnTo>
                  <a:lnTo>
                    <a:pt x="2023" y="1012"/>
                  </a:lnTo>
                  <a:lnTo>
                    <a:pt x="1012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85"/>
            <p:cNvSpPr/>
            <p:nvPr/>
          </p:nvSpPr>
          <p:spPr>
            <a:xfrm>
              <a:off x="4590238" y="1674343"/>
              <a:ext cx="53431" cy="53038"/>
            </a:xfrm>
            <a:custGeom>
              <a:avLst/>
              <a:gdLst/>
              <a:ahLst/>
              <a:cxnLst/>
              <a:rect l="l" t="t" r="r" b="b"/>
              <a:pathLst>
                <a:path w="2038" h="2023" extrusionOk="0">
                  <a:moveTo>
                    <a:pt x="1011" y="0"/>
                  </a:moveTo>
                  <a:lnTo>
                    <a:pt x="0" y="1012"/>
                  </a:lnTo>
                  <a:lnTo>
                    <a:pt x="1011" y="2023"/>
                  </a:lnTo>
                  <a:lnTo>
                    <a:pt x="2038" y="1012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85"/>
            <p:cNvSpPr/>
            <p:nvPr/>
          </p:nvSpPr>
          <p:spPr>
            <a:xfrm>
              <a:off x="4548289" y="1716292"/>
              <a:ext cx="53431" cy="53038"/>
            </a:xfrm>
            <a:custGeom>
              <a:avLst/>
              <a:gdLst/>
              <a:ahLst/>
              <a:cxnLst/>
              <a:rect l="l" t="t" r="r" b="b"/>
              <a:pathLst>
                <a:path w="2038" h="2023" extrusionOk="0">
                  <a:moveTo>
                    <a:pt x="1011" y="0"/>
                  </a:moveTo>
                  <a:lnTo>
                    <a:pt x="0" y="1011"/>
                  </a:lnTo>
                  <a:lnTo>
                    <a:pt x="1011" y="2023"/>
                  </a:lnTo>
                  <a:lnTo>
                    <a:pt x="2038" y="1011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85"/>
            <p:cNvSpPr/>
            <p:nvPr/>
          </p:nvSpPr>
          <p:spPr>
            <a:xfrm>
              <a:off x="4506340" y="1758240"/>
              <a:ext cx="53038" cy="53431"/>
            </a:xfrm>
            <a:custGeom>
              <a:avLst/>
              <a:gdLst/>
              <a:ahLst/>
              <a:cxnLst/>
              <a:rect l="l" t="t" r="r" b="b"/>
              <a:pathLst>
                <a:path w="2023" h="2038" extrusionOk="0">
                  <a:moveTo>
                    <a:pt x="1012" y="0"/>
                  </a:moveTo>
                  <a:lnTo>
                    <a:pt x="0" y="1026"/>
                  </a:lnTo>
                  <a:lnTo>
                    <a:pt x="1012" y="2038"/>
                  </a:lnTo>
                  <a:lnTo>
                    <a:pt x="2023" y="1026"/>
                  </a:lnTo>
                  <a:lnTo>
                    <a:pt x="1012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85"/>
            <p:cNvSpPr/>
            <p:nvPr/>
          </p:nvSpPr>
          <p:spPr>
            <a:xfrm>
              <a:off x="4632553" y="1716292"/>
              <a:ext cx="53064" cy="53038"/>
            </a:xfrm>
            <a:custGeom>
              <a:avLst/>
              <a:gdLst/>
              <a:ahLst/>
              <a:cxnLst/>
              <a:rect l="l" t="t" r="r" b="b"/>
              <a:pathLst>
                <a:path w="2024" h="2023" extrusionOk="0">
                  <a:moveTo>
                    <a:pt x="1012" y="0"/>
                  </a:moveTo>
                  <a:lnTo>
                    <a:pt x="1" y="1011"/>
                  </a:lnTo>
                  <a:lnTo>
                    <a:pt x="1012" y="2023"/>
                  </a:lnTo>
                  <a:lnTo>
                    <a:pt x="2023" y="1011"/>
                  </a:lnTo>
                  <a:lnTo>
                    <a:pt x="1012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85"/>
            <p:cNvSpPr/>
            <p:nvPr/>
          </p:nvSpPr>
          <p:spPr>
            <a:xfrm>
              <a:off x="4590631" y="1758240"/>
              <a:ext cx="53038" cy="53038"/>
            </a:xfrm>
            <a:custGeom>
              <a:avLst/>
              <a:gdLst/>
              <a:ahLst/>
              <a:cxnLst/>
              <a:rect l="l" t="t" r="r" b="b"/>
              <a:pathLst>
                <a:path w="2023" h="2023" extrusionOk="0">
                  <a:moveTo>
                    <a:pt x="1011" y="0"/>
                  </a:moveTo>
                  <a:lnTo>
                    <a:pt x="0" y="1011"/>
                  </a:lnTo>
                  <a:lnTo>
                    <a:pt x="1011" y="2022"/>
                  </a:lnTo>
                  <a:lnTo>
                    <a:pt x="2023" y="1011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85"/>
            <p:cNvSpPr/>
            <p:nvPr/>
          </p:nvSpPr>
          <p:spPr>
            <a:xfrm>
              <a:off x="4548289" y="1800163"/>
              <a:ext cx="53431" cy="53457"/>
            </a:xfrm>
            <a:custGeom>
              <a:avLst/>
              <a:gdLst/>
              <a:ahLst/>
              <a:cxnLst/>
              <a:rect l="l" t="t" r="r" b="b"/>
              <a:pathLst>
                <a:path w="2038" h="2039" extrusionOk="0">
                  <a:moveTo>
                    <a:pt x="1026" y="1"/>
                  </a:moveTo>
                  <a:lnTo>
                    <a:pt x="0" y="1027"/>
                  </a:lnTo>
                  <a:lnTo>
                    <a:pt x="1026" y="2038"/>
                  </a:lnTo>
                  <a:lnTo>
                    <a:pt x="2038" y="1027"/>
                  </a:lnTo>
                  <a:lnTo>
                    <a:pt x="1026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85"/>
            <p:cNvSpPr/>
            <p:nvPr/>
          </p:nvSpPr>
          <p:spPr>
            <a:xfrm>
              <a:off x="4464784" y="1842504"/>
              <a:ext cx="304307" cy="164646"/>
            </a:xfrm>
            <a:custGeom>
              <a:avLst/>
              <a:gdLst/>
              <a:ahLst/>
              <a:cxnLst/>
              <a:rect l="l" t="t" r="r" b="b"/>
              <a:pathLst>
                <a:path w="11607" h="6280" extrusionOk="0">
                  <a:moveTo>
                    <a:pt x="2597" y="1"/>
                  </a:moveTo>
                  <a:lnTo>
                    <a:pt x="1" y="2597"/>
                  </a:lnTo>
                  <a:lnTo>
                    <a:pt x="3653" y="6279"/>
                  </a:lnTo>
                  <a:lnTo>
                    <a:pt x="5796" y="4151"/>
                  </a:lnTo>
                  <a:lnTo>
                    <a:pt x="7939" y="6279"/>
                  </a:lnTo>
                  <a:lnTo>
                    <a:pt x="11607" y="2597"/>
                  </a:lnTo>
                  <a:lnTo>
                    <a:pt x="8996" y="1"/>
                  </a:lnTo>
                  <a:lnTo>
                    <a:pt x="7396" y="1601"/>
                  </a:lnTo>
                  <a:lnTo>
                    <a:pt x="5796" y="1"/>
                  </a:lnTo>
                  <a:lnTo>
                    <a:pt x="4211" y="1601"/>
                  </a:lnTo>
                  <a:lnTo>
                    <a:pt x="2597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85"/>
            <p:cNvSpPr/>
            <p:nvPr/>
          </p:nvSpPr>
          <p:spPr>
            <a:xfrm>
              <a:off x="4674109" y="1758634"/>
              <a:ext cx="53064" cy="53038"/>
            </a:xfrm>
            <a:custGeom>
              <a:avLst/>
              <a:gdLst/>
              <a:ahLst/>
              <a:cxnLst/>
              <a:rect l="l" t="t" r="r" b="b"/>
              <a:pathLst>
                <a:path w="2024" h="2023" extrusionOk="0">
                  <a:moveTo>
                    <a:pt x="1012" y="0"/>
                  </a:moveTo>
                  <a:lnTo>
                    <a:pt x="1" y="1011"/>
                  </a:lnTo>
                  <a:lnTo>
                    <a:pt x="1012" y="2023"/>
                  </a:lnTo>
                  <a:lnTo>
                    <a:pt x="2023" y="1011"/>
                  </a:lnTo>
                  <a:lnTo>
                    <a:pt x="1012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85"/>
            <p:cNvSpPr/>
            <p:nvPr/>
          </p:nvSpPr>
          <p:spPr>
            <a:xfrm>
              <a:off x="4632553" y="1800163"/>
              <a:ext cx="53064" cy="53064"/>
            </a:xfrm>
            <a:custGeom>
              <a:avLst/>
              <a:gdLst/>
              <a:ahLst/>
              <a:cxnLst/>
              <a:rect l="l" t="t" r="r" b="b"/>
              <a:pathLst>
                <a:path w="2024" h="2024" extrusionOk="0">
                  <a:moveTo>
                    <a:pt x="1012" y="1"/>
                  </a:moveTo>
                  <a:lnTo>
                    <a:pt x="1" y="1012"/>
                  </a:lnTo>
                  <a:lnTo>
                    <a:pt x="1012" y="2023"/>
                  </a:lnTo>
                  <a:lnTo>
                    <a:pt x="2023" y="1012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85"/>
            <p:cNvSpPr/>
            <p:nvPr/>
          </p:nvSpPr>
          <p:spPr>
            <a:xfrm>
              <a:off x="4576368" y="1982193"/>
              <a:ext cx="81143" cy="81143"/>
            </a:xfrm>
            <a:custGeom>
              <a:avLst/>
              <a:gdLst/>
              <a:ahLst/>
              <a:cxnLst/>
              <a:rect l="l" t="t" r="r" b="b"/>
              <a:pathLst>
                <a:path w="3095" h="3095" extrusionOk="0">
                  <a:moveTo>
                    <a:pt x="1555" y="0"/>
                  </a:moveTo>
                  <a:lnTo>
                    <a:pt x="1" y="1540"/>
                  </a:lnTo>
                  <a:lnTo>
                    <a:pt x="1555" y="3094"/>
                  </a:lnTo>
                  <a:lnTo>
                    <a:pt x="3095" y="1540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85"/>
            <p:cNvSpPr/>
            <p:nvPr/>
          </p:nvSpPr>
          <p:spPr>
            <a:xfrm>
              <a:off x="4479440" y="2280945"/>
              <a:ext cx="274235" cy="313011"/>
            </a:xfrm>
            <a:custGeom>
              <a:avLst/>
              <a:gdLst/>
              <a:ahLst/>
              <a:cxnLst/>
              <a:rect l="l" t="t" r="r" b="b"/>
              <a:pathLst>
                <a:path w="10460" h="11939" extrusionOk="0">
                  <a:moveTo>
                    <a:pt x="5237" y="1781"/>
                  </a:moveTo>
                  <a:lnTo>
                    <a:pt x="5449" y="2445"/>
                  </a:lnTo>
                  <a:lnTo>
                    <a:pt x="5735" y="3155"/>
                  </a:lnTo>
                  <a:lnTo>
                    <a:pt x="5464" y="3336"/>
                  </a:lnTo>
                  <a:lnTo>
                    <a:pt x="5237" y="3532"/>
                  </a:lnTo>
                  <a:lnTo>
                    <a:pt x="5011" y="3336"/>
                  </a:lnTo>
                  <a:lnTo>
                    <a:pt x="4724" y="3155"/>
                  </a:lnTo>
                  <a:lnTo>
                    <a:pt x="5011" y="2430"/>
                  </a:lnTo>
                  <a:lnTo>
                    <a:pt x="5237" y="1781"/>
                  </a:lnTo>
                  <a:close/>
                  <a:moveTo>
                    <a:pt x="2068" y="3336"/>
                  </a:moveTo>
                  <a:lnTo>
                    <a:pt x="2747" y="3351"/>
                  </a:lnTo>
                  <a:lnTo>
                    <a:pt x="3381" y="3442"/>
                  </a:lnTo>
                  <a:lnTo>
                    <a:pt x="3668" y="3517"/>
                  </a:lnTo>
                  <a:lnTo>
                    <a:pt x="3471" y="3925"/>
                  </a:lnTo>
                  <a:lnTo>
                    <a:pt x="3064" y="4634"/>
                  </a:lnTo>
                  <a:lnTo>
                    <a:pt x="2671" y="5147"/>
                  </a:lnTo>
                  <a:lnTo>
                    <a:pt x="2309" y="5419"/>
                  </a:lnTo>
                  <a:lnTo>
                    <a:pt x="2128" y="5449"/>
                  </a:lnTo>
                  <a:lnTo>
                    <a:pt x="2068" y="5434"/>
                  </a:lnTo>
                  <a:lnTo>
                    <a:pt x="1841" y="5313"/>
                  </a:lnTo>
                  <a:lnTo>
                    <a:pt x="1524" y="4921"/>
                  </a:lnTo>
                  <a:lnTo>
                    <a:pt x="1132" y="4106"/>
                  </a:lnTo>
                  <a:lnTo>
                    <a:pt x="936" y="3487"/>
                  </a:lnTo>
                  <a:lnTo>
                    <a:pt x="1313" y="3411"/>
                  </a:lnTo>
                  <a:lnTo>
                    <a:pt x="2068" y="3336"/>
                  </a:lnTo>
                  <a:close/>
                  <a:moveTo>
                    <a:pt x="8422" y="3336"/>
                  </a:moveTo>
                  <a:lnTo>
                    <a:pt x="9161" y="3426"/>
                  </a:lnTo>
                  <a:lnTo>
                    <a:pt x="9554" y="3502"/>
                  </a:lnTo>
                  <a:lnTo>
                    <a:pt x="9342" y="4121"/>
                  </a:lnTo>
                  <a:lnTo>
                    <a:pt x="8950" y="4936"/>
                  </a:lnTo>
                  <a:lnTo>
                    <a:pt x="8633" y="5328"/>
                  </a:lnTo>
                  <a:lnTo>
                    <a:pt x="8407" y="5449"/>
                  </a:lnTo>
                  <a:lnTo>
                    <a:pt x="8346" y="5464"/>
                  </a:lnTo>
                  <a:lnTo>
                    <a:pt x="8180" y="5434"/>
                  </a:lnTo>
                  <a:lnTo>
                    <a:pt x="7803" y="5162"/>
                  </a:lnTo>
                  <a:lnTo>
                    <a:pt x="7411" y="4649"/>
                  </a:lnTo>
                  <a:lnTo>
                    <a:pt x="7018" y="3955"/>
                  </a:lnTo>
                  <a:lnTo>
                    <a:pt x="6822" y="3532"/>
                  </a:lnTo>
                  <a:lnTo>
                    <a:pt x="7109" y="3457"/>
                  </a:lnTo>
                  <a:lnTo>
                    <a:pt x="7728" y="3351"/>
                  </a:lnTo>
                  <a:lnTo>
                    <a:pt x="8422" y="3336"/>
                  </a:lnTo>
                  <a:close/>
                  <a:moveTo>
                    <a:pt x="5237" y="4800"/>
                  </a:moveTo>
                  <a:lnTo>
                    <a:pt x="5373" y="5087"/>
                  </a:lnTo>
                  <a:lnTo>
                    <a:pt x="5524" y="5675"/>
                  </a:lnTo>
                  <a:lnTo>
                    <a:pt x="5524" y="6279"/>
                  </a:lnTo>
                  <a:lnTo>
                    <a:pt x="5373" y="6868"/>
                  </a:lnTo>
                  <a:lnTo>
                    <a:pt x="5237" y="7139"/>
                  </a:lnTo>
                  <a:lnTo>
                    <a:pt x="5086" y="6868"/>
                  </a:lnTo>
                  <a:lnTo>
                    <a:pt x="4950" y="6279"/>
                  </a:lnTo>
                  <a:lnTo>
                    <a:pt x="4950" y="5675"/>
                  </a:lnTo>
                  <a:lnTo>
                    <a:pt x="5086" y="5087"/>
                  </a:lnTo>
                  <a:lnTo>
                    <a:pt x="5237" y="4800"/>
                  </a:lnTo>
                  <a:close/>
                  <a:moveTo>
                    <a:pt x="4392" y="3879"/>
                  </a:moveTo>
                  <a:lnTo>
                    <a:pt x="4573" y="3985"/>
                  </a:lnTo>
                  <a:lnTo>
                    <a:pt x="4724" y="4121"/>
                  </a:lnTo>
                  <a:lnTo>
                    <a:pt x="4588" y="4332"/>
                  </a:lnTo>
                  <a:lnTo>
                    <a:pt x="4377" y="4770"/>
                  </a:lnTo>
                  <a:lnTo>
                    <a:pt x="4226" y="5238"/>
                  </a:lnTo>
                  <a:lnTo>
                    <a:pt x="4166" y="5705"/>
                  </a:lnTo>
                  <a:lnTo>
                    <a:pt x="4166" y="6188"/>
                  </a:lnTo>
                  <a:lnTo>
                    <a:pt x="4226" y="6671"/>
                  </a:lnTo>
                  <a:lnTo>
                    <a:pt x="4377" y="7139"/>
                  </a:lnTo>
                  <a:lnTo>
                    <a:pt x="4588" y="7592"/>
                  </a:lnTo>
                  <a:lnTo>
                    <a:pt x="4724" y="7803"/>
                  </a:lnTo>
                  <a:lnTo>
                    <a:pt x="4558" y="7939"/>
                  </a:lnTo>
                  <a:lnTo>
                    <a:pt x="4392" y="8045"/>
                  </a:lnTo>
                  <a:lnTo>
                    <a:pt x="4060" y="7411"/>
                  </a:lnTo>
                  <a:lnTo>
                    <a:pt x="3517" y="6581"/>
                  </a:lnTo>
                  <a:lnTo>
                    <a:pt x="3124" y="6143"/>
                  </a:lnTo>
                  <a:lnTo>
                    <a:pt x="2913" y="5962"/>
                  </a:lnTo>
                  <a:lnTo>
                    <a:pt x="3124" y="5796"/>
                  </a:lnTo>
                  <a:lnTo>
                    <a:pt x="3517" y="5358"/>
                  </a:lnTo>
                  <a:lnTo>
                    <a:pt x="4075" y="4528"/>
                  </a:lnTo>
                  <a:lnTo>
                    <a:pt x="4392" y="3879"/>
                  </a:lnTo>
                  <a:close/>
                  <a:moveTo>
                    <a:pt x="6098" y="3909"/>
                  </a:moveTo>
                  <a:lnTo>
                    <a:pt x="6430" y="4558"/>
                  </a:lnTo>
                  <a:lnTo>
                    <a:pt x="6988" y="5388"/>
                  </a:lnTo>
                  <a:lnTo>
                    <a:pt x="7380" y="5826"/>
                  </a:lnTo>
                  <a:lnTo>
                    <a:pt x="7592" y="5992"/>
                  </a:lnTo>
                  <a:lnTo>
                    <a:pt x="7380" y="6143"/>
                  </a:lnTo>
                  <a:lnTo>
                    <a:pt x="6973" y="6581"/>
                  </a:lnTo>
                  <a:lnTo>
                    <a:pt x="6414" y="7426"/>
                  </a:lnTo>
                  <a:lnTo>
                    <a:pt x="6098" y="8060"/>
                  </a:lnTo>
                  <a:lnTo>
                    <a:pt x="5931" y="7954"/>
                  </a:lnTo>
                  <a:lnTo>
                    <a:pt x="5781" y="7818"/>
                  </a:lnTo>
                  <a:lnTo>
                    <a:pt x="5916" y="7607"/>
                  </a:lnTo>
                  <a:lnTo>
                    <a:pt x="6128" y="7154"/>
                  </a:lnTo>
                  <a:lnTo>
                    <a:pt x="6264" y="6686"/>
                  </a:lnTo>
                  <a:lnTo>
                    <a:pt x="6339" y="6219"/>
                  </a:lnTo>
                  <a:lnTo>
                    <a:pt x="6339" y="5736"/>
                  </a:lnTo>
                  <a:lnTo>
                    <a:pt x="6264" y="5253"/>
                  </a:lnTo>
                  <a:lnTo>
                    <a:pt x="6128" y="4800"/>
                  </a:lnTo>
                  <a:lnTo>
                    <a:pt x="5916" y="4362"/>
                  </a:lnTo>
                  <a:lnTo>
                    <a:pt x="5781" y="4151"/>
                  </a:lnTo>
                  <a:lnTo>
                    <a:pt x="5931" y="4030"/>
                  </a:lnTo>
                  <a:lnTo>
                    <a:pt x="6098" y="3909"/>
                  </a:lnTo>
                  <a:close/>
                  <a:moveTo>
                    <a:pt x="2128" y="6475"/>
                  </a:moveTo>
                  <a:lnTo>
                    <a:pt x="2309" y="6505"/>
                  </a:lnTo>
                  <a:lnTo>
                    <a:pt x="2671" y="6777"/>
                  </a:lnTo>
                  <a:lnTo>
                    <a:pt x="3064" y="7290"/>
                  </a:lnTo>
                  <a:lnTo>
                    <a:pt x="3471" y="7984"/>
                  </a:lnTo>
                  <a:lnTo>
                    <a:pt x="3668" y="8407"/>
                  </a:lnTo>
                  <a:lnTo>
                    <a:pt x="3381" y="8482"/>
                  </a:lnTo>
                  <a:lnTo>
                    <a:pt x="2747" y="8588"/>
                  </a:lnTo>
                  <a:lnTo>
                    <a:pt x="2068" y="8603"/>
                  </a:lnTo>
                  <a:lnTo>
                    <a:pt x="1313" y="8543"/>
                  </a:lnTo>
                  <a:lnTo>
                    <a:pt x="936" y="8467"/>
                  </a:lnTo>
                  <a:lnTo>
                    <a:pt x="1132" y="7834"/>
                  </a:lnTo>
                  <a:lnTo>
                    <a:pt x="1524" y="7019"/>
                  </a:lnTo>
                  <a:lnTo>
                    <a:pt x="1841" y="6626"/>
                  </a:lnTo>
                  <a:lnTo>
                    <a:pt x="2068" y="6490"/>
                  </a:lnTo>
                  <a:lnTo>
                    <a:pt x="2128" y="6475"/>
                  </a:lnTo>
                  <a:close/>
                  <a:moveTo>
                    <a:pt x="8407" y="6505"/>
                  </a:moveTo>
                  <a:lnTo>
                    <a:pt x="8633" y="6626"/>
                  </a:lnTo>
                  <a:lnTo>
                    <a:pt x="8950" y="7034"/>
                  </a:lnTo>
                  <a:lnTo>
                    <a:pt x="9342" y="7834"/>
                  </a:lnTo>
                  <a:lnTo>
                    <a:pt x="9554" y="8467"/>
                  </a:lnTo>
                  <a:lnTo>
                    <a:pt x="9161" y="8528"/>
                  </a:lnTo>
                  <a:lnTo>
                    <a:pt x="8422" y="8603"/>
                  </a:lnTo>
                  <a:lnTo>
                    <a:pt x="7728" y="8588"/>
                  </a:lnTo>
                  <a:lnTo>
                    <a:pt x="7109" y="8482"/>
                  </a:lnTo>
                  <a:lnTo>
                    <a:pt x="6822" y="8407"/>
                  </a:lnTo>
                  <a:lnTo>
                    <a:pt x="7018" y="8000"/>
                  </a:lnTo>
                  <a:lnTo>
                    <a:pt x="7411" y="7305"/>
                  </a:lnTo>
                  <a:lnTo>
                    <a:pt x="7803" y="6792"/>
                  </a:lnTo>
                  <a:lnTo>
                    <a:pt x="8180" y="6520"/>
                  </a:lnTo>
                  <a:lnTo>
                    <a:pt x="8346" y="6505"/>
                  </a:lnTo>
                  <a:close/>
                  <a:moveTo>
                    <a:pt x="5237" y="8422"/>
                  </a:moveTo>
                  <a:lnTo>
                    <a:pt x="5449" y="8618"/>
                  </a:lnTo>
                  <a:lnTo>
                    <a:pt x="5735" y="8799"/>
                  </a:lnTo>
                  <a:lnTo>
                    <a:pt x="5464" y="9524"/>
                  </a:lnTo>
                  <a:lnTo>
                    <a:pt x="5237" y="10173"/>
                  </a:lnTo>
                  <a:lnTo>
                    <a:pt x="5011" y="9509"/>
                  </a:lnTo>
                  <a:lnTo>
                    <a:pt x="4724" y="8799"/>
                  </a:lnTo>
                  <a:lnTo>
                    <a:pt x="5011" y="8603"/>
                  </a:lnTo>
                  <a:lnTo>
                    <a:pt x="5237" y="8422"/>
                  </a:lnTo>
                  <a:close/>
                  <a:moveTo>
                    <a:pt x="5237" y="0"/>
                  </a:moveTo>
                  <a:lnTo>
                    <a:pt x="5086" y="31"/>
                  </a:lnTo>
                  <a:lnTo>
                    <a:pt x="4890" y="182"/>
                  </a:lnTo>
                  <a:lnTo>
                    <a:pt x="4830" y="302"/>
                  </a:lnTo>
                  <a:lnTo>
                    <a:pt x="4649" y="951"/>
                  </a:lnTo>
                  <a:lnTo>
                    <a:pt x="4226" y="2204"/>
                  </a:lnTo>
                  <a:lnTo>
                    <a:pt x="3985" y="2793"/>
                  </a:lnTo>
                  <a:lnTo>
                    <a:pt x="3652" y="2687"/>
                  </a:lnTo>
                  <a:lnTo>
                    <a:pt x="2868" y="2551"/>
                  </a:lnTo>
                  <a:lnTo>
                    <a:pt x="1962" y="2536"/>
                  </a:lnTo>
                  <a:lnTo>
                    <a:pt x="906" y="2657"/>
                  </a:lnTo>
                  <a:lnTo>
                    <a:pt x="302" y="2793"/>
                  </a:lnTo>
                  <a:lnTo>
                    <a:pt x="166" y="2853"/>
                  </a:lnTo>
                  <a:lnTo>
                    <a:pt x="60" y="2989"/>
                  </a:lnTo>
                  <a:lnTo>
                    <a:pt x="30" y="3064"/>
                  </a:lnTo>
                  <a:lnTo>
                    <a:pt x="0" y="3215"/>
                  </a:lnTo>
                  <a:lnTo>
                    <a:pt x="30" y="3291"/>
                  </a:lnTo>
                  <a:lnTo>
                    <a:pt x="166" y="3789"/>
                  </a:lnTo>
                  <a:lnTo>
                    <a:pt x="483" y="4649"/>
                  </a:lnTo>
                  <a:lnTo>
                    <a:pt x="815" y="5313"/>
                  </a:lnTo>
                  <a:lnTo>
                    <a:pt x="1177" y="5796"/>
                  </a:lnTo>
                  <a:lnTo>
                    <a:pt x="1358" y="5962"/>
                  </a:lnTo>
                  <a:lnTo>
                    <a:pt x="1162" y="6143"/>
                  </a:lnTo>
                  <a:lnTo>
                    <a:pt x="800" y="6626"/>
                  </a:lnTo>
                  <a:lnTo>
                    <a:pt x="468" y="7290"/>
                  </a:lnTo>
                  <a:lnTo>
                    <a:pt x="166" y="8150"/>
                  </a:lnTo>
                  <a:lnTo>
                    <a:pt x="30" y="8649"/>
                  </a:lnTo>
                  <a:lnTo>
                    <a:pt x="0" y="8799"/>
                  </a:lnTo>
                  <a:lnTo>
                    <a:pt x="60" y="8950"/>
                  </a:lnTo>
                  <a:lnTo>
                    <a:pt x="151" y="9086"/>
                  </a:lnTo>
                  <a:lnTo>
                    <a:pt x="302" y="9131"/>
                  </a:lnTo>
                  <a:lnTo>
                    <a:pt x="906" y="9282"/>
                  </a:lnTo>
                  <a:lnTo>
                    <a:pt x="1962" y="9403"/>
                  </a:lnTo>
                  <a:lnTo>
                    <a:pt x="2883" y="9388"/>
                  </a:lnTo>
                  <a:lnTo>
                    <a:pt x="3652" y="9252"/>
                  </a:lnTo>
                  <a:lnTo>
                    <a:pt x="3985" y="9131"/>
                  </a:lnTo>
                  <a:lnTo>
                    <a:pt x="4226" y="9735"/>
                  </a:lnTo>
                  <a:lnTo>
                    <a:pt x="4649" y="10988"/>
                  </a:lnTo>
                  <a:lnTo>
                    <a:pt x="4830" y="11622"/>
                  </a:lnTo>
                  <a:lnTo>
                    <a:pt x="4890" y="11758"/>
                  </a:lnTo>
                  <a:lnTo>
                    <a:pt x="5086" y="11924"/>
                  </a:lnTo>
                  <a:lnTo>
                    <a:pt x="5237" y="11939"/>
                  </a:lnTo>
                  <a:lnTo>
                    <a:pt x="5373" y="11924"/>
                  </a:lnTo>
                  <a:lnTo>
                    <a:pt x="5569" y="11758"/>
                  </a:lnTo>
                  <a:lnTo>
                    <a:pt x="5630" y="11622"/>
                  </a:lnTo>
                  <a:lnTo>
                    <a:pt x="5811" y="10988"/>
                  </a:lnTo>
                  <a:lnTo>
                    <a:pt x="6233" y="9735"/>
                  </a:lnTo>
                  <a:lnTo>
                    <a:pt x="6475" y="9131"/>
                  </a:lnTo>
                  <a:lnTo>
                    <a:pt x="6807" y="9252"/>
                  </a:lnTo>
                  <a:lnTo>
                    <a:pt x="7592" y="9388"/>
                  </a:lnTo>
                  <a:lnTo>
                    <a:pt x="8497" y="9403"/>
                  </a:lnTo>
                  <a:lnTo>
                    <a:pt x="9554" y="9282"/>
                  </a:lnTo>
                  <a:lnTo>
                    <a:pt x="10157" y="9131"/>
                  </a:lnTo>
                  <a:lnTo>
                    <a:pt x="10293" y="9086"/>
                  </a:lnTo>
                  <a:lnTo>
                    <a:pt x="10399" y="8950"/>
                  </a:lnTo>
                  <a:lnTo>
                    <a:pt x="10444" y="8875"/>
                  </a:lnTo>
                  <a:lnTo>
                    <a:pt x="10459" y="8724"/>
                  </a:lnTo>
                  <a:lnTo>
                    <a:pt x="10444" y="8649"/>
                  </a:lnTo>
                  <a:lnTo>
                    <a:pt x="10293" y="8150"/>
                  </a:lnTo>
                  <a:lnTo>
                    <a:pt x="9976" y="7290"/>
                  </a:lnTo>
                  <a:lnTo>
                    <a:pt x="9644" y="6626"/>
                  </a:lnTo>
                  <a:lnTo>
                    <a:pt x="9282" y="6143"/>
                  </a:lnTo>
                  <a:lnTo>
                    <a:pt x="9101" y="5962"/>
                  </a:lnTo>
                  <a:lnTo>
                    <a:pt x="9297" y="5796"/>
                  </a:lnTo>
                  <a:lnTo>
                    <a:pt x="9659" y="5313"/>
                  </a:lnTo>
                  <a:lnTo>
                    <a:pt x="9991" y="4649"/>
                  </a:lnTo>
                  <a:lnTo>
                    <a:pt x="10293" y="3789"/>
                  </a:lnTo>
                  <a:lnTo>
                    <a:pt x="10444" y="3291"/>
                  </a:lnTo>
                  <a:lnTo>
                    <a:pt x="10459" y="3140"/>
                  </a:lnTo>
                  <a:lnTo>
                    <a:pt x="10399" y="2989"/>
                  </a:lnTo>
                  <a:lnTo>
                    <a:pt x="10308" y="2853"/>
                  </a:lnTo>
                  <a:lnTo>
                    <a:pt x="10157" y="2793"/>
                  </a:lnTo>
                  <a:lnTo>
                    <a:pt x="9554" y="2657"/>
                  </a:lnTo>
                  <a:lnTo>
                    <a:pt x="8497" y="2536"/>
                  </a:lnTo>
                  <a:lnTo>
                    <a:pt x="7577" y="2551"/>
                  </a:lnTo>
                  <a:lnTo>
                    <a:pt x="6807" y="2687"/>
                  </a:lnTo>
                  <a:lnTo>
                    <a:pt x="6475" y="2793"/>
                  </a:lnTo>
                  <a:lnTo>
                    <a:pt x="6233" y="2204"/>
                  </a:lnTo>
                  <a:lnTo>
                    <a:pt x="5811" y="951"/>
                  </a:lnTo>
                  <a:lnTo>
                    <a:pt x="5630" y="302"/>
                  </a:lnTo>
                  <a:lnTo>
                    <a:pt x="5569" y="182"/>
                  </a:lnTo>
                  <a:lnTo>
                    <a:pt x="5373" y="16"/>
                  </a:lnTo>
                  <a:lnTo>
                    <a:pt x="5237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85"/>
            <p:cNvSpPr/>
            <p:nvPr/>
          </p:nvSpPr>
          <p:spPr>
            <a:xfrm>
              <a:off x="4606047" y="2201793"/>
              <a:ext cx="21000" cy="100544"/>
            </a:xfrm>
            <a:custGeom>
              <a:avLst/>
              <a:gdLst/>
              <a:ahLst/>
              <a:cxnLst/>
              <a:rect l="l" t="t" r="r" b="b"/>
              <a:pathLst>
                <a:path w="801" h="3835" extrusionOk="0">
                  <a:moveTo>
                    <a:pt x="408" y="1"/>
                  </a:moveTo>
                  <a:lnTo>
                    <a:pt x="242" y="31"/>
                  </a:lnTo>
                  <a:lnTo>
                    <a:pt x="31" y="242"/>
                  </a:lnTo>
                  <a:lnTo>
                    <a:pt x="1" y="408"/>
                  </a:lnTo>
                  <a:lnTo>
                    <a:pt x="1" y="3442"/>
                  </a:lnTo>
                  <a:lnTo>
                    <a:pt x="31" y="3593"/>
                  </a:lnTo>
                  <a:lnTo>
                    <a:pt x="242" y="3819"/>
                  </a:lnTo>
                  <a:lnTo>
                    <a:pt x="408" y="3834"/>
                  </a:lnTo>
                  <a:lnTo>
                    <a:pt x="559" y="3819"/>
                  </a:lnTo>
                  <a:lnTo>
                    <a:pt x="786" y="3593"/>
                  </a:lnTo>
                  <a:lnTo>
                    <a:pt x="801" y="3442"/>
                  </a:lnTo>
                  <a:lnTo>
                    <a:pt x="801" y="408"/>
                  </a:lnTo>
                  <a:lnTo>
                    <a:pt x="770" y="257"/>
                  </a:lnTo>
                  <a:lnTo>
                    <a:pt x="559" y="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8" name="Google Shape;2168;p85"/>
          <p:cNvGrpSpPr/>
          <p:nvPr/>
        </p:nvGrpSpPr>
        <p:grpSpPr>
          <a:xfrm>
            <a:off x="5168713" y="3577675"/>
            <a:ext cx="1614550" cy="693900"/>
            <a:chOff x="5168713" y="3577675"/>
            <a:chExt cx="1614550" cy="693900"/>
          </a:xfrm>
        </p:grpSpPr>
        <p:sp>
          <p:nvSpPr>
            <p:cNvPr id="2169" name="Google Shape;2169;p85"/>
            <p:cNvSpPr/>
            <p:nvPr/>
          </p:nvSpPr>
          <p:spPr>
            <a:xfrm>
              <a:off x="5754688" y="3667850"/>
              <a:ext cx="1028575" cy="438850"/>
            </a:xfrm>
            <a:custGeom>
              <a:avLst/>
              <a:gdLst/>
              <a:ahLst/>
              <a:cxnLst/>
              <a:rect l="l" t="t" r="r" b="b"/>
              <a:pathLst>
                <a:path w="41143" h="17554" extrusionOk="0">
                  <a:moveTo>
                    <a:pt x="1585" y="1"/>
                  </a:moveTo>
                  <a:lnTo>
                    <a:pt x="830" y="121"/>
                  </a:lnTo>
                  <a:lnTo>
                    <a:pt x="513" y="242"/>
                  </a:lnTo>
                  <a:lnTo>
                    <a:pt x="393" y="318"/>
                  </a:lnTo>
                  <a:lnTo>
                    <a:pt x="197" y="514"/>
                  </a:lnTo>
                  <a:lnTo>
                    <a:pt x="61" y="770"/>
                  </a:lnTo>
                  <a:lnTo>
                    <a:pt x="0" y="1072"/>
                  </a:lnTo>
                  <a:lnTo>
                    <a:pt x="15" y="1631"/>
                  </a:lnTo>
                  <a:lnTo>
                    <a:pt x="212" y="2551"/>
                  </a:lnTo>
                  <a:lnTo>
                    <a:pt x="604" y="3593"/>
                  </a:lnTo>
                  <a:lnTo>
                    <a:pt x="1162" y="4770"/>
                  </a:lnTo>
                  <a:lnTo>
                    <a:pt x="2189" y="6657"/>
                  </a:lnTo>
                  <a:lnTo>
                    <a:pt x="3849" y="9268"/>
                  </a:lnTo>
                  <a:lnTo>
                    <a:pt x="5570" y="11728"/>
                  </a:lnTo>
                  <a:lnTo>
                    <a:pt x="7094" y="13765"/>
                  </a:lnTo>
                  <a:lnTo>
                    <a:pt x="8196" y="15093"/>
                  </a:lnTo>
                  <a:lnTo>
                    <a:pt x="8482" y="15380"/>
                  </a:lnTo>
                  <a:lnTo>
                    <a:pt x="8724" y="15561"/>
                  </a:lnTo>
                  <a:lnTo>
                    <a:pt x="9539" y="15938"/>
                  </a:lnTo>
                  <a:lnTo>
                    <a:pt x="10701" y="16316"/>
                  </a:lnTo>
                  <a:lnTo>
                    <a:pt x="12135" y="16663"/>
                  </a:lnTo>
                  <a:lnTo>
                    <a:pt x="13795" y="16980"/>
                  </a:lnTo>
                  <a:lnTo>
                    <a:pt x="15636" y="17236"/>
                  </a:lnTo>
                  <a:lnTo>
                    <a:pt x="17583" y="17433"/>
                  </a:lnTo>
                  <a:lnTo>
                    <a:pt x="19591" y="17538"/>
                  </a:lnTo>
                  <a:lnTo>
                    <a:pt x="20587" y="17553"/>
                  </a:lnTo>
                  <a:lnTo>
                    <a:pt x="21598" y="17538"/>
                  </a:lnTo>
                  <a:lnTo>
                    <a:pt x="23605" y="17433"/>
                  </a:lnTo>
                  <a:lnTo>
                    <a:pt x="25552" y="17236"/>
                  </a:lnTo>
                  <a:lnTo>
                    <a:pt x="27378" y="16980"/>
                  </a:lnTo>
                  <a:lnTo>
                    <a:pt x="29039" y="16663"/>
                  </a:lnTo>
                  <a:lnTo>
                    <a:pt x="30488" y="16316"/>
                  </a:lnTo>
                  <a:lnTo>
                    <a:pt x="31635" y="15938"/>
                  </a:lnTo>
                  <a:lnTo>
                    <a:pt x="32450" y="15561"/>
                  </a:lnTo>
                  <a:lnTo>
                    <a:pt x="32706" y="15380"/>
                  </a:lnTo>
                  <a:lnTo>
                    <a:pt x="32963" y="15123"/>
                  </a:lnTo>
                  <a:lnTo>
                    <a:pt x="33959" y="13916"/>
                  </a:lnTo>
                  <a:lnTo>
                    <a:pt x="35347" y="12090"/>
                  </a:lnTo>
                  <a:lnTo>
                    <a:pt x="36947" y="9841"/>
                  </a:lnTo>
                  <a:lnTo>
                    <a:pt x="38517" y="7396"/>
                  </a:lnTo>
                  <a:lnTo>
                    <a:pt x="39890" y="4996"/>
                  </a:lnTo>
                  <a:lnTo>
                    <a:pt x="40645" y="3366"/>
                  </a:lnTo>
                  <a:lnTo>
                    <a:pt x="40977" y="2400"/>
                  </a:lnTo>
                  <a:lnTo>
                    <a:pt x="41143" y="1570"/>
                  </a:lnTo>
                  <a:lnTo>
                    <a:pt x="41128" y="906"/>
                  </a:lnTo>
                  <a:lnTo>
                    <a:pt x="41022" y="650"/>
                  </a:lnTo>
                  <a:lnTo>
                    <a:pt x="40962" y="514"/>
                  </a:lnTo>
                  <a:lnTo>
                    <a:pt x="40766" y="318"/>
                  </a:lnTo>
                  <a:lnTo>
                    <a:pt x="40630" y="242"/>
                  </a:lnTo>
                  <a:lnTo>
                    <a:pt x="40313" y="121"/>
                  </a:lnTo>
                  <a:lnTo>
                    <a:pt x="39558" y="1"/>
                  </a:lnTo>
                  <a:lnTo>
                    <a:pt x="38668" y="46"/>
                  </a:lnTo>
                  <a:lnTo>
                    <a:pt x="37626" y="212"/>
                  </a:lnTo>
                  <a:lnTo>
                    <a:pt x="35845" y="635"/>
                  </a:lnTo>
                  <a:lnTo>
                    <a:pt x="33083" y="1465"/>
                  </a:lnTo>
                  <a:lnTo>
                    <a:pt x="31559" y="1933"/>
                  </a:lnTo>
                  <a:lnTo>
                    <a:pt x="30291" y="2295"/>
                  </a:lnTo>
                  <a:lnTo>
                    <a:pt x="27635" y="2989"/>
                  </a:lnTo>
                  <a:lnTo>
                    <a:pt x="24858" y="3547"/>
                  </a:lnTo>
                  <a:lnTo>
                    <a:pt x="22730" y="3804"/>
                  </a:lnTo>
                  <a:lnTo>
                    <a:pt x="21296" y="3895"/>
                  </a:lnTo>
                  <a:lnTo>
                    <a:pt x="20572" y="3910"/>
                  </a:lnTo>
                  <a:lnTo>
                    <a:pt x="19847" y="3895"/>
                  </a:lnTo>
                  <a:lnTo>
                    <a:pt x="18413" y="3804"/>
                  </a:lnTo>
                  <a:lnTo>
                    <a:pt x="16285" y="3547"/>
                  </a:lnTo>
                  <a:lnTo>
                    <a:pt x="13508" y="2989"/>
                  </a:lnTo>
                  <a:lnTo>
                    <a:pt x="10852" y="2295"/>
                  </a:lnTo>
                  <a:lnTo>
                    <a:pt x="9584" y="1933"/>
                  </a:lnTo>
                  <a:lnTo>
                    <a:pt x="8060" y="1465"/>
                  </a:lnTo>
                  <a:lnTo>
                    <a:pt x="5298" y="635"/>
                  </a:lnTo>
                  <a:lnTo>
                    <a:pt x="3532" y="212"/>
                  </a:lnTo>
                  <a:lnTo>
                    <a:pt x="2491" y="46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E29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85"/>
            <p:cNvSpPr/>
            <p:nvPr/>
          </p:nvSpPr>
          <p:spPr>
            <a:xfrm>
              <a:off x="5898813" y="3967450"/>
              <a:ext cx="741450" cy="139250"/>
            </a:xfrm>
            <a:custGeom>
              <a:avLst/>
              <a:gdLst/>
              <a:ahLst/>
              <a:cxnLst/>
              <a:rect l="l" t="t" r="r" b="b"/>
              <a:pathLst>
                <a:path w="29658" h="5570" extrusionOk="0">
                  <a:moveTo>
                    <a:pt x="1" y="0"/>
                  </a:moveTo>
                  <a:lnTo>
                    <a:pt x="952" y="1268"/>
                  </a:lnTo>
                  <a:lnTo>
                    <a:pt x="2370" y="3034"/>
                  </a:lnTo>
                  <a:lnTo>
                    <a:pt x="2717" y="3396"/>
                  </a:lnTo>
                  <a:lnTo>
                    <a:pt x="2959" y="3577"/>
                  </a:lnTo>
                  <a:lnTo>
                    <a:pt x="3774" y="3954"/>
                  </a:lnTo>
                  <a:lnTo>
                    <a:pt x="4936" y="4332"/>
                  </a:lnTo>
                  <a:lnTo>
                    <a:pt x="6370" y="4679"/>
                  </a:lnTo>
                  <a:lnTo>
                    <a:pt x="8030" y="4996"/>
                  </a:lnTo>
                  <a:lnTo>
                    <a:pt x="9871" y="5252"/>
                  </a:lnTo>
                  <a:lnTo>
                    <a:pt x="11818" y="5449"/>
                  </a:lnTo>
                  <a:lnTo>
                    <a:pt x="13826" y="5554"/>
                  </a:lnTo>
                  <a:lnTo>
                    <a:pt x="14822" y="5569"/>
                  </a:lnTo>
                  <a:lnTo>
                    <a:pt x="15833" y="5554"/>
                  </a:lnTo>
                  <a:lnTo>
                    <a:pt x="17840" y="5449"/>
                  </a:lnTo>
                  <a:lnTo>
                    <a:pt x="19787" y="5252"/>
                  </a:lnTo>
                  <a:lnTo>
                    <a:pt x="21613" y="4996"/>
                  </a:lnTo>
                  <a:lnTo>
                    <a:pt x="23274" y="4679"/>
                  </a:lnTo>
                  <a:lnTo>
                    <a:pt x="24723" y="4332"/>
                  </a:lnTo>
                  <a:lnTo>
                    <a:pt x="25870" y="3954"/>
                  </a:lnTo>
                  <a:lnTo>
                    <a:pt x="26685" y="3577"/>
                  </a:lnTo>
                  <a:lnTo>
                    <a:pt x="26941" y="3396"/>
                  </a:lnTo>
                  <a:lnTo>
                    <a:pt x="27288" y="3034"/>
                  </a:lnTo>
                  <a:lnTo>
                    <a:pt x="28722" y="1268"/>
                  </a:lnTo>
                  <a:lnTo>
                    <a:pt x="29658" y="0"/>
                  </a:lnTo>
                  <a:lnTo>
                    <a:pt x="29658" y="0"/>
                  </a:lnTo>
                  <a:lnTo>
                    <a:pt x="29265" y="227"/>
                  </a:lnTo>
                  <a:lnTo>
                    <a:pt x="28164" y="664"/>
                  </a:lnTo>
                  <a:lnTo>
                    <a:pt x="26685" y="1117"/>
                  </a:lnTo>
                  <a:lnTo>
                    <a:pt x="24919" y="1525"/>
                  </a:lnTo>
                  <a:lnTo>
                    <a:pt x="22911" y="1887"/>
                  </a:lnTo>
                  <a:lnTo>
                    <a:pt x="20708" y="2174"/>
                  </a:lnTo>
                  <a:lnTo>
                    <a:pt x="18384" y="2385"/>
                  </a:lnTo>
                  <a:lnTo>
                    <a:pt x="15999" y="2506"/>
                  </a:lnTo>
                  <a:lnTo>
                    <a:pt x="14807" y="2506"/>
                  </a:lnTo>
                  <a:lnTo>
                    <a:pt x="13614" y="2490"/>
                  </a:lnTo>
                  <a:lnTo>
                    <a:pt x="11245" y="2385"/>
                  </a:lnTo>
                  <a:lnTo>
                    <a:pt x="8936" y="2174"/>
                  </a:lnTo>
                  <a:lnTo>
                    <a:pt x="6747" y="1872"/>
                  </a:lnTo>
                  <a:lnTo>
                    <a:pt x="4740" y="1509"/>
                  </a:lnTo>
                  <a:lnTo>
                    <a:pt x="2959" y="1102"/>
                  </a:lnTo>
                  <a:lnTo>
                    <a:pt x="1495" y="664"/>
                  </a:lnTo>
                  <a:lnTo>
                    <a:pt x="378" y="2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29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85"/>
            <p:cNvSpPr/>
            <p:nvPr/>
          </p:nvSpPr>
          <p:spPr>
            <a:xfrm>
              <a:off x="5995413" y="3607475"/>
              <a:ext cx="549025" cy="158125"/>
            </a:xfrm>
            <a:custGeom>
              <a:avLst/>
              <a:gdLst/>
              <a:ahLst/>
              <a:cxnLst/>
              <a:rect l="l" t="t" r="r" b="b"/>
              <a:pathLst>
                <a:path w="21961" h="6325" extrusionOk="0">
                  <a:moveTo>
                    <a:pt x="10988" y="1"/>
                  </a:moveTo>
                  <a:lnTo>
                    <a:pt x="10263" y="16"/>
                  </a:lnTo>
                  <a:lnTo>
                    <a:pt x="8905" y="106"/>
                  </a:lnTo>
                  <a:lnTo>
                    <a:pt x="7668" y="288"/>
                  </a:lnTo>
                  <a:lnTo>
                    <a:pt x="6520" y="529"/>
                  </a:lnTo>
                  <a:lnTo>
                    <a:pt x="4966" y="997"/>
                  </a:lnTo>
                  <a:lnTo>
                    <a:pt x="3276" y="1767"/>
                  </a:lnTo>
                  <a:lnTo>
                    <a:pt x="1947" y="2582"/>
                  </a:lnTo>
                  <a:lnTo>
                    <a:pt x="966" y="3336"/>
                  </a:lnTo>
                  <a:lnTo>
                    <a:pt x="106" y="4212"/>
                  </a:lnTo>
                  <a:lnTo>
                    <a:pt x="0" y="4348"/>
                  </a:lnTo>
                  <a:lnTo>
                    <a:pt x="1570" y="4800"/>
                  </a:lnTo>
                  <a:lnTo>
                    <a:pt x="4060" y="5434"/>
                  </a:lnTo>
                  <a:lnTo>
                    <a:pt x="5781" y="5796"/>
                  </a:lnTo>
                  <a:lnTo>
                    <a:pt x="6656" y="5947"/>
                  </a:lnTo>
                  <a:lnTo>
                    <a:pt x="7728" y="6113"/>
                  </a:lnTo>
                  <a:lnTo>
                    <a:pt x="9886" y="6310"/>
                  </a:lnTo>
                  <a:lnTo>
                    <a:pt x="10988" y="6325"/>
                  </a:lnTo>
                  <a:lnTo>
                    <a:pt x="11697" y="6310"/>
                  </a:lnTo>
                  <a:lnTo>
                    <a:pt x="13146" y="6219"/>
                  </a:lnTo>
                  <a:lnTo>
                    <a:pt x="15274" y="5962"/>
                  </a:lnTo>
                  <a:lnTo>
                    <a:pt x="18051" y="5404"/>
                  </a:lnTo>
                  <a:lnTo>
                    <a:pt x="20693" y="4710"/>
                  </a:lnTo>
                  <a:lnTo>
                    <a:pt x="21960" y="4348"/>
                  </a:lnTo>
                  <a:lnTo>
                    <a:pt x="21779" y="4091"/>
                  </a:lnTo>
                  <a:lnTo>
                    <a:pt x="20194" y="2687"/>
                  </a:lnTo>
                  <a:lnTo>
                    <a:pt x="18881" y="1872"/>
                  </a:lnTo>
                  <a:lnTo>
                    <a:pt x="17810" y="1344"/>
                  </a:lnTo>
                  <a:lnTo>
                    <a:pt x="17206" y="1103"/>
                  </a:lnTo>
                  <a:lnTo>
                    <a:pt x="16587" y="861"/>
                  </a:lnTo>
                  <a:lnTo>
                    <a:pt x="15214" y="469"/>
                  </a:lnTo>
                  <a:lnTo>
                    <a:pt x="13659" y="182"/>
                  </a:lnTo>
                  <a:lnTo>
                    <a:pt x="11924" y="16"/>
                  </a:lnTo>
                  <a:lnTo>
                    <a:pt x="10988" y="1"/>
                  </a:lnTo>
                  <a:close/>
                </a:path>
              </a:pathLst>
            </a:custGeom>
            <a:solidFill>
              <a:srgbClr val="F7B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85"/>
            <p:cNvSpPr/>
            <p:nvPr/>
          </p:nvSpPr>
          <p:spPr>
            <a:xfrm>
              <a:off x="5995413" y="3607475"/>
              <a:ext cx="549025" cy="158125"/>
            </a:xfrm>
            <a:custGeom>
              <a:avLst/>
              <a:gdLst/>
              <a:ahLst/>
              <a:cxnLst/>
              <a:rect l="l" t="t" r="r" b="b"/>
              <a:pathLst>
                <a:path w="21961" h="6325" extrusionOk="0">
                  <a:moveTo>
                    <a:pt x="10988" y="1"/>
                  </a:moveTo>
                  <a:lnTo>
                    <a:pt x="10007" y="16"/>
                  </a:lnTo>
                  <a:lnTo>
                    <a:pt x="8211" y="197"/>
                  </a:lnTo>
                  <a:lnTo>
                    <a:pt x="6611" y="499"/>
                  </a:lnTo>
                  <a:lnTo>
                    <a:pt x="5207" y="921"/>
                  </a:lnTo>
                  <a:lnTo>
                    <a:pt x="3970" y="1420"/>
                  </a:lnTo>
                  <a:lnTo>
                    <a:pt x="2913" y="1963"/>
                  </a:lnTo>
                  <a:lnTo>
                    <a:pt x="1630" y="2793"/>
                  </a:lnTo>
                  <a:lnTo>
                    <a:pt x="1027" y="3306"/>
                  </a:lnTo>
                  <a:lnTo>
                    <a:pt x="166" y="4121"/>
                  </a:lnTo>
                  <a:lnTo>
                    <a:pt x="0" y="4348"/>
                  </a:lnTo>
                  <a:lnTo>
                    <a:pt x="1570" y="4800"/>
                  </a:lnTo>
                  <a:lnTo>
                    <a:pt x="4060" y="5434"/>
                  </a:lnTo>
                  <a:lnTo>
                    <a:pt x="5781" y="5796"/>
                  </a:lnTo>
                  <a:lnTo>
                    <a:pt x="6656" y="5947"/>
                  </a:lnTo>
                  <a:lnTo>
                    <a:pt x="7728" y="6113"/>
                  </a:lnTo>
                  <a:lnTo>
                    <a:pt x="9886" y="6310"/>
                  </a:lnTo>
                  <a:lnTo>
                    <a:pt x="10988" y="6325"/>
                  </a:lnTo>
                  <a:lnTo>
                    <a:pt x="11697" y="6310"/>
                  </a:lnTo>
                  <a:lnTo>
                    <a:pt x="13146" y="6219"/>
                  </a:lnTo>
                  <a:lnTo>
                    <a:pt x="15274" y="5962"/>
                  </a:lnTo>
                  <a:lnTo>
                    <a:pt x="18051" y="5404"/>
                  </a:lnTo>
                  <a:lnTo>
                    <a:pt x="20693" y="4710"/>
                  </a:lnTo>
                  <a:lnTo>
                    <a:pt x="21960" y="4348"/>
                  </a:lnTo>
                  <a:lnTo>
                    <a:pt x="21794" y="4121"/>
                  </a:lnTo>
                  <a:lnTo>
                    <a:pt x="20934" y="3306"/>
                  </a:lnTo>
                  <a:lnTo>
                    <a:pt x="20632" y="3050"/>
                  </a:lnTo>
                  <a:lnTo>
                    <a:pt x="19878" y="2491"/>
                  </a:lnTo>
                  <a:lnTo>
                    <a:pt x="18957" y="1918"/>
                  </a:lnTo>
                  <a:lnTo>
                    <a:pt x="17840" y="1359"/>
                  </a:lnTo>
                  <a:lnTo>
                    <a:pt x="17206" y="1103"/>
                  </a:lnTo>
                  <a:lnTo>
                    <a:pt x="16587" y="861"/>
                  </a:lnTo>
                  <a:lnTo>
                    <a:pt x="15214" y="469"/>
                  </a:lnTo>
                  <a:lnTo>
                    <a:pt x="13659" y="182"/>
                  </a:lnTo>
                  <a:lnTo>
                    <a:pt x="11924" y="16"/>
                  </a:lnTo>
                  <a:lnTo>
                    <a:pt x="10988" y="1"/>
                  </a:lnTo>
                  <a:close/>
                </a:path>
              </a:pathLst>
            </a:custGeom>
            <a:solidFill>
              <a:srgbClr val="EAB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85"/>
            <p:cNvSpPr/>
            <p:nvPr/>
          </p:nvSpPr>
          <p:spPr>
            <a:xfrm>
              <a:off x="6020313" y="3607475"/>
              <a:ext cx="498075" cy="124550"/>
            </a:xfrm>
            <a:custGeom>
              <a:avLst/>
              <a:gdLst/>
              <a:ahLst/>
              <a:cxnLst/>
              <a:rect l="l" t="t" r="r" b="b"/>
              <a:pathLst>
                <a:path w="19923" h="4982" extrusionOk="0">
                  <a:moveTo>
                    <a:pt x="9962" y="1"/>
                  </a:moveTo>
                  <a:lnTo>
                    <a:pt x="8981" y="16"/>
                  </a:lnTo>
                  <a:lnTo>
                    <a:pt x="7200" y="197"/>
                  </a:lnTo>
                  <a:lnTo>
                    <a:pt x="5600" y="499"/>
                  </a:lnTo>
                  <a:lnTo>
                    <a:pt x="4181" y="921"/>
                  </a:lnTo>
                  <a:lnTo>
                    <a:pt x="2959" y="1420"/>
                  </a:lnTo>
                  <a:lnTo>
                    <a:pt x="1902" y="1963"/>
                  </a:lnTo>
                  <a:lnTo>
                    <a:pt x="619" y="2793"/>
                  </a:lnTo>
                  <a:lnTo>
                    <a:pt x="1" y="3306"/>
                  </a:lnTo>
                  <a:lnTo>
                    <a:pt x="1344" y="3683"/>
                  </a:lnTo>
                  <a:lnTo>
                    <a:pt x="4181" y="4348"/>
                  </a:lnTo>
                  <a:lnTo>
                    <a:pt x="5645" y="4604"/>
                  </a:lnTo>
                  <a:lnTo>
                    <a:pt x="6717" y="4770"/>
                  </a:lnTo>
                  <a:lnTo>
                    <a:pt x="8875" y="4966"/>
                  </a:lnTo>
                  <a:lnTo>
                    <a:pt x="9962" y="4981"/>
                  </a:lnTo>
                  <a:lnTo>
                    <a:pt x="11260" y="4951"/>
                  </a:lnTo>
                  <a:lnTo>
                    <a:pt x="13825" y="4695"/>
                  </a:lnTo>
                  <a:lnTo>
                    <a:pt x="16331" y="4227"/>
                  </a:lnTo>
                  <a:lnTo>
                    <a:pt x="18761" y="3623"/>
                  </a:lnTo>
                  <a:lnTo>
                    <a:pt x="19923" y="3306"/>
                  </a:lnTo>
                  <a:lnTo>
                    <a:pt x="19636" y="3050"/>
                  </a:lnTo>
                  <a:lnTo>
                    <a:pt x="18882" y="2491"/>
                  </a:lnTo>
                  <a:lnTo>
                    <a:pt x="17946" y="1918"/>
                  </a:lnTo>
                  <a:lnTo>
                    <a:pt x="16829" y="1359"/>
                  </a:lnTo>
                  <a:lnTo>
                    <a:pt x="16195" y="1103"/>
                  </a:lnTo>
                  <a:lnTo>
                    <a:pt x="15576" y="861"/>
                  </a:lnTo>
                  <a:lnTo>
                    <a:pt x="14203" y="469"/>
                  </a:lnTo>
                  <a:lnTo>
                    <a:pt x="12633" y="182"/>
                  </a:lnTo>
                  <a:lnTo>
                    <a:pt x="10913" y="16"/>
                  </a:lnTo>
                  <a:lnTo>
                    <a:pt x="9962" y="1"/>
                  </a:lnTo>
                  <a:close/>
                </a:path>
              </a:pathLst>
            </a:custGeom>
            <a:solidFill>
              <a:srgbClr val="EAB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85"/>
            <p:cNvSpPr/>
            <p:nvPr/>
          </p:nvSpPr>
          <p:spPr>
            <a:xfrm>
              <a:off x="6166338" y="3924425"/>
              <a:ext cx="90950" cy="51350"/>
            </a:xfrm>
            <a:custGeom>
              <a:avLst/>
              <a:gdLst/>
              <a:ahLst/>
              <a:cxnLst/>
              <a:rect l="l" t="t" r="r" b="b"/>
              <a:pathLst>
                <a:path w="3638" h="2054" extrusionOk="0">
                  <a:moveTo>
                    <a:pt x="725" y="1"/>
                  </a:moveTo>
                  <a:lnTo>
                    <a:pt x="589" y="167"/>
                  </a:lnTo>
                  <a:lnTo>
                    <a:pt x="257" y="710"/>
                  </a:lnTo>
                  <a:lnTo>
                    <a:pt x="61" y="1208"/>
                  </a:lnTo>
                  <a:lnTo>
                    <a:pt x="0" y="1510"/>
                  </a:lnTo>
                  <a:lnTo>
                    <a:pt x="257" y="1676"/>
                  </a:lnTo>
                  <a:lnTo>
                    <a:pt x="740" y="1887"/>
                  </a:lnTo>
                  <a:lnTo>
                    <a:pt x="1359" y="2038"/>
                  </a:lnTo>
                  <a:lnTo>
                    <a:pt x="1585" y="2053"/>
                  </a:lnTo>
                  <a:lnTo>
                    <a:pt x="3638" y="1"/>
                  </a:lnTo>
                  <a:close/>
                </a:path>
              </a:pathLst>
            </a:custGeom>
            <a:solidFill>
              <a:srgbClr val="E29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85"/>
            <p:cNvSpPr/>
            <p:nvPr/>
          </p:nvSpPr>
          <p:spPr>
            <a:xfrm>
              <a:off x="6213513" y="3931975"/>
              <a:ext cx="51325" cy="90950"/>
            </a:xfrm>
            <a:custGeom>
              <a:avLst/>
              <a:gdLst/>
              <a:ahLst/>
              <a:cxnLst/>
              <a:rect l="l" t="t" r="r" b="b"/>
              <a:pathLst>
                <a:path w="2053" h="3638" extrusionOk="0">
                  <a:moveTo>
                    <a:pt x="2053" y="0"/>
                  </a:moveTo>
                  <a:lnTo>
                    <a:pt x="0" y="2053"/>
                  </a:lnTo>
                  <a:lnTo>
                    <a:pt x="0" y="2279"/>
                  </a:lnTo>
                  <a:lnTo>
                    <a:pt x="151" y="2883"/>
                  </a:lnTo>
                  <a:lnTo>
                    <a:pt x="377" y="3381"/>
                  </a:lnTo>
                  <a:lnTo>
                    <a:pt x="543" y="3638"/>
                  </a:lnTo>
                  <a:lnTo>
                    <a:pt x="845" y="3577"/>
                  </a:lnTo>
                  <a:lnTo>
                    <a:pt x="1343" y="3381"/>
                  </a:lnTo>
                  <a:lnTo>
                    <a:pt x="1887" y="3049"/>
                  </a:lnTo>
                  <a:lnTo>
                    <a:pt x="2053" y="2913"/>
                  </a:lnTo>
                  <a:lnTo>
                    <a:pt x="2053" y="0"/>
                  </a:lnTo>
                  <a:close/>
                </a:path>
              </a:pathLst>
            </a:custGeom>
            <a:solidFill>
              <a:srgbClr val="E29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85"/>
            <p:cNvSpPr/>
            <p:nvPr/>
          </p:nvSpPr>
          <p:spPr>
            <a:xfrm>
              <a:off x="6275013" y="3931975"/>
              <a:ext cx="50950" cy="90950"/>
            </a:xfrm>
            <a:custGeom>
              <a:avLst/>
              <a:gdLst/>
              <a:ahLst/>
              <a:cxnLst/>
              <a:rect l="l" t="t" r="r" b="b"/>
              <a:pathLst>
                <a:path w="2038" h="3638" extrusionOk="0">
                  <a:moveTo>
                    <a:pt x="0" y="0"/>
                  </a:moveTo>
                  <a:lnTo>
                    <a:pt x="0" y="2913"/>
                  </a:lnTo>
                  <a:lnTo>
                    <a:pt x="181" y="3049"/>
                  </a:lnTo>
                  <a:lnTo>
                    <a:pt x="709" y="3381"/>
                  </a:lnTo>
                  <a:lnTo>
                    <a:pt x="1192" y="3577"/>
                  </a:lnTo>
                  <a:lnTo>
                    <a:pt x="1494" y="3638"/>
                  </a:lnTo>
                  <a:lnTo>
                    <a:pt x="1660" y="3381"/>
                  </a:lnTo>
                  <a:lnTo>
                    <a:pt x="1872" y="2883"/>
                  </a:lnTo>
                  <a:lnTo>
                    <a:pt x="2038" y="2279"/>
                  </a:lnTo>
                  <a:lnTo>
                    <a:pt x="2038" y="20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9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85"/>
            <p:cNvSpPr/>
            <p:nvPr/>
          </p:nvSpPr>
          <p:spPr>
            <a:xfrm>
              <a:off x="6282163" y="3924425"/>
              <a:ext cx="90975" cy="51350"/>
            </a:xfrm>
            <a:custGeom>
              <a:avLst/>
              <a:gdLst/>
              <a:ahLst/>
              <a:cxnLst/>
              <a:rect l="l" t="t" r="r" b="b"/>
              <a:pathLst>
                <a:path w="3639" h="2054" extrusionOk="0">
                  <a:moveTo>
                    <a:pt x="1" y="1"/>
                  </a:moveTo>
                  <a:lnTo>
                    <a:pt x="2054" y="2053"/>
                  </a:lnTo>
                  <a:lnTo>
                    <a:pt x="2280" y="2053"/>
                  </a:lnTo>
                  <a:lnTo>
                    <a:pt x="2884" y="1887"/>
                  </a:lnTo>
                  <a:lnTo>
                    <a:pt x="3382" y="1676"/>
                  </a:lnTo>
                  <a:lnTo>
                    <a:pt x="3638" y="1510"/>
                  </a:lnTo>
                  <a:lnTo>
                    <a:pt x="3578" y="1208"/>
                  </a:lnTo>
                  <a:lnTo>
                    <a:pt x="3382" y="710"/>
                  </a:lnTo>
                  <a:lnTo>
                    <a:pt x="3050" y="167"/>
                  </a:lnTo>
                  <a:lnTo>
                    <a:pt x="2914" y="1"/>
                  </a:lnTo>
                  <a:close/>
                </a:path>
              </a:pathLst>
            </a:custGeom>
            <a:solidFill>
              <a:srgbClr val="E29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85"/>
            <p:cNvSpPr/>
            <p:nvPr/>
          </p:nvSpPr>
          <p:spPr>
            <a:xfrm>
              <a:off x="6282163" y="3863300"/>
              <a:ext cx="90975" cy="51350"/>
            </a:xfrm>
            <a:custGeom>
              <a:avLst/>
              <a:gdLst/>
              <a:ahLst/>
              <a:cxnLst/>
              <a:rect l="l" t="t" r="r" b="b"/>
              <a:pathLst>
                <a:path w="3639" h="2054" extrusionOk="0">
                  <a:moveTo>
                    <a:pt x="2054" y="1"/>
                  </a:moveTo>
                  <a:lnTo>
                    <a:pt x="1" y="2053"/>
                  </a:lnTo>
                  <a:lnTo>
                    <a:pt x="2914" y="2053"/>
                  </a:lnTo>
                  <a:lnTo>
                    <a:pt x="3050" y="1872"/>
                  </a:lnTo>
                  <a:lnTo>
                    <a:pt x="3382" y="1344"/>
                  </a:lnTo>
                  <a:lnTo>
                    <a:pt x="3578" y="846"/>
                  </a:lnTo>
                  <a:lnTo>
                    <a:pt x="3638" y="544"/>
                  </a:lnTo>
                  <a:lnTo>
                    <a:pt x="3382" y="378"/>
                  </a:lnTo>
                  <a:lnTo>
                    <a:pt x="2884" y="152"/>
                  </a:lnTo>
                  <a:lnTo>
                    <a:pt x="2280" y="1"/>
                  </a:lnTo>
                  <a:close/>
                </a:path>
              </a:pathLst>
            </a:custGeom>
            <a:solidFill>
              <a:srgbClr val="E29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85"/>
            <p:cNvSpPr/>
            <p:nvPr/>
          </p:nvSpPr>
          <p:spPr>
            <a:xfrm>
              <a:off x="6166338" y="3863300"/>
              <a:ext cx="90950" cy="51350"/>
            </a:xfrm>
            <a:custGeom>
              <a:avLst/>
              <a:gdLst/>
              <a:ahLst/>
              <a:cxnLst/>
              <a:rect l="l" t="t" r="r" b="b"/>
              <a:pathLst>
                <a:path w="3638" h="2054" extrusionOk="0">
                  <a:moveTo>
                    <a:pt x="1359" y="1"/>
                  </a:moveTo>
                  <a:lnTo>
                    <a:pt x="740" y="152"/>
                  </a:lnTo>
                  <a:lnTo>
                    <a:pt x="257" y="378"/>
                  </a:lnTo>
                  <a:lnTo>
                    <a:pt x="0" y="544"/>
                  </a:lnTo>
                  <a:lnTo>
                    <a:pt x="61" y="846"/>
                  </a:lnTo>
                  <a:lnTo>
                    <a:pt x="257" y="1344"/>
                  </a:lnTo>
                  <a:lnTo>
                    <a:pt x="589" y="1872"/>
                  </a:lnTo>
                  <a:lnTo>
                    <a:pt x="725" y="2053"/>
                  </a:lnTo>
                  <a:lnTo>
                    <a:pt x="3638" y="2053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E29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85"/>
            <p:cNvSpPr/>
            <p:nvPr/>
          </p:nvSpPr>
          <p:spPr>
            <a:xfrm>
              <a:off x="6213513" y="3816150"/>
              <a:ext cx="51325" cy="90950"/>
            </a:xfrm>
            <a:custGeom>
              <a:avLst/>
              <a:gdLst/>
              <a:ahLst/>
              <a:cxnLst/>
              <a:rect l="l" t="t" r="r" b="b"/>
              <a:pathLst>
                <a:path w="2053" h="3638" extrusionOk="0">
                  <a:moveTo>
                    <a:pt x="543" y="0"/>
                  </a:moveTo>
                  <a:lnTo>
                    <a:pt x="377" y="257"/>
                  </a:lnTo>
                  <a:lnTo>
                    <a:pt x="166" y="740"/>
                  </a:lnTo>
                  <a:lnTo>
                    <a:pt x="15" y="1358"/>
                  </a:lnTo>
                  <a:lnTo>
                    <a:pt x="0" y="1585"/>
                  </a:lnTo>
                  <a:lnTo>
                    <a:pt x="2053" y="3637"/>
                  </a:lnTo>
                  <a:lnTo>
                    <a:pt x="2053" y="725"/>
                  </a:lnTo>
                  <a:lnTo>
                    <a:pt x="1887" y="589"/>
                  </a:lnTo>
                  <a:lnTo>
                    <a:pt x="1343" y="257"/>
                  </a:lnTo>
                  <a:lnTo>
                    <a:pt x="845" y="60"/>
                  </a:lnTo>
                  <a:lnTo>
                    <a:pt x="543" y="0"/>
                  </a:lnTo>
                  <a:close/>
                </a:path>
              </a:pathLst>
            </a:custGeom>
            <a:solidFill>
              <a:srgbClr val="E29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85"/>
            <p:cNvSpPr/>
            <p:nvPr/>
          </p:nvSpPr>
          <p:spPr>
            <a:xfrm>
              <a:off x="6275013" y="3816150"/>
              <a:ext cx="51700" cy="90950"/>
            </a:xfrm>
            <a:custGeom>
              <a:avLst/>
              <a:gdLst/>
              <a:ahLst/>
              <a:cxnLst/>
              <a:rect l="l" t="t" r="r" b="b"/>
              <a:pathLst>
                <a:path w="2068" h="3638" extrusionOk="0">
                  <a:moveTo>
                    <a:pt x="1509" y="0"/>
                  </a:moveTo>
                  <a:lnTo>
                    <a:pt x="1208" y="60"/>
                  </a:lnTo>
                  <a:lnTo>
                    <a:pt x="709" y="257"/>
                  </a:lnTo>
                  <a:lnTo>
                    <a:pt x="181" y="574"/>
                  </a:lnTo>
                  <a:lnTo>
                    <a:pt x="0" y="725"/>
                  </a:lnTo>
                  <a:lnTo>
                    <a:pt x="0" y="3637"/>
                  </a:lnTo>
                  <a:lnTo>
                    <a:pt x="2068" y="1585"/>
                  </a:lnTo>
                  <a:lnTo>
                    <a:pt x="2053" y="1358"/>
                  </a:lnTo>
                  <a:lnTo>
                    <a:pt x="1902" y="740"/>
                  </a:lnTo>
                  <a:lnTo>
                    <a:pt x="1675" y="25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E29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85"/>
            <p:cNvSpPr/>
            <p:nvPr/>
          </p:nvSpPr>
          <p:spPr>
            <a:xfrm>
              <a:off x="5168713" y="3662200"/>
              <a:ext cx="1429675" cy="609375"/>
            </a:xfrm>
            <a:custGeom>
              <a:avLst/>
              <a:gdLst/>
              <a:ahLst/>
              <a:cxnLst/>
              <a:rect l="l" t="t" r="r" b="b"/>
              <a:pathLst>
                <a:path w="57187" h="24375" extrusionOk="0">
                  <a:moveTo>
                    <a:pt x="2189" y="0"/>
                  </a:moveTo>
                  <a:lnTo>
                    <a:pt x="1389" y="106"/>
                  </a:lnTo>
                  <a:lnTo>
                    <a:pt x="921" y="242"/>
                  </a:lnTo>
                  <a:lnTo>
                    <a:pt x="710" y="347"/>
                  </a:lnTo>
                  <a:lnTo>
                    <a:pt x="544" y="438"/>
                  </a:lnTo>
                  <a:lnTo>
                    <a:pt x="257" y="710"/>
                  </a:lnTo>
                  <a:lnTo>
                    <a:pt x="91" y="1057"/>
                  </a:lnTo>
                  <a:lnTo>
                    <a:pt x="0" y="1494"/>
                  </a:lnTo>
                  <a:lnTo>
                    <a:pt x="0" y="2264"/>
                  </a:lnTo>
                  <a:lnTo>
                    <a:pt x="302" y="3532"/>
                  </a:lnTo>
                  <a:lnTo>
                    <a:pt x="846" y="4996"/>
                  </a:lnTo>
                  <a:lnTo>
                    <a:pt x="1600" y="6611"/>
                  </a:lnTo>
                  <a:lnTo>
                    <a:pt x="2536" y="8346"/>
                  </a:lnTo>
                  <a:lnTo>
                    <a:pt x="3592" y="10143"/>
                  </a:lnTo>
                  <a:lnTo>
                    <a:pt x="5343" y="12859"/>
                  </a:lnTo>
                  <a:lnTo>
                    <a:pt x="7728" y="16285"/>
                  </a:lnTo>
                  <a:lnTo>
                    <a:pt x="9856" y="19108"/>
                  </a:lnTo>
                  <a:lnTo>
                    <a:pt x="11380" y="20964"/>
                  </a:lnTo>
                  <a:lnTo>
                    <a:pt x="11773" y="21356"/>
                  </a:lnTo>
                  <a:lnTo>
                    <a:pt x="12105" y="21613"/>
                  </a:lnTo>
                  <a:lnTo>
                    <a:pt x="13252" y="22141"/>
                  </a:lnTo>
                  <a:lnTo>
                    <a:pt x="14852" y="22669"/>
                  </a:lnTo>
                  <a:lnTo>
                    <a:pt x="16844" y="23152"/>
                  </a:lnTo>
                  <a:lnTo>
                    <a:pt x="19153" y="23590"/>
                  </a:lnTo>
                  <a:lnTo>
                    <a:pt x="21704" y="23952"/>
                  </a:lnTo>
                  <a:lnTo>
                    <a:pt x="24405" y="24224"/>
                  </a:lnTo>
                  <a:lnTo>
                    <a:pt x="27197" y="24360"/>
                  </a:lnTo>
                  <a:lnTo>
                    <a:pt x="28601" y="24375"/>
                  </a:lnTo>
                  <a:lnTo>
                    <a:pt x="30005" y="24360"/>
                  </a:lnTo>
                  <a:lnTo>
                    <a:pt x="32782" y="24224"/>
                  </a:lnTo>
                  <a:lnTo>
                    <a:pt x="35498" y="23952"/>
                  </a:lnTo>
                  <a:lnTo>
                    <a:pt x="38034" y="23590"/>
                  </a:lnTo>
                  <a:lnTo>
                    <a:pt x="40358" y="23152"/>
                  </a:lnTo>
                  <a:lnTo>
                    <a:pt x="42350" y="22669"/>
                  </a:lnTo>
                  <a:lnTo>
                    <a:pt x="43950" y="22141"/>
                  </a:lnTo>
                  <a:lnTo>
                    <a:pt x="45082" y="21613"/>
                  </a:lnTo>
                  <a:lnTo>
                    <a:pt x="45429" y="21356"/>
                  </a:lnTo>
                  <a:lnTo>
                    <a:pt x="45776" y="21009"/>
                  </a:lnTo>
                  <a:lnTo>
                    <a:pt x="47165" y="19334"/>
                  </a:lnTo>
                  <a:lnTo>
                    <a:pt x="49097" y="16783"/>
                  </a:lnTo>
                  <a:lnTo>
                    <a:pt x="51316" y="13659"/>
                  </a:lnTo>
                  <a:lnTo>
                    <a:pt x="53519" y="10278"/>
                  </a:lnTo>
                  <a:lnTo>
                    <a:pt x="54983" y="7758"/>
                  </a:lnTo>
                  <a:lnTo>
                    <a:pt x="55813" y="6158"/>
                  </a:lnTo>
                  <a:lnTo>
                    <a:pt x="56477" y="4679"/>
                  </a:lnTo>
                  <a:lnTo>
                    <a:pt x="56945" y="3336"/>
                  </a:lnTo>
                  <a:lnTo>
                    <a:pt x="57187" y="2174"/>
                  </a:lnTo>
                  <a:lnTo>
                    <a:pt x="57187" y="1464"/>
                  </a:lnTo>
                  <a:lnTo>
                    <a:pt x="57111" y="1057"/>
                  </a:lnTo>
                  <a:lnTo>
                    <a:pt x="57021" y="891"/>
                  </a:lnTo>
                  <a:lnTo>
                    <a:pt x="56930" y="710"/>
                  </a:lnTo>
                  <a:lnTo>
                    <a:pt x="56658" y="438"/>
                  </a:lnTo>
                  <a:lnTo>
                    <a:pt x="56477" y="347"/>
                  </a:lnTo>
                  <a:lnTo>
                    <a:pt x="56266" y="242"/>
                  </a:lnTo>
                  <a:lnTo>
                    <a:pt x="55798" y="106"/>
                  </a:lnTo>
                  <a:lnTo>
                    <a:pt x="54998" y="0"/>
                  </a:lnTo>
                  <a:lnTo>
                    <a:pt x="53745" y="61"/>
                  </a:lnTo>
                  <a:lnTo>
                    <a:pt x="52297" y="287"/>
                  </a:lnTo>
                  <a:lnTo>
                    <a:pt x="49821" y="891"/>
                  </a:lnTo>
                  <a:lnTo>
                    <a:pt x="45988" y="2038"/>
                  </a:lnTo>
                  <a:lnTo>
                    <a:pt x="43860" y="2687"/>
                  </a:lnTo>
                  <a:lnTo>
                    <a:pt x="42109" y="3200"/>
                  </a:lnTo>
                  <a:lnTo>
                    <a:pt x="38426" y="4166"/>
                  </a:lnTo>
                  <a:lnTo>
                    <a:pt x="35544" y="4754"/>
                  </a:lnTo>
                  <a:lnTo>
                    <a:pt x="33582" y="5071"/>
                  </a:lnTo>
                  <a:lnTo>
                    <a:pt x="31589" y="5298"/>
                  </a:lnTo>
                  <a:lnTo>
                    <a:pt x="29597" y="5419"/>
                  </a:lnTo>
                  <a:lnTo>
                    <a:pt x="28601" y="5434"/>
                  </a:lnTo>
                  <a:lnTo>
                    <a:pt x="27590" y="5419"/>
                  </a:lnTo>
                  <a:lnTo>
                    <a:pt x="25598" y="5298"/>
                  </a:lnTo>
                  <a:lnTo>
                    <a:pt x="23620" y="5071"/>
                  </a:lnTo>
                  <a:lnTo>
                    <a:pt x="21658" y="4754"/>
                  </a:lnTo>
                  <a:lnTo>
                    <a:pt x="18776" y="4151"/>
                  </a:lnTo>
                  <a:lnTo>
                    <a:pt x="15078" y="3185"/>
                  </a:lnTo>
                  <a:lnTo>
                    <a:pt x="13327" y="2687"/>
                  </a:lnTo>
                  <a:lnTo>
                    <a:pt x="11214" y="2038"/>
                  </a:lnTo>
                  <a:lnTo>
                    <a:pt x="7366" y="891"/>
                  </a:lnTo>
                  <a:lnTo>
                    <a:pt x="4890" y="287"/>
                  </a:lnTo>
                  <a:lnTo>
                    <a:pt x="3457" y="46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85"/>
            <p:cNvSpPr/>
            <p:nvPr/>
          </p:nvSpPr>
          <p:spPr>
            <a:xfrm>
              <a:off x="5368688" y="4078375"/>
              <a:ext cx="1030100" cy="193200"/>
            </a:xfrm>
            <a:custGeom>
              <a:avLst/>
              <a:gdLst/>
              <a:ahLst/>
              <a:cxnLst/>
              <a:rect l="l" t="t" r="r" b="b"/>
              <a:pathLst>
                <a:path w="41204" h="7728" extrusionOk="0">
                  <a:moveTo>
                    <a:pt x="0" y="0"/>
                  </a:moveTo>
                  <a:lnTo>
                    <a:pt x="1298" y="1751"/>
                  </a:lnTo>
                  <a:lnTo>
                    <a:pt x="3291" y="4226"/>
                  </a:lnTo>
                  <a:lnTo>
                    <a:pt x="3774" y="4709"/>
                  </a:lnTo>
                  <a:lnTo>
                    <a:pt x="4106" y="4966"/>
                  </a:lnTo>
                  <a:lnTo>
                    <a:pt x="5253" y="5494"/>
                  </a:lnTo>
                  <a:lnTo>
                    <a:pt x="6853" y="6022"/>
                  </a:lnTo>
                  <a:lnTo>
                    <a:pt x="8845" y="6505"/>
                  </a:lnTo>
                  <a:lnTo>
                    <a:pt x="11154" y="6943"/>
                  </a:lnTo>
                  <a:lnTo>
                    <a:pt x="13705" y="7305"/>
                  </a:lnTo>
                  <a:lnTo>
                    <a:pt x="16406" y="7577"/>
                  </a:lnTo>
                  <a:lnTo>
                    <a:pt x="19198" y="7713"/>
                  </a:lnTo>
                  <a:lnTo>
                    <a:pt x="20602" y="7728"/>
                  </a:lnTo>
                  <a:lnTo>
                    <a:pt x="22006" y="7713"/>
                  </a:lnTo>
                  <a:lnTo>
                    <a:pt x="24783" y="7577"/>
                  </a:lnTo>
                  <a:lnTo>
                    <a:pt x="27499" y="7305"/>
                  </a:lnTo>
                  <a:lnTo>
                    <a:pt x="30035" y="6943"/>
                  </a:lnTo>
                  <a:lnTo>
                    <a:pt x="32359" y="6505"/>
                  </a:lnTo>
                  <a:lnTo>
                    <a:pt x="34351" y="6022"/>
                  </a:lnTo>
                  <a:lnTo>
                    <a:pt x="35951" y="5494"/>
                  </a:lnTo>
                  <a:lnTo>
                    <a:pt x="37083" y="4966"/>
                  </a:lnTo>
                  <a:lnTo>
                    <a:pt x="37430" y="4709"/>
                  </a:lnTo>
                  <a:lnTo>
                    <a:pt x="37898" y="4226"/>
                  </a:lnTo>
                  <a:lnTo>
                    <a:pt x="39890" y="1751"/>
                  </a:lnTo>
                  <a:lnTo>
                    <a:pt x="41204" y="0"/>
                  </a:lnTo>
                  <a:lnTo>
                    <a:pt x="40660" y="302"/>
                  </a:lnTo>
                  <a:lnTo>
                    <a:pt x="39121" y="936"/>
                  </a:lnTo>
                  <a:lnTo>
                    <a:pt x="37068" y="1540"/>
                  </a:lnTo>
                  <a:lnTo>
                    <a:pt x="34608" y="2098"/>
                  </a:lnTo>
                  <a:lnTo>
                    <a:pt x="31816" y="2596"/>
                  </a:lnTo>
                  <a:lnTo>
                    <a:pt x="28767" y="3019"/>
                  </a:lnTo>
                  <a:lnTo>
                    <a:pt x="25552" y="3306"/>
                  </a:lnTo>
                  <a:lnTo>
                    <a:pt x="22247" y="3472"/>
                  </a:lnTo>
                  <a:lnTo>
                    <a:pt x="20602" y="3487"/>
                  </a:lnTo>
                  <a:lnTo>
                    <a:pt x="18942" y="3472"/>
                  </a:lnTo>
                  <a:lnTo>
                    <a:pt x="15637" y="3306"/>
                  </a:lnTo>
                  <a:lnTo>
                    <a:pt x="12437" y="3004"/>
                  </a:lnTo>
                  <a:lnTo>
                    <a:pt x="9388" y="2596"/>
                  </a:lnTo>
                  <a:lnTo>
                    <a:pt x="6596" y="2098"/>
                  </a:lnTo>
                  <a:lnTo>
                    <a:pt x="4121" y="1525"/>
                  </a:lnTo>
                  <a:lnTo>
                    <a:pt x="2083" y="921"/>
                  </a:lnTo>
                  <a:lnTo>
                    <a:pt x="529" y="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9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85"/>
            <p:cNvSpPr/>
            <p:nvPr/>
          </p:nvSpPr>
          <p:spPr>
            <a:xfrm>
              <a:off x="5502263" y="3578425"/>
              <a:ext cx="762950" cy="219250"/>
            </a:xfrm>
            <a:custGeom>
              <a:avLst/>
              <a:gdLst/>
              <a:ahLst/>
              <a:cxnLst/>
              <a:rect l="l" t="t" r="r" b="b"/>
              <a:pathLst>
                <a:path w="30518" h="8770" extrusionOk="0">
                  <a:moveTo>
                    <a:pt x="14248" y="1"/>
                  </a:moveTo>
                  <a:lnTo>
                    <a:pt x="12376" y="137"/>
                  </a:lnTo>
                  <a:lnTo>
                    <a:pt x="10641" y="378"/>
                  </a:lnTo>
                  <a:lnTo>
                    <a:pt x="9041" y="725"/>
                  </a:lnTo>
                  <a:lnTo>
                    <a:pt x="7592" y="1148"/>
                  </a:lnTo>
                  <a:lnTo>
                    <a:pt x="6279" y="1646"/>
                  </a:lnTo>
                  <a:lnTo>
                    <a:pt x="5102" y="2174"/>
                  </a:lnTo>
                  <a:lnTo>
                    <a:pt x="4045" y="2732"/>
                  </a:lnTo>
                  <a:lnTo>
                    <a:pt x="2687" y="3578"/>
                  </a:lnTo>
                  <a:lnTo>
                    <a:pt x="1328" y="4634"/>
                  </a:lnTo>
                  <a:lnTo>
                    <a:pt x="136" y="5842"/>
                  </a:lnTo>
                  <a:lnTo>
                    <a:pt x="0" y="6038"/>
                  </a:lnTo>
                  <a:lnTo>
                    <a:pt x="2174" y="6672"/>
                  </a:lnTo>
                  <a:lnTo>
                    <a:pt x="5660" y="7547"/>
                  </a:lnTo>
                  <a:lnTo>
                    <a:pt x="8045" y="8045"/>
                  </a:lnTo>
                  <a:lnTo>
                    <a:pt x="9252" y="8256"/>
                  </a:lnTo>
                  <a:lnTo>
                    <a:pt x="10731" y="8483"/>
                  </a:lnTo>
                  <a:lnTo>
                    <a:pt x="13735" y="8739"/>
                  </a:lnTo>
                  <a:lnTo>
                    <a:pt x="15259" y="8770"/>
                  </a:lnTo>
                  <a:lnTo>
                    <a:pt x="16255" y="8754"/>
                  </a:lnTo>
                  <a:lnTo>
                    <a:pt x="18247" y="8634"/>
                  </a:lnTo>
                  <a:lnTo>
                    <a:pt x="20240" y="8407"/>
                  </a:lnTo>
                  <a:lnTo>
                    <a:pt x="22202" y="8090"/>
                  </a:lnTo>
                  <a:lnTo>
                    <a:pt x="25084" y="7487"/>
                  </a:lnTo>
                  <a:lnTo>
                    <a:pt x="28767" y="6521"/>
                  </a:lnTo>
                  <a:lnTo>
                    <a:pt x="30518" y="6008"/>
                  </a:lnTo>
                  <a:lnTo>
                    <a:pt x="30457" y="5932"/>
                  </a:lnTo>
                  <a:lnTo>
                    <a:pt x="29673" y="5072"/>
                  </a:lnTo>
                  <a:lnTo>
                    <a:pt x="28525" y="4091"/>
                  </a:lnTo>
                  <a:lnTo>
                    <a:pt x="27499" y="3351"/>
                  </a:lnTo>
                  <a:lnTo>
                    <a:pt x="26246" y="2597"/>
                  </a:lnTo>
                  <a:lnTo>
                    <a:pt x="24752" y="1857"/>
                  </a:lnTo>
                  <a:lnTo>
                    <a:pt x="23922" y="1525"/>
                  </a:lnTo>
                  <a:lnTo>
                    <a:pt x="23047" y="1193"/>
                  </a:lnTo>
                  <a:lnTo>
                    <a:pt x="21130" y="635"/>
                  </a:lnTo>
                  <a:lnTo>
                    <a:pt x="18972" y="242"/>
                  </a:lnTo>
                  <a:lnTo>
                    <a:pt x="16557" y="16"/>
                  </a:lnTo>
                  <a:lnTo>
                    <a:pt x="15259" y="1"/>
                  </a:lnTo>
                  <a:close/>
                </a:path>
              </a:pathLst>
            </a:custGeom>
            <a:solidFill>
              <a:srgbClr val="F7B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85"/>
            <p:cNvSpPr/>
            <p:nvPr/>
          </p:nvSpPr>
          <p:spPr>
            <a:xfrm>
              <a:off x="5502263" y="3577675"/>
              <a:ext cx="762950" cy="220000"/>
            </a:xfrm>
            <a:custGeom>
              <a:avLst/>
              <a:gdLst/>
              <a:ahLst/>
              <a:cxnLst/>
              <a:rect l="l" t="t" r="r" b="b"/>
              <a:pathLst>
                <a:path w="30518" h="8800" extrusionOk="0">
                  <a:moveTo>
                    <a:pt x="15259" y="1"/>
                  </a:moveTo>
                  <a:lnTo>
                    <a:pt x="13901" y="31"/>
                  </a:lnTo>
                  <a:lnTo>
                    <a:pt x="11410" y="272"/>
                  </a:lnTo>
                  <a:lnTo>
                    <a:pt x="9177" y="710"/>
                  </a:lnTo>
                  <a:lnTo>
                    <a:pt x="7215" y="1298"/>
                  </a:lnTo>
                  <a:lnTo>
                    <a:pt x="5494" y="1993"/>
                  </a:lnTo>
                  <a:lnTo>
                    <a:pt x="4030" y="2747"/>
                  </a:lnTo>
                  <a:lnTo>
                    <a:pt x="2808" y="3517"/>
                  </a:lnTo>
                  <a:lnTo>
                    <a:pt x="1811" y="4257"/>
                  </a:lnTo>
                  <a:lnTo>
                    <a:pt x="1404" y="4604"/>
                  </a:lnTo>
                  <a:lnTo>
                    <a:pt x="755" y="5207"/>
                  </a:lnTo>
                  <a:lnTo>
                    <a:pt x="46" y="5977"/>
                  </a:lnTo>
                  <a:lnTo>
                    <a:pt x="0" y="6068"/>
                  </a:lnTo>
                  <a:lnTo>
                    <a:pt x="2174" y="6702"/>
                  </a:lnTo>
                  <a:lnTo>
                    <a:pt x="5660" y="7577"/>
                  </a:lnTo>
                  <a:lnTo>
                    <a:pt x="8045" y="8075"/>
                  </a:lnTo>
                  <a:lnTo>
                    <a:pt x="9252" y="8286"/>
                  </a:lnTo>
                  <a:lnTo>
                    <a:pt x="10731" y="8513"/>
                  </a:lnTo>
                  <a:lnTo>
                    <a:pt x="13735" y="8769"/>
                  </a:lnTo>
                  <a:lnTo>
                    <a:pt x="15259" y="8800"/>
                  </a:lnTo>
                  <a:lnTo>
                    <a:pt x="16255" y="8784"/>
                  </a:lnTo>
                  <a:lnTo>
                    <a:pt x="18247" y="8664"/>
                  </a:lnTo>
                  <a:lnTo>
                    <a:pt x="20240" y="8437"/>
                  </a:lnTo>
                  <a:lnTo>
                    <a:pt x="22202" y="8120"/>
                  </a:lnTo>
                  <a:lnTo>
                    <a:pt x="25084" y="7517"/>
                  </a:lnTo>
                  <a:lnTo>
                    <a:pt x="28767" y="6551"/>
                  </a:lnTo>
                  <a:lnTo>
                    <a:pt x="30518" y="6038"/>
                  </a:lnTo>
                  <a:lnTo>
                    <a:pt x="30457" y="5962"/>
                  </a:lnTo>
                  <a:lnTo>
                    <a:pt x="29763" y="5192"/>
                  </a:lnTo>
                  <a:lnTo>
                    <a:pt x="29099" y="4589"/>
                  </a:lnTo>
                  <a:lnTo>
                    <a:pt x="28676" y="4226"/>
                  </a:lnTo>
                  <a:lnTo>
                    <a:pt x="27635" y="3472"/>
                  </a:lnTo>
                  <a:lnTo>
                    <a:pt x="26337" y="2672"/>
                  </a:lnTo>
                  <a:lnTo>
                    <a:pt x="24798" y="1887"/>
                  </a:lnTo>
                  <a:lnTo>
                    <a:pt x="23922" y="1540"/>
                  </a:lnTo>
                  <a:lnTo>
                    <a:pt x="23047" y="1208"/>
                  </a:lnTo>
                  <a:lnTo>
                    <a:pt x="21130" y="650"/>
                  </a:lnTo>
                  <a:lnTo>
                    <a:pt x="18972" y="242"/>
                  </a:lnTo>
                  <a:lnTo>
                    <a:pt x="16557" y="31"/>
                  </a:lnTo>
                  <a:lnTo>
                    <a:pt x="15259" y="1"/>
                  </a:lnTo>
                  <a:close/>
                </a:path>
              </a:pathLst>
            </a:custGeom>
            <a:solidFill>
              <a:srgbClr val="EAB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85"/>
            <p:cNvSpPr/>
            <p:nvPr/>
          </p:nvSpPr>
          <p:spPr>
            <a:xfrm>
              <a:off x="5537338" y="3578050"/>
              <a:ext cx="692400" cy="173225"/>
            </a:xfrm>
            <a:custGeom>
              <a:avLst/>
              <a:gdLst/>
              <a:ahLst/>
              <a:cxnLst/>
              <a:rect l="l" t="t" r="r" b="b"/>
              <a:pathLst>
                <a:path w="27696" h="6929" extrusionOk="0">
                  <a:moveTo>
                    <a:pt x="13856" y="1"/>
                  </a:moveTo>
                  <a:lnTo>
                    <a:pt x="12498" y="31"/>
                  </a:lnTo>
                  <a:lnTo>
                    <a:pt x="10007" y="272"/>
                  </a:lnTo>
                  <a:lnTo>
                    <a:pt x="7774" y="710"/>
                  </a:lnTo>
                  <a:lnTo>
                    <a:pt x="5812" y="1299"/>
                  </a:lnTo>
                  <a:lnTo>
                    <a:pt x="4091" y="1993"/>
                  </a:lnTo>
                  <a:lnTo>
                    <a:pt x="2627" y="2747"/>
                  </a:lnTo>
                  <a:lnTo>
                    <a:pt x="1405" y="3517"/>
                  </a:lnTo>
                  <a:lnTo>
                    <a:pt x="408" y="4272"/>
                  </a:lnTo>
                  <a:lnTo>
                    <a:pt x="1" y="4604"/>
                  </a:lnTo>
                  <a:lnTo>
                    <a:pt x="1888" y="5132"/>
                  </a:lnTo>
                  <a:lnTo>
                    <a:pt x="4831" y="5841"/>
                  </a:lnTo>
                  <a:lnTo>
                    <a:pt x="6838" y="6249"/>
                  </a:lnTo>
                  <a:lnTo>
                    <a:pt x="7849" y="6415"/>
                  </a:lnTo>
                  <a:lnTo>
                    <a:pt x="9328" y="6641"/>
                  </a:lnTo>
                  <a:lnTo>
                    <a:pt x="12332" y="6913"/>
                  </a:lnTo>
                  <a:lnTo>
                    <a:pt x="13856" y="6928"/>
                  </a:lnTo>
                  <a:lnTo>
                    <a:pt x="14746" y="6928"/>
                  </a:lnTo>
                  <a:lnTo>
                    <a:pt x="16558" y="6822"/>
                  </a:lnTo>
                  <a:lnTo>
                    <a:pt x="18339" y="6641"/>
                  </a:lnTo>
                  <a:lnTo>
                    <a:pt x="20104" y="6370"/>
                  </a:lnTo>
                  <a:lnTo>
                    <a:pt x="22715" y="5872"/>
                  </a:lnTo>
                  <a:lnTo>
                    <a:pt x="26081" y="5042"/>
                  </a:lnTo>
                  <a:lnTo>
                    <a:pt x="27696" y="4589"/>
                  </a:lnTo>
                  <a:lnTo>
                    <a:pt x="27273" y="4227"/>
                  </a:lnTo>
                  <a:lnTo>
                    <a:pt x="26232" y="3457"/>
                  </a:lnTo>
                  <a:lnTo>
                    <a:pt x="24934" y="2657"/>
                  </a:lnTo>
                  <a:lnTo>
                    <a:pt x="23395" y="1887"/>
                  </a:lnTo>
                  <a:lnTo>
                    <a:pt x="22519" y="1540"/>
                  </a:lnTo>
                  <a:lnTo>
                    <a:pt x="21644" y="1208"/>
                  </a:lnTo>
                  <a:lnTo>
                    <a:pt x="19727" y="650"/>
                  </a:lnTo>
                  <a:lnTo>
                    <a:pt x="17569" y="257"/>
                  </a:lnTo>
                  <a:lnTo>
                    <a:pt x="15154" y="31"/>
                  </a:lnTo>
                  <a:lnTo>
                    <a:pt x="13856" y="1"/>
                  </a:lnTo>
                  <a:close/>
                </a:path>
              </a:pathLst>
            </a:custGeom>
            <a:solidFill>
              <a:srgbClr val="F7B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85"/>
            <p:cNvSpPr/>
            <p:nvPr/>
          </p:nvSpPr>
          <p:spPr>
            <a:xfrm>
              <a:off x="5739963" y="4018750"/>
              <a:ext cx="126425" cy="71350"/>
            </a:xfrm>
            <a:custGeom>
              <a:avLst/>
              <a:gdLst/>
              <a:ahLst/>
              <a:cxnLst/>
              <a:rect l="l" t="t" r="r" b="b"/>
              <a:pathLst>
                <a:path w="5057" h="2854" extrusionOk="0">
                  <a:moveTo>
                    <a:pt x="1027" y="1"/>
                  </a:moveTo>
                  <a:lnTo>
                    <a:pt x="816" y="227"/>
                  </a:lnTo>
                  <a:lnTo>
                    <a:pt x="363" y="982"/>
                  </a:lnTo>
                  <a:lnTo>
                    <a:pt x="91" y="1676"/>
                  </a:lnTo>
                  <a:lnTo>
                    <a:pt x="1" y="2099"/>
                  </a:lnTo>
                  <a:lnTo>
                    <a:pt x="348" y="2325"/>
                  </a:lnTo>
                  <a:lnTo>
                    <a:pt x="1027" y="2627"/>
                  </a:lnTo>
                  <a:lnTo>
                    <a:pt x="1887" y="2838"/>
                  </a:lnTo>
                  <a:lnTo>
                    <a:pt x="2204" y="2853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E29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85"/>
            <p:cNvSpPr/>
            <p:nvPr/>
          </p:nvSpPr>
          <p:spPr>
            <a:xfrm>
              <a:off x="5805238" y="4029325"/>
              <a:ext cx="71350" cy="125675"/>
            </a:xfrm>
            <a:custGeom>
              <a:avLst/>
              <a:gdLst/>
              <a:ahLst/>
              <a:cxnLst/>
              <a:rect l="l" t="t" r="r" b="b"/>
              <a:pathLst>
                <a:path w="2854" h="5027" extrusionOk="0">
                  <a:moveTo>
                    <a:pt x="2853" y="0"/>
                  </a:moveTo>
                  <a:lnTo>
                    <a:pt x="1" y="2838"/>
                  </a:lnTo>
                  <a:lnTo>
                    <a:pt x="31" y="3140"/>
                  </a:lnTo>
                  <a:lnTo>
                    <a:pt x="227" y="3985"/>
                  </a:lnTo>
                  <a:lnTo>
                    <a:pt x="529" y="4664"/>
                  </a:lnTo>
                  <a:lnTo>
                    <a:pt x="755" y="5026"/>
                  </a:lnTo>
                  <a:lnTo>
                    <a:pt x="1178" y="4936"/>
                  </a:lnTo>
                  <a:lnTo>
                    <a:pt x="1872" y="4664"/>
                  </a:lnTo>
                  <a:lnTo>
                    <a:pt x="2627" y="4211"/>
                  </a:lnTo>
                  <a:lnTo>
                    <a:pt x="2853" y="4015"/>
                  </a:lnTo>
                  <a:lnTo>
                    <a:pt x="2853" y="0"/>
                  </a:lnTo>
                  <a:close/>
                </a:path>
              </a:pathLst>
            </a:custGeom>
            <a:solidFill>
              <a:srgbClr val="E29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85"/>
            <p:cNvSpPr/>
            <p:nvPr/>
          </p:nvSpPr>
          <p:spPr>
            <a:xfrm>
              <a:off x="5890888" y="4029325"/>
              <a:ext cx="70975" cy="126425"/>
            </a:xfrm>
            <a:custGeom>
              <a:avLst/>
              <a:gdLst/>
              <a:ahLst/>
              <a:cxnLst/>
              <a:rect l="l" t="t" r="r" b="b"/>
              <a:pathLst>
                <a:path w="2839" h="5057" extrusionOk="0">
                  <a:moveTo>
                    <a:pt x="1" y="0"/>
                  </a:moveTo>
                  <a:lnTo>
                    <a:pt x="1" y="4030"/>
                  </a:lnTo>
                  <a:lnTo>
                    <a:pt x="227" y="4226"/>
                  </a:lnTo>
                  <a:lnTo>
                    <a:pt x="967" y="4679"/>
                  </a:lnTo>
                  <a:lnTo>
                    <a:pt x="1661" y="4951"/>
                  </a:lnTo>
                  <a:lnTo>
                    <a:pt x="2068" y="5056"/>
                  </a:lnTo>
                  <a:lnTo>
                    <a:pt x="2295" y="4679"/>
                  </a:lnTo>
                  <a:lnTo>
                    <a:pt x="2612" y="4000"/>
                  </a:lnTo>
                  <a:lnTo>
                    <a:pt x="2823" y="3155"/>
                  </a:lnTo>
                  <a:lnTo>
                    <a:pt x="2838" y="28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29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85"/>
            <p:cNvSpPr/>
            <p:nvPr/>
          </p:nvSpPr>
          <p:spPr>
            <a:xfrm>
              <a:off x="5901463" y="4018750"/>
              <a:ext cx="126050" cy="71350"/>
            </a:xfrm>
            <a:custGeom>
              <a:avLst/>
              <a:gdLst/>
              <a:ahLst/>
              <a:cxnLst/>
              <a:rect l="l" t="t" r="r" b="b"/>
              <a:pathLst>
                <a:path w="5042" h="2854" extrusionOk="0">
                  <a:moveTo>
                    <a:pt x="0" y="1"/>
                  </a:moveTo>
                  <a:lnTo>
                    <a:pt x="2838" y="2853"/>
                  </a:lnTo>
                  <a:lnTo>
                    <a:pt x="3140" y="2823"/>
                  </a:lnTo>
                  <a:lnTo>
                    <a:pt x="3985" y="2627"/>
                  </a:lnTo>
                  <a:lnTo>
                    <a:pt x="4679" y="2325"/>
                  </a:lnTo>
                  <a:lnTo>
                    <a:pt x="5041" y="2099"/>
                  </a:lnTo>
                  <a:lnTo>
                    <a:pt x="4951" y="1676"/>
                  </a:lnTo>
                  <a:lnTo>
                    <a:pt x="4679" y="982"/>
                  </a:lnTo>
                  <a:lnTo>
                    <a:pt x="4226" y="227"/>
                  </a:lnTo>
                  <a:lnTo>
                    <a:pt x="4030" y="1"/>
                  </a:lnTo>
                  <a:close/>
                </a:path>
              </a:pathLst>
            </a:custGeom>
            <a:solidFill>
              <a:srgbClr val="E29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85"/>
            <p:cNvSpPr/>
            <p:nvPr/>
          </p:nvSpPr>
          <p:spPr>
            <a:xfrm>
              <a:off x="5901088" y="3933475"/>
              <a:ext cx="126425" cy="71350"/>
            </a:xfrm>
            <a:custGeom>
              <a:avLst/>
              <a:gdLst/>
              <a:ahLst/>
              <a:cxnLst/>
              <a:rect l="l" t="t" r="r" b="b"/>
              <a:pathLst>
                <a:path w="5057" h="2854" extrusionOk="0">
                  <a:moveTo>
                    <a:pt x="2853" y="1"/>
                  </a:moveTo>
                  <a:lnTo>
                    <a:pt x="0" y="2853"/>
                  </a:lnTo>
                  <a:lnTo>
                    <a:pt x="4045" y="2853"/>
                  </a:lnTo>
                  <a:lnTo>
                    <a:pt x="4241" y="2612"/>
                  </a:lnTo>
                  <a:lnTo>
                    <a:pt x="4694" y="1872"/>
                  </a:lnTo>
                  <a:lnTo>
                    <a:pt x="4966" y="1163"/>
                  </a:lnTo>
                  <a:lnTo>
                    <a:pt x="5056" y="756"/>
                  </a:lnTo>
                  <a:lnTo>
                    <a:pt x="4694" y="529"/>
                  </a:lnTo>
                  <a:lnTo>
                    <a:pt x="4000" y="212"/>
                  </a:lnTo>
                  <a:lnTo>
                    <a:pt x="3170" y="16"/>
                  </a:lnTo>
                  <a:lnTo>
                    <a:pt x="2853" y="1"/>
                  </a:lnTo>
                  <a:close/>
                </a:path>
              </a:pathLst>
            </a:custGeom>
            <a:solidFill>
              <a:srgbClr val="E29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85"/>
            <p:cNvSpPr/>
            <p:nvPr/>
          </p:nvSpPr>
          <p:spPr>
            <a:xfrm>
              <a:off x="5740338" y="3933475"/>
              <a:ext cx="126050" cy="71350"/>
            </a:xfrm>
            <a:custGeom>
              <a:avLst/>
              <a:gdLst/>
              <a:ahLst/>
              <a:cxnLst/>
              <a:rect l="l" t="t" r="r" b="b"/>
              <a:pathLst>
                <a:path w="5042" h="2854" extrusionOk="0">
                  <a:moveTo>
                    <a:pt x="2189" y="1"/>
                  </a:moveTo>
                  <a:lnTo>
                    <a:pt x="1887" y="16"/>
                  </a:lnTo>
                  <a:lnTo>
                    <a:pt x="1042" y="227"/>
                  </a:lnTo>
                  <a:lnTo>
                    <a:pt x="363" y="529"/>
                  </a:lnTo>
                  <a:lnTo>
                    <a:pt x="1" y="756"/>
                  </a:lnTo>
                  <a:lnTo>
                    <a:pt x="91" y="1163"/>
                  </a:lnTo>
                  <a:lnTo>
                    <a:pt x="363" y="1872"/>
                  </a:lnTo>
                  <a:lnTo>
                    <a:pt x="816" y="2612"/>
                  </a:lnTo>
                  <a:lnTo>
                    <a:pt x="1012" y="2853"/>
                  </a:lnTo>
                  <a:lnTo>
                    <a:pt x="5042" y="2853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E29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85"/>
            <p:cNvSpPr/>
            <p:nvPr/>
          </p:nvSpPr>
          <p:spPr>
            <a:xfrm>
              <a:off x="5805238" y="3868200"/>
              <a:ext cx="71350" cy="126050"/>
            </a:xfrm>
            <a:custGeom>
              <a:avLst/>
              <a:gdLst/>
              <a:ahLst/>
              <a:cxnLst/>
              <a:rect l="l" t="t" r="r" b="b"/>
              <a:pathLst>
                <a:path w="2854" h="5042" extrusionOk="0">
                  <a:moveTo>
                    <a:pt x="755" y="1"/>
                  </a:moveTo>
                  <a:lnTo>
                    <a:pt x="529" y="363"/>
                  </a:lnTo>
                  <a:lnTo>
                    <a:pt x="227" y="1042"/>
                  </a:lnTo>
                  <a:lnTo>
                    <a:pt x="16" y="1903"/>
                  </a:lnTo>
                  <a:lnTo>
                    <a:pt x="1" y="2219"/>
                  </a:lnTo>
                  <a:lnTo>
                    <a:pt x="2853" y="5042"/>
                  </a:lnTo>
                  <a:lnTo>
                    <a:pt x="2853" y="1027"/>
                  </a:lnTo>
                  <a:lnTo>
                    <a:pt x="2627" y="816"/>
                  </a:lnTo>
                  <a:lnTo>
                    <a:pt x="1872" y="363"/>
                  </a:lnTo>
                  <a:lnTo>
                    <a:pt x="1178" y="106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E29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85"/>
            <p:cNvSpPr/>
            <p:nvPr/>
          </p:nvSpPr>
          <p:spPr>
            <a:xfrm>
              <a:off x="5890888" y="3867825"/>
              <a:ext cx="70975" cy="126425"/>
            </a:xfrm>
            <a:custGeom>
              <a:avLst/>
              <a:gdLst/>
              <a:ahLst/>
              <a:cxnLst/>
              <a:rect l="l" t="t" r="r" b="b"/>
              <a:pathLst>
                <a:path w="2839" h="5057" extrusionOk="0">
                  <a:moveTo>
                    <a:pt x="2084" y="1"/>
                  </a:moveTo>
                  <a:lnTo>
                    <a:pt x="1676" y="91"/>
                  </a:lnTo>
                  <a:lnTo>
                    <a:pt x="967" y="363"/>
                  </a:lnTo>
                  <a:lnTo>
                    <a:pt x="227" y="816"/>
                  </a:lnTo>
                  <a:lnTo>
                    <a:pt x="1" y="1027"/>
                  </a:lnTo>
                  <a:lnTo>
                    <a:pt x="1" y="5057"/>
                  </a:lnTo>
                  <a:lnTo>
                    <a:pt x="2838" y="2204"/>
                  </a:lnTo>
                  <a:lnTo>
                    <a:pt x="2823" y="1902"/>
                  </a:lnTo>
                  <a:lnTo>
                    <a:pt x="2612" y="1057"/>
                  </a:lnTo>
                  <a:lnTo>
                    <a:pt x="2310" y="363"/>
                  </a:lnTo>
                  <a:lnTo>
                    <a:pt x="2084" y="1"/>
                  </a:lnTo>
                  <a:close/>
                </a:path>
              </a:pathLst>
            </a:custGeom>
            <a:solidFill>
              <a:srgbClr val="E29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5" name="Google Shape;2195;p85"/>
          <p:cNvGrpSpPr/>
          <p:nvPr/>
        </p:nvGrpSpPr>
        <p:grpSpPr>
          <a:xfrm>
            <a:off x="6977750" y="2952125"/>
            <a:ext cx="1267800" cy="1570050"/>
            <a:chOff x="6977750" y="2952125"/>
            <a:chExt cx="1267800" cy="1570050"/>
          </a:xfrm>
        </p:grpSpPr>
        <p:sp>
          <p:nvSpPr>
            <p:cNvPr id="2196" name="Google Shape;2196;p85"/>
            <p:cNvSpPr/>
            <p:nvPr/>
          </p:nvSpPr>
          <p:spPr>
            <a:xfrm>
              <a:off x="7510900" y="3965975"/>
              <a:ext cx="201500" cy="230200"/>
            </a:xfrm>
            <a:custGeom>
              <a:avLst/>
              <a:gdLst/>
              <a:ahLst/>
              <a:cxnLst/>
              <a:rect l="l" t="t" r="r" b="b"/>
              <a:pathLst>
                <a:path w="8060" h="9208" extrusionOk="0">
                  <a:moveTo>
                    <a:pt x="4030" y="1404"/>
                  </a:moveTo>
                  <a:lnTo>
                    <a:pt x="4211" y="1902"/>
                  </a:lnTo>
                  <a:lnTo>
                    <a:pt x="4422" y="2461"/>
                  </a:lnTo>
                  <a:lnTo>
                    <a:pt x="4211" y="2612"/>
                  </a:lnTo>
                  <a:lnTo>
                    <a:pt x="4030" y="2762"/>
                  </a:lnTo>
                  <a:lnTo>
                    <a:pt x="3849" y="2596"/>
                  </a:lnTo>
                  <a:lnTo>
                    <a:pt x="3638" y="2461"/>
                  </a:lnTo>
                  <a:lnTo>
                    <a:pt x="3849" y="1917"/>
                  </a:lnTo>
                  <a:lnTo>
                    <a:pt x="4030" y="1404"/>
                  </a:lnTo>
                  <a:close/>
                  <a:moveTo>
                    <a:pt x="2113" y="2612"/>
                  </a:moveTo>
                  <a:lnTo>
                    <a:pt x="2581" y="2687"/>
                  </a:lnTo>
                  <a:lnTo>
                    <a:pt x="2808" y="2762"/>
                  </a:lnTo>
                  <a:lnTo>
                    <a:pt x="2506" y="3366"/>
                  </a:lnTo>
                  <a:lnTo>
                    <a:pt x="2053" y="4000"/>
                  </a:lnTo>
                  <a:lnTo>
                    <a:pt x="1766" y="4211"/>
                  </a:lnTo>
                  <a:lnTo>
                    <a:pt x="1630" y="4226"/>
                  </a:lnTo>
                  <a:lnTo>
                    <a:pt x="1585" y="4226"/>
                  </a:lnTo>
                  <a:lnTo>
                    <a:pt x="1404" y="4121"/>
                  </a:lnTo>
                  <a:lnTo>
                    <a:pt x="1162" y="3819"/>
                  </a:lnTo>
                  <a:lnTo>
                    <a:pt x="876" y="3200"/>
                  </a:lnTo>
                  <a:lnTo>
                    <a:pt x="710" y="2717"/>
                  </a:lnTo>
                  <a:lnTo>
                    <a:pt x="1313" y="2612"/>
                  </a:lnTo>
                  <a:close/>
                  <a:moveTo>
                    <a:pt x="6732" y="2612"/>
                  </a:moveTo>
                  <a:lnTo>
                    <a:pt x="7335" y="2717"/>
                  </a:lnTo>
                  <a:lnTo>
                    <a:pt x="7169" y="3200"/>
                  </a:lnTo>
                  <a:lnTo>
                    <a:pt x="6883" y="3819"/>
                  </a:lnTo>
                  <a:lnTo>
                    <a:pt x="6626" y="4121"/>
                  </a:lnTo>
                  <a:lnTo>
                    <a:pt x="6460" y="4226"/>
                  </a:lnTo>
                  <a:lnTo>
                    <a:pt x="6415" y="4226"/>
                  </a:lnTo>
                  <a:lnTo>
                    <a:pt x="6279" y="4211"/>
                  </a:lnTo>
                  <a:lnTo>
                    <a:pt x="6007" y="4000"/>
                  </a:lnTo>
                  <a:lnTo>
                    <a:pt x="5554" y="3366"/>
                  </a:lnTo>
                  <a:lnTo>
                    <a:pt x="5237" y="2747"/>
                  </a:lnTo>
                  <a:lnTo>
                    <a:pt x="5449" y="2687"/>
                  </a:lnTo>
                  <a:lnTo>
                    <a:pt x="5932" y="2612"/>
                  </a:lnTo>
                  <a:close/>
                  <a:moveTo>
                    <a:pt x="4030" y="3744"/>
                  </a:moveTo>
                  <a:lnTo>
                    <a:pt x="4136" y="3940"/>
                  </a:lnTo>
                  <a:lnTo>
                    <a:pt x="4241" y="4392"/>
                  </a:lnTo>
                  <a:lnTo>
                    <a:pt x="4241" y="4860"/>
                  </a:lnTo>
                  <a:lnTo>
                    <a:pt x="4136" y="5313"/>
                  </a:lnTo>
                  <a:lnTo>
                    <a:pt x="4030" y="5524"/>
                  </a:lnTo>
                  <a:lnTo>
                    <a:pt x="3924" y="5313"/>
                  </a:lnTo>
                  <a:lnTo>
                    <a:pt x="3819" y="4875"/>
                  </a:lnTo>
                  <a:lnTo>
                    <a:pt x="3819" y="4408"/>
                  </a:lnTo>
                  <a:lnTo>
                    <a:pt x="3924" y="3955"/>
                  </a:lnTo>
                  <a:lnTo>
                    <a:pt x="4030" y="3744"/>
                  </a:lnTo>
                  <a:close/>
                  <a:moveTo>
                    <a:pt x="3366" y="3019"/>
                  </a:moveTo>
                  <a:lnTo>
                    <a:pt x="3502" y="3110"/>
                  </a:lnTo>
                  <a:lnTo>
                    <a:pt x="3607" y="3215"/>
                  </a:lnTo>
                  <a:lnTo>
                    <a:pt x="3411" y="3532"/>
                  </a:lnTo>
                  <a:lnTo>
                    <a:pt x="3200" y="4257"/>
                  </a:lnTo>
                  <a:lnTo>
                    <a:pt x="3200" y="4996"/>
                  </a:lnTo>
                  <a:lnTo>
                    <a:pt x="3411" y="5706"/>
                  </a:lnTo>
                  <a:lnTo>
                    <a:pt x="3607" y="6038"/>
                  </a:lnTo>
                  <a:lnTo>
                    <a:pt x="3487" y="6143"/>
                  </a:lnTo>
                  <a:lnTo>
                    <a:pt x="3366" y="6234"/>
                  </a:lnTo>
                  <a:lnTo>
                    <a:pt x="3124" y="5721"/>
                  </a:lnTo>
                  <a:lnTo>
                    <a:pt x="2702" y="5087"/>
                  </a:lnTo>
                  <a:lnTo>
                    <a:pt x="2400" y="4755"/>
                  </a:lnTo>
                  <a:lnTo>
                    <a:pt x="2234" y="4619"/>
                  </a:lnTo>
                  <a:lnTo>
                    <a:pt x="2400" y="4498"/>
                  </a:lnTo>
                  <a:lnTo>
                    <a:pt x="2702" y="4166"/>
                  </a:lnTo>
                  <a:lnTo>
                    <a:pt x="3124" y="3517"/>
                  </a:lnTo>
                  <a:lnTo>
                    <a:pt x="3366" y="3019"/>
                  </a:lnTo>
                  <a:close/>
                  <a:moveTo>
                    <a:pt x="4679" y="3019"/>
                  </a:moveTo>
                  <a:lnTo>
                    <a:pt x="4920" y="3517"/>
                  </a:lnTo>
                  <a:lnTo>
                    <a:pt x="5343" y="4151"/>
                  </a:lnTo>
                  <a:lnTo>
                    <a:pt x="5645" y="4498"/>
                  </a:lnTo>
                  <a:lnTo>
                    <a:pt x="5811" y="4619"/>
                  </a:lnTo>
                  <a:lnTo>
                    <a:pt x="5494" y="4906"/>
                  </a:lnTo>
                  <a:lnTo>
                    <a:pt x="4920" y="5721"/>
                  </a:lnTo>
                  <a:lnTo>
                    <a:pt x="4679" y="6234"/>
                  </a:lnTo>
                  <a:lnTo>
                    <a:pt x="4543" y="6143"/>
                  </a:lnTo>
                  <a:lnTo>
                    <a:pt x="4422" y="6038"/>
                  </a:lnTo>
                  <a:lnTo>
                    <a:pt x="4634" y="5706"/>
                  </a:lnTo>
                  <a:lnTo>
                    <a:pt x="4845" y="4996"/>
                  </a:lnTo>
                  <a:lnTo>
                    <a:pt x="4845" y="4257"/>
                  </a:lnTo>
                  <a:lnTo>
                    <a:pt x="4634" y="3532"/>
                  </a:lnTo>
                  <a:lnTo>
                    <a:pt x="4422" y="3215"/>
                  </a:lnTo>
                  <a:lnTo>
                    <a:pt x="4543" y="3110"/>
                  </a:lnTo>
                  <a:lnTo>
                    <a:pt x="4679" y="3019"/>
                  </a:lnTo>
                  <a:close/>
                  <a:moveTo>
                    <a:pt x="6475" y="5026"/>
                  </a:moveTo>
                  <a:lnTo>
                    <a:pt x="6656" y="5117"/>
                  </a:lnTo>
                  <a:lnTo>
                    <a:pt x="6898" y="5419"/>
                  </a:lnTo>
                  <a:lnTo>
                    <a:pt x="7184" y="6038"/>
                  </a:lnTo>
                  <a:lnTo>
                    <a:pt x="7350" y="6536"/>
                  </a:lnTo>
                  <a:lnTo>
                    <a:pt x="6747" y="6626"/>
                  </a:lnTo>
                  <a:lnTo>
                    <a:pt x="5947" y="6626"/>
                  </a:lnTo>
                  <a:lnTo>
                    <a:pt x="5464" y="6551"/>
                  </a:lnTo>
                  <a:lnTo>
                    <a:pt x="5237" y="6490"/>
                  </a:lnTo>
                  <a:lnTo>
                    <a:pt x="5539" y="5887"/>
                  </a:lnTo>
                  <a:lnTo>
                    <a:pt x="5992" y="5253"/>
                  </a:lnTo>
                  <a:lnTo>
                    <a:pt x="6294" y="5041"/>
                  </a:lnTo>
                  <a:lnTo>
                    <a:pt x="6430" y="5026"/>
                  </a:lnTo>
                  <a:close/>
                  <a:moveTo>
                    <a:pt x="1660" y="5041"/>
                  </a:moveTo>
                  <a:lnTo>
                    <a:pt x="1781" y="5057"/>
                  </a:lnTo>
                  <a:lnTo>
                    <a:pt x="2053" y="5268"/>
                  </a:lnTo>
                  <a:lnTo>
                    <a:pt x="2506" y="5887"/>
                  </a:lnTo>
                  <a:lnTo>
                    <a:pt x="2823" y="6505"/>
                  </a:lnTo>
                  <a:lnTo>
                    <a:pt x="2596" y="6581"/>
                  </a:lnTo>
                  <a:lnTo>
                    <a:pt x="2113" y="6656"/>
                  </a:lnTo>
                  <a:lnTo>
                    <a:pt x="1313" y="6656"/>
                  </a:lnTo>
                  <a:lnTo>
                    <a:pt x="710" y="6551"/>
                  </a:lnTo>
                  <a:lnTo>
                    <a:pt x="876" y="6053"/>
                  </a:lnTo>
                  <a:lnTo>
                    <a:pt x="1162" y="5434"/>
                  </a:lnTo>
                  <a:lnTo>
                    <a:pt x="1419" y="5132"/>
                  </a:lnTo>
                  <a:lnTo>
                    <a:pt x="1600" y="5041"/>
                  </a:lnTo>
                  <a:close/>
                  <a:moveTo>
                    <a:pt x="4030" y="6490"/>
                  </a:moveTo>
                  <a:lnTo>
                    <a:pt x="4211" y="6656"/>
                  </a:lnTo>
                  <a:lnTo>
                    <a:pt x="4422" y="6792"/>
                  </a:lnTo>
                  <a:lnTo>
                    <a:pt x="4211" y="7351"/>
                  </a:lnTo>
                  <a:lnTo>
                    <a:pt x="4030" y="7849"/>
                  </a:lnTo>
                  <a:lnTo>
                    <a:pt x="3849" y="7351"/>
                  </a:lnTo>
                  <a:lnTo>
                    <a:pt x="3638" y="6792"/>
                  </a:lnTo>
                  <a:lnTo>
                    <a:pt x="3849" y="6656"/>
                  </a:lnTo>
                  <a:lnTo>
                    <a:pt x="4030" y="6490"/>
                  </a:lnTo>
                  <a:close/>
                  <a:moveTo>
                    <a:pt x="4030" y="1"/>
                  </a:moveTo>
                  <a:lnTo>
                    <a:pt x="3924" y="16"/>
                  </a:lnTo>
                  <a:lnTo>
                    <a:pt x="3758" y="136"/>
                  </a:lnTo>
                  <a:lnTo>
                    <a:pt x="3728" y="227"/>
                  </a:lnTo>
                  <a:lnTo>
                    <a:pt x="3426" y="1223"/>
                  </a:lnTo>
                  <a:lnTo>
                    <a:pt x="3064" y="2159"/>
                  </a:lnTo>
                  <a:lnTo>
                    <a:pt x="2808" y="2068"/>
                  </a:lnTo>
                  <a:lnTo>
                    <a:pt x="2219" y="1947"/>
                  </a:lnTo>
                  <a:lnTo>
                    <a:pt x="1510" y="1947"/>
                  </a:lnTo>
                  <a:lnTo>
                    <a:pt x="695" y="2038"/>
                  </a:lnTo>
                  <a:lnTo>
                    <a:pt x="242" y="2159"/>
                  </a:lnTo>
                  <a:lnTo>
                    <a:pt x="121" y="2204"/>
                  </a:lnTo>
                  <a:lnTo>
                    <a:pt x="46" y="2310"/>
                  </a:lnTo>
                  <a:lnTo>
                    <a:pt x="0" y="2430"/>
                  </a:lnTo>
                  <a:lnTo>
                    <a:pt x="15" y="2551"/>
                  </a:lnTo>
                  <a:lnTo>
                    <a:pt x="227" y="3291"/>
                  </a:lnTo>
                  <a:lnTo>
                    <a:pt x="604" y="4091"/>
                  </a:lnTo>
                  <a:lnTo>
                    <a:pt x="891" y="4468"/>
                  </a:lnTo>
                  <a:lnTo>
                    <a:pt x="1027" y="4604"/>
                  </a:lnTo>
                  <a:lnTo>
                    <a:pt x="891" y="4740"/>
                  </a:lnTo>
                  <a:lnTo>
                    <a:pt x="619" y="5117"/>
                  </a:lnTo>
                  <a:lnTo>
                    <a:pt x="242" y="5917"/>
                  </a:lnTo>
                  <a:lnTo>
                    <a:pt x="15" y="6656"/>
                  </a:lnTo>
                  <a:lnTo>
                    <a:pt x="0" y="6792"/>
                  </a:lnTo>
                  <a:lnTo>
                    <a:pt x="46" y="6898"/>
                  </a:lnTo>
                  <a:lnTo>
                    <a:pt x="121" y="7004"/>
                  </a:lnTo>
                  <a:lnTo>
                    <a:pt x="242" y="7049"/>
                  </a:lnTo>
                  <a:lnTo>
                    <a:pt x="695" y="7170"/>
                  </a:lnTo>
                  <a:lnTo>
                    <a:pt x="1525" y="7260"/>
                  </a:lnTo>
                  <a:lnTo>
                    <a:pt x="2219" y="7260"/>
                  </a:lnTo>
                  <a:lnTo>
                    <a:pt x="2808" y="7139"/>
                  </a:lnTo>
                  <a:lnTo>
                    <a:pt x="3064" y="7049"/>
                  </a:lnTo>
                  <a:lnTo>
                    <a:pt x="3426" y="7985"/>
                  </a:lnTo>
                  <a:lnTo>
                    <a:pt x="3728" y="8981"/>
                  </a:lnTo>
                  <a:lnTo>
                    <a:pt x="3773" y="9071"/>
                  </a:lnTo>
                  <a:lnTo>
                    <a:pt x="3924" y="9192"/>
                  </a:lnTo>
                  <a:lnTo>
                    <a:pt x="4030" y="9207"/>
                  </a:lnTo>
                  <a:lnTo>
                    <a:pt x="4136" y="9192"/>
                  </a:lnTo>
                  <a:lnTo>
                    <a:pt x="4287" y="9071"/>
                  </a:lnTo>
                  <a:lnTo>
                    <a:pt x="4332" y="8981"/>
                  </a:lnTo>
                  <a:lnTo>
                    <a:pt x="4634" y="7985"/>
                  </a:lnTo>
                  <a:lnTo>
                    <a:pt x="4996" y="7049"/>
                  </a:lnTo>
                  <a:lnTo>
                    <a:pt x="5253" y="7139"/>
                  </a:lnTo>
                  <a:lnTo>
                    <a:pt x="5841" y="7260"/>
                  </a:lnTo>
                  <a:lnTo>
                    <a:pt x="6550" y="7260"/>
                  </a:lnTo>
                  <a:lnTo>
                    <a:pt x="7365" y="7170"/>
                  </a:lnTo>
                  <a:lnTo>
                    <a:pt x="7818" y="7049"/>
                  </a:lnTo>
                  <a:lnTo>
                    <a:pt x="7939" y="7004"/>
                  </a:lnTo>
                  <a:lnTo>
                    <a:pt x="8014" y="6898"/>
                  </a:lnTo>
                  <a:lnTo>
                    <a:pt x="8060" y="6777"/>
                  </a:lnTo>
                  <a:lnTo>
                    <a:pt x="8045" y="6656"/>
                  </a:lnTo>
                  <a:lnTo>
                    <a:pt x="7833" y="5917"/>
                  </a:lnTo>
                  <a:lnTo>
                    <a:pt x="7456" y="5117"/>
                  </a:lnTo>
                  <a:lnTo>
                    <a:pt x="7169" y="4740"/>
                  </a:lnTo>
                  <a:lnTo>
                    <a:pt x="7033" y="4604"/>
                  </a:lnTo>
                  <a:lnTo>
                    <a:pt x="7169" y="4468"/>
                  </a:lnTo>
                  <a:lnTo>
                    <a:pt x="7441" y="4091"/>
                  </a:lnTo>
                  <a:lnTo>
                    <a:pt x="7818" y="3291"/>
                  </a:lnTo>
                  <a:lnTo>
                    <a:pt x="8045" y="2551"/>
                  </a:lnTo>
                  <a:lnTo>
                    <a:pt x="8060" y="2415"/>
                  </a:lnTo>
                  <a:lnTo>
                    <a:pt x="8014" y="2310"/>
                  </a:lnTo>
                  <a:lnTo>
                    <a:pt x="7939" y="2204"/>
                  </a:lnTo>
                  <a:lnTo>
                    <a:pt x="7818" y="2159"/>
                  </a:lnTo>
                  <a:lnTo>
                    <a:pt x="7365" y="2038"/>
                  </a:lnTo>
                  <a:lnTo>
                    <a:pt x="6535" y="1947"/>
                  </a:lnTo>
                  <a:lnTo>
                    <a:pt x="5841" y="1947"/>
                  </a:lnTo>
                  <a:lnTo>
                    <a:pt x="5253" y="2068"/>
                  </a:lnTo>
                  <a:lnTo>
                    <a:pt x="4996" y="2159"/>
                  </a:lnTo>
                  <a:lnTo>
                    <a:pt x="4634" y="1223"/>
                  </a:lnTo>
                  <a:lnTo>
                    <a:pt x="4332" y="227"/>
                  </a:lnTo>
                  <a:lnTo>
                    <a:pt x="4287" y="136"/>
                  </a:lnTo>
                  <a:lnTo>
                    <a:pt x="4136" y="16"/>
                  </a:lnTo>
                  <a:lnTo>
                    <a:pt x="4030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85"/>
            <p:cNvSpPr/>
            <p:nvPr/>
          </p:nvSpPr>
          <p:spPr>
            <a:xfrm>
              <a:off x="7604100" y="3735050"/>
              <a:ext cx="15100" cy="247550"/>
            </a:xfrm>
            <a:custGeom>
              <a:avLst/>
              <a:gdLst/>
              <a:ahLst/>
              <a:cxnLst/>
              <a:rect l="l" t="t" r="r" b="b"/>
              <a:pathLst>
                <a:path w="604" h="9902" extrusionOk="0">
                  <a:moveTo>
                    <a:pt x="302" y="1"/>
                  </a:moveTo>
                  <a:lnTo>
                    <a:pt x="181" y="16"/>
                  </a:lnTo>
                  <a:lnTo>
                    <a:pt x="15" y="167"/>
                  </a:lnTo>
                  <a:lnTo>
                    <a:pt x="0" y="303"/>
                  </a:lnTo>
                  <a:lnTo>
                    <a:pt x="0" y="9600"/>
                  </a:lnTo>
                  <a:lnTo>
                    <a:pt x="15" y="9720"/>
                  </a:lnTo>
                  <a:lnTo>
                    <a:pt x="181" y="9887"/>
                  </a:lnTo>
                  <a:lnTo>
                    <a:pt x="302" y="9902"/>
                  </a:lnTo>
                  <a:lnTo>
                    <a:pt x="423" y="9887"/>
                  </a:lnTo>
                  <a:lnTo>
                    <a:pt x="589" y="9720"/>
                  </a:lnTo>
                  <a:lnTo>
                    <a:pt x="604" y="9600"/>
                  </a:lnTo>
                  <a:lnTo>
                    <a:pt x="604" y="303"/>
                  </a:lnTo>
                  <a:lnTo>
                    <a:pt x="589" y="167"/>
                  </a:lnTo>
                  <a:lnTo>
                    <a:pt x="423" y="16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85"/>
            <p:cNvSpPr/>
            <p:nvPr/>
          </p:nvSpPr>
          <p:spPr>
            <a:xfrm>
              <a:off x="7604100" y="4182550"/>
              <a:ext cx="15100" cy="123400"/>
            </a:xfrm>
            <a:custGeom>
              <a:avLst/>
              <a:gdLst/>
              <a:ahLst/>
              <a:cxnLst/>
              <a:rect l="l" t="t" r="r" b="b"/>
              <a:pathLst>
                <a:path w="604" h="4936" extrusionOk="0">
                  <a:moveTo>
                    <a:pt x="302" y="1"/>
                  </a:moveTo>
                  <a:lnTo>
                    <a:pt x="181" y="16"/>
                  </a:lnTo>
                  <a:lnTo>
                    <a:pt x="15" y="182"/>
                  </a:lnTo>
                  <a:lnTo>
                    <a:pt x="0" y="303"/>
                  </a:lnTo>
                  <a:lnTo>
                    <a:pt x="0" y="4634"/>
                  </a:lnTo>
                  <a:lnTo>
                    <a:pt x="15" y="4755"/>
                  </a:lnTo>
                  <a:lnTo>
                    <a:pt x="181" y="4921"/>
                  </a:lnTo>
                  <a:lnTo>
                    <a:pt x="302" y="4936"/>
                  </a:lnTo>
                  <a:lnTo>
                    <a:pt x="423" y="4921"/>
                  </a:lnTo>
                  <a:lnTo>
                    <a:pt x="589" y="4755"/>
                  </a:lnTo>
                  <a:lnTo>
                    <a:pt x="604" y="4634"/>
                  </a:lnTo>
                  <a:lnTo>
                    <a:pt x="604" y="303"/>
                  </a:lnTo>
                  <a:lnTo>
                    <a:pt x="589" y="182"/>
                  </a:lnTo>
                  <a:lnTo>
                    <a:pt x="423" y="16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85"/>
            <p:cNvSpPr/>
            <p:nvPr/>
          </p:nvSpPr>
          <p:spPr>
            <a:xfrm>
              <a:off x="6993225" y="2967600"/>
              <a:ext cx="1236850" cy="618825"/>
            </a:xfrm>
            <a:custGeom>
              <a:avLst/>
              <a:gdLst/>
              <a:ahLst/>
              <a:cxnLst/>
              <a:rect l="l" t="t" r="r" b="b"/>
              <a:pathLst>
                <a:path w="49474" h="24753" extrusionOk="0">
                  <a:moveTo>
                    <a:pt x="24737" y="0"/>
                  </a:moveTo>
                  <a:lnTo>
                    <a:pt x="23469" y="16"/>
                  </a:lnTo>
                  <a:lnTo>
                    <a:pt x="20994" y="272"/>
                  </a:lnTo>
                  <a:lnTo>
                    <a:pt x="18579" y="770"/>
                  </a:lnTo>
                  <a:lnTo>
                    <a:pt x="16270" y="1495"/>
                  </a:lnTo>
                  <a:lnTo>
                    <a:pt x="14051" y="2445"/>
                  </a:lnTo>
                  <a:lnTo>
                    <a:pt x="11953" y="3592"/>
                  </a:lnTo>
                  <a:lnTo>
                    <a:pt x="9976" y="4936"/>
                  </a:lnTo>
                  <a:lnTo>
                    <a:pt x="8135" y="6445"/>
                  </a:lnTo>
                  <a:lnTo>
                    <a:pt x="6460" y="8135"/>
                  </a:lnTo>
                  <a:lnTo>
                    <a:pt x="4935" y="9962"/>
                  </a:lnTo>
                  <a:lnTo>
                    <a:pt x="3592" y="11939"/>
                  </a:lnTo>
                  <a:lnTo>
                    <a:pt x="2445" y="14037"/>
                  </a:lnTo>
                  <a:lnTo>
                    <a:pt x="1509" y="16255"/>
                  </a:lnTo>
                  <a:lnTo>
                    <a:pt x="785" y="18579"/>
                  </a:lnTo>
                  <a:lnTo>
                    <a:pt x="287" y="20979"/>
                  </a:lnTo>
                  <a:lnTo>
                    <a:pt x="30" y="23469"/>
                  </a:lnTo>
                  <a:lnTo>
                    <a:pt x="0" y="24737"/>
                  </a:lnTo>
                  <a:lnTo>
                    <a:pt x="0" y="24752"/>
                  </a:lnTo>
                  <a:lnTo>
                    <a:pt x="24737" y="24737"/>
                  </a:lnTo>
                  <a:lnTo>
                    <a:pt x="49474" y="24737"/>
                  </a:lnTo>
                  <a:lnTo>
                    <a:pt x="49444" y="23469"/>
                  </a:lnTo>
                  <a:lnTo>
                    <a:pt x="49187" y="20979"/>
                  </a:lnTo>
                  <a:lnTo>
                    <a:pt x="48689" y="18579"/>
                  </a:lnTo>
                  <a:lnTo>
                    <a:pt x="47965" y="16255"/>
                  </a:lnTo>
                  <a:lnTo>
                    <a:pt x="47029" y="14037"/>
                  </a:lnTo>
                  <a:lnTo>
                    <a:pt x="45882" y="11939"/>
                  </a:lnTo>
                  <a:lnTo>
                    <a:pt x="44539" y="9962"/>
                  </a:lnTo>
                  <a:lnTo>
                    <a:pt x="43014" y="8135"/>
                  </a:lnTo>
                  <a:lnTo>
                    <a:pt x="41339" y="6445"/>
                  </a:lnTo>
                  <a:lnTo>
                    <a:pt x="39498" y="4936"/>
                  </a:lnTo>
                  <a:lnTo>
                    <a:pt x="37521" y="3592"/>
                  </a:lnTo>
                  <a:lnTo>
                    <a:pt x="35423" y="2445"/>
                  </a:lnTo>
                  <a:lnTo>
                    <a:pt x="33204" y="1495"/>
                  </a:lnTo>
                  <a:lnTo>
                    <a:pt x="30895" y="770"/>
                  </a:lnTo>
                  <a:lnTo>
                    <a:pt x="28480" y="272"/>
                  </a:lnTo>
                  <a:lnTo>
                    <a:pt x="26005" y="16"/>
                  </a:lnTo>
                  <a:lnTo>
                    <a:pt x="24737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85"/>
            <p:cNvSpPr/>
            <p:nvPr/>
          </p:nvSpPr>
          <p:spPr>
            <a:xfrm>
              <a:off x="6993225" y="2967600"/>
              <a:ext cx="1236850" cy="618825"/>
            </a:xfrm>
            <a:custGeom>
              <a:avLst/>
              <a:gdLst/>
              <a:ahLst/>
              <a:cxnLst/>
              <a:rect l="l" t="t" r="r" b="b"/>
              <a:pathLst>
                <a:path w="49474" h="24753" extrusionOk="0">
                  <a:moveTo>
                    <a:pt x="24737" y="0"/>
                  </a:moveTo>
                  <a:lnTo>
                    <a:pt x="23469" y="16"/>
                  </a:lnTo>
                  <a:lnTo>
                    <a:pt x="20994" y="272"/>
                  </a:lnTo>
                  <a:lnTo>
                    <a:pt x="18579" y="770"/>
                  </a:lnTo>
                  <a:lnTo>
                    <a:pt x="16270" y="1495"/>
                  </a:lnTo>
                  <a:lnTo>
                    <a:pt x="14051" y="2445"/>
                  </a:lnTo>
                  <a:lnTo>
                    <a:pt x="11953" y="3592"/>
                  </a:lnTo>
                  <a:lnTo>
                    <a:pt x="9976" y="4936"/>
                  </a:lnTo>
                  <a:lnTo>
                    <a:pt x="8135" y="6445"/>
                  </a:lnTo>
                  <a:lnTo>
                    <a:pt x="6460" y="8135"/>
                  </a:lnTo>
                  <a:lnTo>
                    <a:pt x="4935" y="9962"/>
                  </a:lnTo>
                  <a:lnTo>
                    <a:pt x="3592" y="11939"/>
                  </a:lnTo>
                  <a:lnTo>
                    <a:pt x="2445" y="14037"/>
                  </a:lnTo>
                  <a:lnTo>
                    <a:pt x="1509" y="16255"/>
                  </a:lnTo>
                  <a:lnTo>
                    <a:pt x="785" y="18579"/>
                  </a:lnTo>
                  <a:lnTo>
                    <a:pt x="287" y="20979"/>
                  </a:lnTo>
                  <a:lnTo>
                    <a:pt x="30" y="23469"/>
                  </a:lnTo>
                  <a:lnTo>
                    <a:pt x="0" y="24737"/>
                  </a:lnTo>
                  <a:lnTo>
                    <a:pt x="0" y="24752"/>
                  </a:lnTo>
                  <a:lnTo>
                    <a:pt x="24737" y="24737"/>
                  </a:lnTo>
                  <a:lnTo>
                    <a:pt x="49474" y="24737"/>
                  </a:lnTo>
                  <a:lnTo>
                    <a:pt x="49444" y="23469"/>
                  </a:lnTo>
                  <a:lnTo>
                    <a:pt x="49187" y="20979"/>
                  </a:lnTo>
                  <a:lnTo>
                    <a:pt x="48689" y="18579"/>
                  </a:lnTo>
                  <a:lnTo>
                    <a:pt x="47965" y="16255"/>
                  </a:lnTo>
                  <a:lnTo>
                    <a:pt x="47029" y="14037"/>
                  </a:lnTo>
                  <a:lnTo>
                    <a:pt x="45882" y="11939"/>
                  </a:lnTo>
                  <a:lnTo>
                    <a:pt x="44539" y="9962"/>
                  </a:lnTo>
                  <a:lnTo>
                    <a:pt x="43014" y="8135"/>
                  </a:lnTo>
                  <a:lnTo>
                    <a:pt x="41339" y="6445"/>
                  </a:lnTo>
                  <a:lnTo>
                    <a:pt x="39498" y="4936"/>
                  </a:lnTo>
                  <a:lnTo>
                    <a:pt x="37521" y="3592"/>
                  </a:lnTo>
                  <a:lnTo>
                    <a:pt x="35423" y="2445"/>
                  </a:lnTo>
                  <a:lnTo>
                    <a:pt x="33204" y="1495"/>
                  </a:lnTo>
                  <a:lnTo>
                    <a:pt x="30895" y="770"/>
                  </a:lnTo>
                  <a:lnTo>
                    <a:pt x="28480" y="272"/>
                  </a:lnTo>
                  <a:lnTo>
                    <a:pt x="26005" y="16"/>
                  </a:lnTo>
                  <a:lnTo>
                    <a:pt x="24737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85"/>
            <p:cNvSpPr/>
            <p:nvPr/>
          </p:nvSpPr>
          <p:spPr>
            <a:xfrm>
              <a:off x="7441850" y="3415475"/>
              <a:ext cx="339600" cy="169825"/>
            </a:xfrm>
            <a:custGeom>
              <a:avLst/>
              <a:gdLst/>
              <a:ahLst/>
              <a:cxnLst/>
              <a:rect l="l" t="t" r="r" b="b"/>
              <a:pathLst>
                <a:path w="13584" h="6793" extrusionOk="0">
                  <a:moveTo>
                    <a:pt x="6792" y="0"/>
                  </a:moveTo>
                  <a:lnTo>
                    <a:pt x="6098" y="31"/>
                  </a:lnTo>
                  <a:lnTo>
                    <a:pt x="4770" y="302"/>
                  </a:lnTo>
                  <a:lnTo>
                    <a:pt x="3562" y="815"/>
                  </a:lnTo>
                  <a:lnTo>
                    <a:pt x="2475" y="1555"/>
                  </a:lnTo>
                  <a:lnTo>
                    <a:pt x="1555" y="2491"/>
                  </a:lnTo>
                  <a:lnTo>
                    <a:pt x="815" y="3562"/>
                  </a:lnTo>
                  <a:lnTo>
                    <a:pt x="302" y="4785"/>
                  </a:lnTo>
                  <a:lnTo>
                    <a:pt x="30" y="6098"/>
                  </a:lnTo>
                  <a:lnTo>
                    <a:pt x="0" y="6792"/>
                  </a:lnTo>
                  <a:lnTo>
                    <a:pt x="13584" y="6792"/>
                  </a:lnTo>
                  <a:lnTo>
                    <a:pt x="13554" y="6098"/>
                  </a:lnTo>
                  <a:lnTo>
                    <a:pt x="13282" y="4785"/>
                  </a:lnTo>
                  <a:lnTo>
                    <a:pt x="12769" y="3562"/>
                  </a:lnTo>
                  <a:lnTo>
                    <a:pt x="12029" y="2491"/>
                  </a:lnTo>
                  <a:lnTo>
                    <a:pt x="11109" y="1555"/>
                  </a:lnTo>
                  <a:lnTo>
                    <a:pt x="10022" y="815"/>
                  </a:lnTo>
                  <a:lnTo>
                    <a:pt x="8814" y="302"/>
                  </a:lnTo>
                  <a:lnTo>
                    <a:pt x="7486" y="31"/>
                  </a:lnTo>
                  <a:lnTo>
                    <a:pt x="6792" y="0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85"/>
            <p:cNvSpPr/>
            <p:nvPr/>
          </p:nvSpPr>
          <p:spPr>
            <a:xfrm>
              <a:off x="7580700" y="2952125"/>
              <a:ext cx="62275" cy="463375"/>
            </a:xfrm>
            <a:custGeom>
              <a:avLst/>
              <a:gdLst/>
              <a:ahLst/>
              <a:cxnLst/>
              <a:rect l="l" t="t" r="r" b="b"/>
              <a:pathLst>
                <a:path w="2491" h="18535" extrusionOk="0">
                  <a:moveTo>
                    <a:pt x="0" y="1"/>
                  </a:moveTo>
                  <a:lnTo>
                    <a:pt x="619" y="18534"/>
                  </a:lnTo>
                  <a:lnTo>
                    <a:pt x="1857" y="18534"/>
                  </a:lnTo>
                  <a:lnTo>
                    <a:pt x="2491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85"/>
            <p:cNvSpPr/>
            <p:nvPr/>
          </p:nvSpPr>
          <p:spPr>
            <a:xfrm>
              <a:off x="7340350" y="2988350"/>
              <a:ext cx="220375" cy="446025"/>
            </a:xfrm>
            <a:custGeom>
              <a:avLst/>
              <a:gdLst/>
              <a:ahLst/>
              <a:cxnLst/>
              <a:rect l="l" t="t" r="r" b="b"/>
              <a:pathLst>
                <a:path w="8815" h="17841" extrusionOk="0">
                  <a:moveTo>
                    <a:pt x="2294" y="1"/>
                  </a:moveTo>
                  <a:lnTo>
                    <a:pt x="0" y="966"/>
                  </a:lnTo>
                  <a:lnTo>
                    <a:pt x="7683" y="17840"/>
                  </a:lnTo>
                  <a:lnTo>
                    <a:pt x="8814" y="17372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85"/>
            <p:cNvSpPr/>
            <p:nvPr/>
          </p:nvSpPr>
          <p:spPr>
            <a:xfrm>
              <a:off x="7141875" y="3115500"/>
              <a:ext cx="360375" cy="361125"/>
            </a:xfrm>
            <a:custGeom>
              <a:avLst/>
              <a:gdLst/>
              <a:ahLst/>
              <a:cxnLst/>
              <a:rect l="l" t="t" r="r" b="b"/>
              <a:pathLst>
                <a:path w="14415" h="14445" extrusionOk="0">
                  <a:moveTo>
                    <a:pt x="1736" y="1"/>
                  </a:moveTo>
                  <a:lnTo>
                    <a:pt x="1" y="1767"/>
                  </a:lnTo>
                  <a:lnTo>
                    <a:pt x="13554" y="14444"/>
                  </a:lnTo>
                  <a:lnTo>
                    <a:pt x="14414" y="13569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85"/>
            <p:cNvSpPr/>
            <p:nvPr/>
          </p:nvSpPr>
          <p:spPr>
            <a:xfrm>
              <a:off x="7014725" y="3314725"/>
              <a:ext cx="446000" cy="220375"/>
            </a:xfrm>
            <a:custGeom>
              <a:avLst/>
              <a:gdLst/>
              <a:ahLst/>
              <a:cxnLst/>
              <a:rect l="l" t="t" r="r" b="b"/>
              <a:pathLst>
                <a:path w="17840" h="8815" extrusionOk="0">
                  <a:moveTo>
                    <a:pt x="936" y="1"/>
                  </a:moveTo>
                  <a:lnTo>
                    <a:pt x="0" y="2280"/>
                  </a:lnTo>
                  <a:lnTo>
                    <a:pt x="17357" y="8815"/>
                  </a:lnTo>
                  <a:lnTo>
                    <a:pt x="17840" y="7683"/>
                  </a:lnTo>
                  <a:lnTo>
                    <a:pt x="936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85"/>
            <p:cNvSpPr/>
            <p:nvPr/>
          </p:nvSpPr>
          <p:spPr>
            <a:xfrm>
              <a:off x="6977750" y="3554700"/>
              <a:ext cx="464125" cy="31350"/>
            </a:xfrm>
            <a:custGeom>
              <a:avLst/>
              <a:gdLst/>
              <a:ahLst/>
              <a:cxnLst/>
              <a:rect l="l" t="t" r="r" b="b"/>
              <a:pathLst>
                <a:path w="18565" h="1254" extrusionOk="0">
                  <a:moveTo>
                    <a:pt x="0" y="1"/>
                  </a:moveTo>
                  <a:lnTo>
                    <a:pt x="0" y="1253"/>
                  </a:lnTo>
                  <a:lnTo>
                    <a:pt x="18564" y="1253"/>
                  </a:lnTo>
                  <a:lnTo>
                    <a:pt x="18564" y="6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85"/>
            <p:cNvSpPr/>
            <p:nvPr/>
          </p:nvSpPr>
          <p:spPr>
            <a:xfrm>
              <a:off x="7781425" y="3554700"/>
              <a:ext cx="464125" cy="31350"/>
            </a:xfrm>
            <a:custGeom>
              <a:avLst/>
              <a:gdLst/>
              <a:ahLst/>
              <a:cxnLst/>
              <a:rect l="l" t="t" r="r" b="b"/>
              <a:pathLst>
                <a:path w="18565" h="1254" extrusionOk="0">
                  <a:moveTo>
                    <a:pt x="18565" y="1"/>
                  </a:moveTo>
                  <a:lnTo>
                    <a:pt x="1" y="619"/>
                  </a:lnTo>
                  <a:lnTo>
                    <a:pt x="1" y="1253"/>
                  </a:lnTo>
                  <a:lnTo>
                    <a:pt x="18565" y="1253"/>
                  </a:lnTo>
                  <a:lnTo>
                    <a:pt x="18565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85"/>
            <p:cNvSpPr/>
            <p:nvPr/>
          </p:nvSpPr>
          <p:spPr>
            <a:xfrm>
              <a:off x="7762575" y="3314725"/>
              <a:ext cx="446375" cy="220375"/>
            </a:xfrm>
            <a:custGeom>
              <a:avLst/>
              <a:gdLst/>
              <a:ahLst/>
              <a:cxnLst/>
              <a:rect l="l" t="t" r="r" b="b"/>
              <a:pathLst>
                <a:path w="17855" h="8815" extrusionOk="0">
                  <a:moveTo>
                    <a:pt x="16904" y="1"/>
                  </a:moveTo>
                  <a:lnTo>
                    <a:pt x="0" y="7683"/>
                  </a:lnTo>
                  <a:lnTo>
                    <a:pt x="498" y="8815"/>
                  </a:lnTo>
                  <a:lnTo>
                    <a:pt x="17855" y="2280"/>
                  </a:lnTo>
                  <a:lnTo>
                    <a:pt x="16904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85"/>
            <p:cNvSpPr/>
            <p:nvPr/>
          </p:nvSpPr>
          <p:spPr>
            <a:xfrm>
              <a:off x="7721050" y="3115500"/>
              <a:ext cx="360375" cy="361125"/>
            </a:xfrm>
            <a:custGeom>
              <a:avLst/>
              <a:gdLst/>
              <a:ahLst/>
              <a:cxnLst/>
              <a:rect l="l" t="t" r="r" b="b"/>
              <a:pathLst>
                <a:path w="14415" h="14445" extrusionOk="0">
                  <a:moveTo>
                    <a:pt x="12679" y="1"/>
                  </a:moveTo>
                  <a:lnTo>
                    <a:pt x="1" y="13569"/>
                  </a:lnTo>
                  <a:lnTo>
                    <a:pt x="876" y="14444"/>
                  </a:lnTo>
                  <a:lnTo>
                    <a:pt x="14414" y="1767"/>
                  </a:lnTo>
                  <a:lnTo>
                    <a:pt x="12679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85"/>
            <p:cNvSpPr/>
            <p:nvPr/>
          </p:nvSpPr>
          <p:spPr>
            <a:xfrm>
              <a:off x="7662575" y="2988350"/>
              <a:ext cx="220375" cy="446025"/>
            </a:xfrm>
            <a:custGeom>
              <a:avLst/>
              <a:gdLst/>
              <a:ahLst/>
              <a:cxnLst/>
              <a:rect l="l" t="t" r="r" b="b"/>
              <a:pathLst>
                <a:path w="8815" h="17841" extrusionOk="0">
                  <a:moveTo>
                    <a:pt x="6536" y="1"/>
                  </a:moveTo>
                  <a:lnTo>
                    <a:pt x="1" y="17372"/>
                  </a:lnTo>
                  <a:lnTo>
                    <a:pt x="1132" y="17840"/>
                  </a:lnTo>
                  <a:lnTo>
                    <a:pt x="8815" y="966"/>
                  </a:lnTo>
                  <a:lnTo>
                    <a:pt x="6536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85"/>
            <p:cNvSpPr/>
            <p:nvPr/>
          </p:nvSpPr>
          <p:spPr>
            <a:xfrm>
              <a:off x="7491650" y="3586025"/>
              <a:ext cx="240375" cy="169800"/>
            </a:xfrm>
            <a:custGeom>
              <a:avLst/>
              <a:gdLst/>
              <a:ahLst/>
              <a:cxnLst/>
              <a:rect l="l" t="t" r="r" b="b"/>
              <a:pathLst>
                <a:path w="9615" h="6792" extrusionOk="0">
                  <a:moveTo>
                    <a:pt x="4815" y="0"/>
                  </a:moveTo>
                  <a:lnTo>
                    <a:pt x="1" y="4800"/>
                  </a:lnTo>
                  <a:lnTo>
                    <a:pt x="499" y="5268"/>
                  </a:lnTo>
                  <a:lnTo>
                    <a:pt x="1600" y="5992"/>
                  </a:lnTo>
                  <a:lnTo>
                    <a:pt x="2823" y="6505"/>
                  </a:lnTo>
                  <a:lnTo>
                    <a:pt x="4121" y="6762"/>
                  </a:lnTo>
                  <a:lnTo>
                    <a:pt x="4800" y="6792"/>
                  </a:lnTo>
                  <a:lnTo>
                    <a:pt x="5464" y="6762"/>
                  </a:lnTo>
                  <a:lnTo>
                    <a:pt x="6777" y="6505"/>
                  </a:lnTo>
                  <a:lnTo>
                    <a:pt x="8000" y="5992"/>
                  </a:lnTo>
                  <a:lnTo>
                    <a:pt x="9117" y="5268"/>
                  </a:lnTo>
                  <a:lnTo>
                    <a:pt x="9615" y="4800"/>
                  </a:lnTo>
                  <a:lnTo>
                    <a:pt x="4815" y="0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85"/>
            <p:cNvSpPr/>
            <p:nvPr/>
          </p:nvSpPr>
          <p:spPr>
            <a:xfrm>
              <a:off x="7549750" y="3524150"/>
              <a:ext cx="123800" cy="123400"/>
            </a:xfrm>
            <a:custGeom>
              <a:avLst/>
              <a:gdLst/>
              <a:ahLst/>
              <a:cxnLst/>
              <a:rect l="l" t="t" r="r" b="b"/>
              <a:pathLst>
                <a:path w="4952" h="4936" extrusionOk="0">
                  <a:moveTo>
                    <a:pt x="2219" y="0"/>
                  </a:moveTo>
                  <a:lnTo>
                    <a:pt x="1736" y="106"/>
                  </a:lnTo>
                  <a:lnTo>
                    <a:pt x="1299" y="287"/>
                  </a:lnTo>
                  <a:lnTo>
                    <a:pt x="906" y="558"/>
                  </a:lnTo>
                  <a:lnTo>
                    <a:pt x="559" y="891"/>
                  </a:lnTo>
                  <a:lnTo>
                    <a:pt x="303" y="1283"/>
                  </a:lnTo>
                  <a:lnTo>
                    <a:pt x="106" y="1736"/>
                  </a:lnTo>
                  <a:lnTo>
                    <a:pt x="16" y="2219"/>
                  </a:lnTo>
                  <a:lnTo>
                    <a:pt x="1" y="2475"/>
                  </a:lnTo>
                  <a:lnTo>
                    <a:pt x="16" y="2717"/>
                  </a:lnTo>
                  <a:lnTo>
                    <a:pt x="106" y="3200"/>
                  </a:lnTo>
                  <a:lnTo>
                    <a:pt x="303" y="3652"/>
                  </a:lnTo>
                  <a:lnTo>
                    <a:pt x="559" y="4045"/>
                  </a:lnTo>
                  <a:lnTo>
                    <a:pt x="906" y="4377"/>
                  </a:lnTo>
                  <a:lnTo>
                    <a:pt x="1299" y="4649"/>
                  </a:lnTo>
                  <a:lnTo>
                    <a:pt x="1736" y="4830"/>
                  </a:lnTo>
                  <a:lnTo>
                    <a:pt x="2219" y="4935"/>
                  </a:lnTo>
                  <a:lnTo>
                    <a:pt x="2733" y="4935"/>
                  </a:lnTo>
                  <a:lnTo>
                    <a:pt x="3216" y="4830"/>
                  </a:lnTo>
                  <a:lnTo>
                    <a:pt x="3653" y="4649"/>
                  </a:lnTo>
                  <a:lnTo>
                    <a:pt x="4046" y="4377"/>
                  </a:lnTo>
                  <a:lnTo>
                    <a:pt x="4393" y="4045"/>
                  </a:lnTo>
                  <a:lnTo>
                    <a:pt x="4649" y="3652"/>
                  </a:lnTo>
                  <a:lnTo>
                    <a:pt x="4846" y="3200"/>
                  </a:lnTo>
                  <a:lnTo>
                    <a:pt x="4936" y="2717"/>
                  </a:lnTo>
                  <a:lnTo>
                    <a:pt x="4951" y="2475"/>
                  </a:lnTo>
                  <a:lnTo>
                    <a:pt x="4936" y="2219"/>
                  </a:lnTo>
                  <a:lnTo>
                    <a:pt x="4846" y="1736"/>
                  </a:lnTo>
                  <a:lnTo>
                    <a:pt x="4649" y="1283"/>
                  </a:lnTo>
                  <a:lnTo>
                    <a:pt x="4393" y="891"/>
                  </a:lnTo>
                  <a:lnTo>
                    <a:pt x="4046" y="558"/>
                  </a:lnTo>
                  <a:lnTo>
                    <a:pt x="3653" y="287"/>
                  </a:lnTo>
                  <a:lnTo>
                    <a:pt x="3216" y="106"/>
                  </a:lnTo>
                  <a:lnTo>
                    <a:pt x="2733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85"/>
            <p:cNvSpPr/>
            <p:nvPr/>
          </p:nvSpPr>
          <p:spPr>
            <a:xfrm>
              <a:off x="7580325" y="3554700"/>
              <a:ext cx="62275" cy="62275"/>
            </a:xfrm>
            <a:custGeom>
              <a:avLst/>
              <a:gdLst/>
              <a:ahLst/>
              <a:cxnLst/>
              <a:rect l="l" t="t" r="r" b="b"/>
              <a:pathLst>
                <a:path w="2491" h="2491" extrusionOk="0">
                  <a:moveTo>
                    <a:pt x="1253" y="1"/>
                  </a:moveTo>
                  <a:lnTo>
                    <a:pt x="996" y="16"/>
                  </a:lnTo>
                  <a:lnTo>
                    <a:pt x="559" y="212"/>
                  </a:lnTo>
                  <a:lnTo>
                    <a:pt x="212" y="544"/>
                  </a:lnTo>
                  <a:lnTo>
                    <a:pt x="31" y="997"/>
                  </a:lnTo>
                  <a:lnTo>
                    <a:pt x="0" y="1253"/>
                  </a:lnTo>
                  <a:lnTo>
                    <a:pt x="31" y="1495"/>
                  </a:lnTo>
                  <a:lnTo>
                    <a:pt x="212" y="1948"/>
                  </a:lnTo>
                  <a:lnTo>
                    <a:pt x="559" y="2280"/>
                  </a:lnTo>
                  <a:lnTo>
                    <a:pt x="996" y="2476"/>
                  </a:lnTo>
                  <a:lnTo>
                    <a:pt x="1253" y="2491"/>
                  </a:lnTo>
                  <a:lnTo>
                    <a:pt x="1510" y="2476"/>
                  </a:lnTo>
                  <a:lnTo>
                    <a:pt x="1947" y="2280"/>
                  </a:lnTo>
                  <a:lnTo>
                    <a:pt x="2294" y="1948"/>
                  </a:lnTo>
                  <a:lnTo>
                    <a:pt x="2476" y="1495"/>
                  </a:lnTo>
                  <a:lnTo>
                    <a:pt x="2491" y="1253"/>
                  </a:lnTo>
                  <a:lnTo>
                    <a:pt x="2476" y="997"/>
                  </a:lnTo>
                  <a:lnTo>
                    <a:pt x="2294" y="544"/>
                  </a:lnTo>
                  <a:lnTo>
                    <a:pt x="1947" y="212"/>
                  </a:lnTo>
                  <a:lnTo>
                    <a:pt x="1510" y="16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85"/>
            <p:cNvSpPr/>
            <p:nvPr/>
          </p:nvSpPr>
          <p:spPr>
            <a:xfrm>
              <a:off x="7580325" y="3805250"/>
              <a:ext cx="62275" cy="62275"/>
            </a:xfrm>
            <a:custGeom>
              <a:avLst/>
              <a:gdLst/>
              <a:ahLst/>
              <a:cxnLst/>
              <a:rect l="l" t="t" r="r" b="b"/>
              <a:pathLst>
                <a:path w="2491" h="2491" extrusionOk="0">
                  <a:moveTo>
                    <a:pt x="1253" y="0"/>
                  </a:moveTo>
                  <a:lnTo>
                    <a:pt x="996" y="15"/>
                  </a:lnTo>
                  <a:lnTo>
                    <a:pt x="559" y="196"/>
                  </a:lnTo>
                  <a:lnTo>
                    <a:pt x="212" y="543"/>
                  </a:lnTo>
                  <a:lnTo>
                    <a:pt x="31" y="981"/>
                  </a:lnTo>
                  <a:lnTo>
                    <a:pt x="0" y="1238"/>
                  </a:lnTo>
                  <a:lnTo>
                    <a:pt x="31" y="1494"/>
                  </a:lnTo>
                  <a:lnTo>
                    <a:pt x="212" y="1947"/>
                  </a:lnTo>
                  <a:lnTo>
                    <a:pt x="559" y="2279"/>
                  </a:lnTo>
                  <a:lnTo>
                    <a:pt x="996" y="2475"/>
                  </a:lnTo>
                  <a:lnTo>
                    <a:pt x="1253" y="2490"/>
                  </a:lnTo>
                  <a:lnTo>
                    <a:pt x="1510" y="2475"/>
                  </a:lnTo>
                  <a:lnTo>
                    <a:pt x="1947" y="2279"/>
                  </a:lnTo>
                  <a:lnTo>
                    <a:pt x="2294" y="1947"/>
                  </a:lnTo>
                  <a:lnTo>
                    <a:pt x="2476" y="1494"/>
                  </a:lnTo>
                  <a:lnTo>
                    <a:pt x="2491" y="1238"/>
                  </a:lnTo>
                  <a:lnTo>
                    <a:pt x="2476" y="981"/>
                  </a:lnTo>
                  <a:lnTo>
                    <a:pt x="2294" y="543"/>
                  </a:lnTo>
                  <a:lnTo>
                    <a:pt x="1947" y="196"/>
                  </a:lnTo>
                  <a:lnTo>
                    <a:pt x="1510" y="15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85"/>
            <p:cNvSpPr/>
            <p:nvPr/>
          </p:nvSpPr>
          <p:spPr>
            <a:xfrm>
              <a:off x="7518825" y="4275000"/>
              <a:ext cx="185650" cy="61525"/>
            </a:xfrm>
            <a:custGeom>
              <a:avLst/>
              <a:gdLst/>
              <a:ahLst/>
              <a:cxnLst/>
              <a:rect l="l" t="t" r="r" b="b"/>
              <a:pathLst>
                <a:path w="7426" h="2461" extrusionOk="0">
                  <a:moveTo>
                    <a:pt x="921" y="0"/>
                  </a:moveTo>
                  <a:lnTo>
                    <a:pt x="740" y="15"/>
                  </a:lnTo>
                  <a:lnTo>
                    <a:pt x="408" y="151"/>
                  </a:lnTo>
                  <a:lnTo>
                    <a:pt x="151" y="408"/>
                  </a:lnTo>
                  <a:lnTo>
                    <a:pt x="15" y="740"/>
                  </a:lnTo>
                  <a:lnTo>
                    <a:pt x="0" y="921"/>
                  </a:lnTo>
                  <a:lnTo>
                    <a:pt x="0" y="2460"/>
                  </a:lnTo>
                  <a:lnTo>
                    <a:pt x="7426" y="2460"/>
                  </a:lnTo>
                  <a:lnTo>
                    <a:pt x="7426" y="921"/>
                  </a:lnTo>
                  <a:lnTo>
                    <a:pt x="7411" y="740"/>
                  </a:lnTo>
                  <a:lnTo>
                    <a:pt x="7275" y="408"/>
                  </a:lnTo>
                  <a:lnTo>
                    <a:pt x="7018" y="151"/>
                  </a:lnTo>
                  <a:lnTo>
                    <a:pt x="6686" y="15"/>
                  </a:lnTo>
                  <a:lnTo>
                    <a:pt x="6505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85"/>
            <p:cNvSpPr/>
            <p:nvPr/>
          </p:nvSpPr>
          <p:spPr>
            <a:xfrm>
              <a:off x="7518825" y="4336500"/>
              <a:ext cx="11725" cy="185675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85"/>
            <p:cNvSpPr/>
            <p:nvPr/>
          </p:nvSpPr>
          <p:spPr>
            <a:xfrm>
              <a:off x="7692750" y="4336500"/>
              <a:ext cx="11725" cy="185675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69" y="7426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85"/>
            <p:cNvSpPr/>
            <p:nvPr/>
          </p:nvSpPr>
          <p:spPr>
            <a:xfrm>
              <a:off x="7622950" y="4336500"/>
              <a:ext cx="11725" cy="185675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69" y="7426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85"/>
            <p:cNvSpPr/>
            <p:nvPr/>
          </p:nvSpPr>
          <p:spPr>
            <a:xfrm>
              <a:off x="7658050" y="4336500"/>
              <a:ext cx="11725" cy="185675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85"/>
            <p:cNvSpPr/>
            <p:nvPr/>
          </p:nvSpPr>
          <p:spPr>
            <a:xfrm>
              <a:off x="7588625" y="4336500"/>
              <a:ext cx="11725" cy="185675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85"/>
            <p:cNvSpPr/>
            <p:nvPr/>
          </p:nvSpPr>
          <p:spPr>
            <a:xfrm>
              <a:off x="7553525" y="4336500"/>
              <a:ext cx="12100" cy="185675"/>
            </a:xfrm>
            <a:custGeom>
              <a:avLst/>
              <a:gdLst/>
              <a:ahLst/>
              <a:cxnLst/>
              <a:rect l="l" t="t" r="r" b="b"/>
              <a:pathLst>
                <a:path w="484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84" y="7426"/>
                  </a:lnTo>
                  <a:lnTo>
                    <a:pt x="484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2" name="Google Shape;2222;p85"/>
          <p:cNvSpPr/>
          <p:nvPr/>
        </p:nvSpPr>
        <p:spPr>
          <a:xfrm>
            <a:off x="1456275" y="2791400"/>
            <a:ext cx="1609599" cy="1793309"/>
          </a:xfrm>
          <a:custGeom>
            <a:avLst/>
            <a:gdLst/>
            <a:ahLst/>
            <a:cxnLst/>
            <a:rect l="l" t="t" r="r" b="b"/>
            <a:pathLst>
              <a:path w="56206" h="62621" extrusionOk="0">
                <a:moveTo>
                  <a:pt x="6853" y="2808"/>
                </a:moveTo>
                <a:lnTo>
                  <a:pt x="7124" y="2929"/>
                </a:lnTo>
                <a:lnTo>
                  <a:pt x="7351" y="3231"/>
                </a:lnTo>
                <a:lnTo>
                  <a:pt x="7471" y="3472"/>
                </a:lnTo>
                <a:lnTo>
                  <a:pt x="7381" y="3397"/>
                </a:lnTo>
                <a:lnTo>
                  <a:pt x="6807" y="3185"/>
                </a:lnTo>
                <a:lnTo>
                  <a:pt x="6249" y="3231"/>
                </a:lnTo>
                <a:lnTo>
                  <a:pt x="5917" y="3382"/>
                </a:lnTo>
                <a:lnTo>
                  <a:pt x="5947" y="3336"/>
                </a:lnTo>
                <a:lnTo>
                  <a:pt x="6249" y="3034"/>
                </a:lnTo>
                <a:lnTo>
                  <a:pt x="6596" y="2838"/>
                </a:lnTo>
                <a:lnTo>
                  <a:pt x="6853" y="2808"/>
                </a:lnTo>
                <a:close/>
                <a:moveTo>
                  <a:pt x="24964" y="2778"/>
                </a:moveTo>
                <a:lnTo>
                  <a:pt x="25220" y="2793"/>
                </a:lnTo>
                <a:lnTo>
                  <a:pt x="25779" y="3200"/>
                </a:lnTo>
                <a:lnTo>
                  <a:pt x="25900" y="3382"/>
                </a:lnTo>
                <a:lnTo>
                  <a:pt x="25734" y="3291"/>
                </a:lnTo>
                <a:lnTo>
                  <a:pt x="25417" y="3185"/>
                </a:lnTo>
                <a:lnTo>
                  <a:pt x="25009" y="3170"/>
                </a:lnTo>
                <a:lnTo>
                  <a:pt x="24436" y="3397"/>
                </a:lnTo>
                <a:lnTo>
                  <a:pt x="24345" y="3472"/>
                </a:lnTo>
                <a:lnTo>
                  <a:pt x="24466" y="3216"/>
                </a:lnTo>
                <a:lnTo>
                  <a:pt x="24707" y="2884"/>
                </a:lnTo>
                <a:lnTo>
                  <a:pt x="24964" y="2778"/>
                </a:lnTo>
                <a:close/>
                <a:moveTo>
                  <a:pt x="5751" y="4861"/>
                </a:moveTo>
                <a:lnTo>
                  <a:pt x="6158" y="4921"/>
                </a:lnTo>
                <a:lnTo>
                  <a:pt x="6656" y="5223"/>
                </a:lnTo>
                <a:lnTo>
                  <a:pt x="6958" y="5510"/>
                </a:lnTo>
                <a:lnTo>
                  <a:pt x="6822" y="5434"/>
                </a:lnTo>
                <a:lnTo>
                  <a:pt x="6007" y="5344"/>
                </a:lnTo>
                <a:lnTo>
                  <a:pt x="5464" y="5510"/>
                </a:lnTo>
                <a:lnTo>
                  <a:pt x="5087" y="5736"/>
                </a:lnTo>
                <a:lnTo>
                  <a:pt x="4906" y="5902"/>
                </a:lnTo>
                <a:lnTo>
                  <a:pt x="4906" y="5842"/>
                </a:lnTo>
                <a:lnTo>
                  <a:pt x="5102" y="5344"/>
                </a:lnTo>
                <a:lnTo>
                  <a:pt x="5434" y="4966"/>
                </a:lnTo>
                <a:lnTo>
                  <a:pt x="5751" y="4861"/>
                </a:lnTo>
                <a:close/>
                <a:moveTo>
                  <a:pt x="25945" y="4861"/>
                </a:moveTo>
                <a:lnTo>
                  <a:pt x="26262" y="4966"/>
                </a:lnTo>
                <a:lnTo>
                  <a:pt x="26639" y="5344"/>
                </a:lnTo>
                <a:lnTo>
                  <a:pt x="26896" y="5842"/>
                </a:lnTo>
                <a:lnTo>
                  <a:pt x="26911" y="5902"/>
                </a:lnTo>
                <a:lnTo>
                  <a:pt x="26730" y="5736"/>
                </a:lnTo>
                <a:lnTo>
                  <a:pt x="26352" y="5510"/>
                </a:lnTo>
                <a:lnTo>
                  <a:pt x="25824" y="5344"/>
                </a:lnTo>
                <a:lnTo>
                  <a:pt x="24994" y="5434"/>
                </a:lnTo>
                <a:lnTo>
                  <a:pt x="24858" y="5510"/>
                </a:lnTo>
                <a:lnTo>
                  <a:pt x="25115" y="5223"/>
                </a:lnTo>
                <a:lnTo>
                  <a:pt x="25568" y="4921"/>
                </a:lnTo>
                <a:lnTo>
                  <a:pt x="25945" y="4861"/>
                </a:lnTo>
                <a:close/>
                <a:moveTo>
                  <a:pt x="6521" y="7411"/>
                </a:moveTo>
                <a:lnTo>
                  <a:pt x="7109" y="7608"/>
                </a:lnTo>
                <a:lnTo>
                  <a:pt x="7487" y="7834"/>
                </a:lnTo>
                <a:lnTo>
                  <a:pt x="7336" y="7789"/>
                </a:lnTo>
                <a:lnTo>
                  <a:pt x="6445" y="7894"/>
                </a:lnTo>
                <a:lnTo>
                  <a:pt x="5932" y="8196"/>
                </a:lnTo>
                <a:lnTo>
                  <a:pt x="5600" y="8528"/>
                </a:lnTo>
                <a:lnTo>
                  <a:pt x="5449" y="8755"/>
                </a:lnTo>
                <a:lnTo>
                  <a:pt x="5449" y="8679"/>
                </a:lnTo>
                <a:lnTo>
                  <a:pt x="5525" y="8121"/>
                </a:lnTo>
                <a:lnTo>
                  <a:pt x="5781" y="7653"/>
                </a:lnTo>
                <a:lnTo>
                  <a:pt x="6083" y="7457"/>
                </a:lnTo>
                <a:lnTo>
                  <a:pt x="6521" y="7411"/>
                </a:lnTo>
                <a:close/>
                <a:moveTo>
                  <a:pt x="25371" y="7396"/>
                </a:moveTo>
                <a:lnTo>
                  <a:pt x="25824" y="7426"/>
                </a:lnTo>
                <a:lnTo>
                  <a:pt x="26111" y="7623"/>
                </a:lnTo>
                <a:lnTo>
                  <a:pt x="26277" y="7924"/>
                </a:lnTo>
                <a:lnTo>
                  <a:pt x="26352" y="8257"/>
                </a:lnTo>
                <a:lnTo>
                  <a:pt x="26383" y="8679"/>
                </a:lnTo>
                <a:lnTo>
                  <a:pt x="26368" y="8755"/>
                </a:lnTo>
                <a:lnTo>
                  <a:pt x="26217" y="8528"/>
                </a:lnTo>
                <a:lnTo>
                  <a:pt x="25885" y="8196"/>
                </a:lnTo>
                <a:lnTo>
                  <a:pt x="25356" y="7894"/>
                </a:lnTo>
                <a:lnTo>
                  <a:pt x="24481" y="7789"/>
                </a:lnTo>
                <a:lnTo>
                  <a:pt x="24330" y="7834"/>
                </a:lnTo>
                <a:lnTo>
                  <a:pt x="24738" y="7592"/>
                </a:lnTo>
                <a:lnTo>
                  <a:pt x="25371" y="7396"/>
                </a:lnTo>
                <a:close/>
                <a:moveTo>
                  <a:pt x="11924" y="9977"/>
                </a:moveTo>
                <a:lnTo>
                  <a:pt x="12045" y="9992"/>
                </a:lnTo>
                <a:lnTo>
                  <a:pt x="12226" y="10173"/>
                </a:lnTo>
                <a:lnTo>
                  <a:pt x="12241" y="10294"/>
                </a:lnTo>
                <a:lnTo>
                  <a:pt x="12226" y="10430"/>
                </a:lnTo>
                <a:lnTo>
                  <a:pt x="12045" y="10596"/>
                </a:lnTo>
                <a:lnTo>
                  <a:pt x="11924" y="10626"/>
                </a:lnTo>
                <a:lnTo>
                  <a:pt x="11788" y="10596"/>
                </a:lnTo>
                <a:lnTo>
                  <a:pt x="11607" y="10430"/>
                </a:lnTo>
                <a:lnTo>
                  <a:pt x="11592" y="10294"/>
                </a:lnTo>
                <a:lnTo>
                  <a:pt x="11607" y="10173"/>
                </a:lnTo>
                <a:lnTo>
                  <a:pt x="11788" y="9992"/>
                </a:lnTo>
                <a:lnTo>
                  <a:pt x="11924" y="9977"/>
                </a:lnTo>
                <a:close/>
                <a:moveTo>
                  <a:pt x="19712" y="9977"/>
                </a:moveTo>
                <a:lnTo>
                  <a:pt x="19847" y="9992"/>
                </a:lnTo>
                <a:lnTo>
                  <a:pt x="20014" y="10173"/>
                </a:lnTo>
                <a:lnTo>
                  <a:pt x="20029" y="10294"/>
                </a:lnTo>
                <a:lnTo>
                  <a:pt x="20014" y="10430"/>
                </a:lnTo>
                <a:lnTo>
                  <a:pt x="19832" y="10596"/>
                </a:lnTo>
                <a:lnTo>
                  <a:pt x="19712" y="10626"/>
                </a:lnTo>
                <a:lnTo>
                  <a:pt x="19576" y="10596"/>
                </a:lnTo>
                <a:lnTo>
                  <a:pt x="19410" y="10430"/>
                </a:lnTo>
                <a:lnTo>
                  <a:pt x="19395" y="10294"/>
                </a:lnTo>
                <a:lnTo>
                  <a:pt x="19410" y="10173"/>
                </a:lnTo>
                <a:lnTo>
                  <a:pt x="19576" y="9992"/>
                </a:lnTo>
                <a:lnTo>
                  <a:pt x="19712" y="9977"/>
                </a:lnTo>
                <a:close/>
                <a:moveTo>
                  <a:pt x="8120" y="9207"/>
                </a:moveTo>
                <a:lnTo>
                  <a:pt x="8845" y="9298"/>
                </a:lnTo>
                <a:lnTo>
                  <a:pt x="9313" y="9464"/>
                </a:lnTo>
                <a:lnTo>
                  <a:pt x="9313" y="9464"/>
                </a:lnTo>
                <a:lnTo>
                  <a:pt x="9132" y="9449"/>
                </a:lnTo>
                <a:lnTo>
                  <a:pt x="8332" y="9690"/>
                </a:lnTo>
                <a:lnTo>
                  <a:pt x="7970" y="9917"/>
                </a:lnTo>
                <a:lnTo>
                  <a:pt x="7637" y="10234"/>
                </a:lnTo>
                <a:lnTo>
                  <a:pt x="7321" y="10686"/>
                </a:lnTo>
                <a:lnTo>
                  <a:pt x="7200" y="10973"/>
                </a:lnTo>
                <a:lnTo>
                  <a:pt x="7185" y="10898"/>
                </a:lnTo>
                <a:lnTo>
                  <a:pt x="7155" y="10415"/>
                </a:lnTo>
                <a:lnTo>
                  <a:pt x="7200" y="10022"/>
                </a:lnTo>
                <a:lnTo>
                  <a:pt x="7351" y="9645"/>
                </a:lnTo>
                <a:lnTo>
                  <a:pt x="7637" y="9358"/>
                </a:lnTo>
                <a:lnTo>
                  <a:pt x="8120" y="9207"/>
                </a:lnTo>
                <a:close/>
                <a:moveTo>
                  <a:pt x="23756" y="9117"/>
                </a:moveTo>
                <a:lnTo>
                  <a:pt x="24255" y="9238"/>
                </a:lnTo>
                <a:lnTo>
                  <a:pt x="24541" y="9539"/>
                </a:lnTo>
                <a:lnTo>
                  <a:pt x="24677" y="9947"/>
                </a:lnTo>
                <a:lnTo>
                  <a:pt x="24692" y="10369"/>
                </a:lnTo>
                <a:lnTo>
                  <a:pt x="24632" y="10883"/>
                </a:lnTo>
                <a:lnTo>
                  <a:pt x="24617" y="10973"/>
                </a:lnTo>
                <a:lnTo>
                  <a:pt x="24481" y="10686"/>
                </a:lnTo>
                <a:lnTo>
                  <a:pt x="24179" y="10234"/>
                </a:lnTo>
                <a:lnTo>
                  <a:pt x="23832" y="9917"/>
                </a:lnTo>
                <a:lnTo>
                  <a:pt x="23485" y="9690"/>
                </a:lnTo>
                <a:lnTo>
                  <a:pt x="22685" y="9449"/>
                </a:lnTo>
                <a:lnTo>
                  <a:pt x="22504" y="9464"/>
                </a:lnTo>
                <a:lnTo>
                  <a:pt x="23002" y="9253"/>
                </a:lnTo>
                <a:lnTo>
                  <a:pt x="23756" y="9117"/>
                </a:lnTo>
                <a:close/>
                <a:moveTo>
                  <a:pt x="16111" y="11667"/>
                </a:moveTo>
                <a:lnTo>
                  <a:pt x="16089" y="11683"/>
                </a:lnTo>
                <a:lnTo>
                  <a:pt x="16113" y="11668"/>
                </a:lnTo>
                <a:lnTo>
                  <a:pt x="16113" y="11668"/>
                </a:lnTo>
                <a:lnTo>
                  <a:pt x="16111" y="11667"/>
                </a:lnTo>
                <a:close/>
                <a:moveTo>
                  <a:pt x="15701" y="11573"/>
                </a:moveTo>
                <a:lnTo>
                  <a:pt x="15678" y="11596"/>
                </a:lnTo>
                <a:lnTo>
                  <a:pt x="15678" y="11596"/>
                </a:lnTo>
                <a:lnTo>
                  <a:pt x="15712" y="11698"/>
                </a:lnTo>
                <a:lnTo>
                  <a:pt x="15701" y="11573"/>
                </a:lnTo>
                <a:close/>
                <a:moveTo>
                  <a:pt x="15063" y="10671"/>
                </a:moveTo>
                <a:lnTo>
                  <a:pt x="15003" y="10686"/>
                </a:lnTo>
                <a:lnTo>
                  <a:pt x="14957" y="10762"/>
                </a:lnTo>
                <a:lnTo>
                  <a:pt x="15033" y="10958"/>
                </a:lnTo>
                <a:lnTo>
                  <a:pt x="15425" y="11456"/>
                </a:lnTo>
                <a:lnTo>
                  <a:pt x="15546" y="11562"/>
                </a:lnTo>
                <a:lnTo>
                  <a:pt x="15184" y="11320"/>
                </a:lnTo>
                <a:lnTo>
                  <a:pt x="14988" y="11169"/>
                </a:lnTo>
                <a:lnTo>
                  <a:pt x="14957" y="11184"/>
                </a:lnTo>
                <a:lnTo>
                  <a:pt x="14957" y="11245"/>
                </a:lnTo>
                <a:lnTo>
                  <a:pt x="15063" y="11366"/>
                </a:lnTo>
                <a:lnTo>
                  <a:pt x="15471" y="11652"/>
                </a:lnTo>
                <a:lnTo>
                  <a:pt x="15567" y="11707"/>
                </a:lnTo>
                <a:lnTo>
                  <a:pt x="15678" y="11596"/>
                </a:lnTo>
                <a:lnTo>
                  <a:pt x="15678" y="11596"/>
                </a:lnTo>
                <a:lnTo>
                  <a:pt x="15622" y="11426"/>
                </a:lnTo>
                <a:lnTo>
                  <a:pt x="15410" y="11049"/>
                </a:lnTo>
                <a:lnTo>
                  <a:pt x="15123" y="10717"/>
                </a:lnTo>
                <a:lnTo>
                  <a:pt x="15063" y="10671"/>
                </a:lnTo>
                <a:close/>
                <a:moveTo>
                  <a:pt x="15567" y="11707"/>
                </a:moveTo>
                <a:lnTo>
                  <a:pt x="15565" y="11709"/>
                </a:lnTo>
                <a:lnTo>
                  <a:pt x="15565" y="11709"/>
                </a:lnTo>
                <a:lnTo>
                  <a:pt x="15576" y="11713"/>
                </a:lnTo>
                <a:lnTo>
                  <a:pt x="15576" y="11713"/>
                </a:lnTo>
                <a:lnTo>
                  <a:pt x="15567" y="11707"/>
                </a:lnTo>
                <a:close/>
                <a:moveTo>
                  <a:pt x="11848" y="11351"/>
                </a:moveTo>
                <a:lnTo>
                  <a:pt x="11954" y="11366"/>
                </a:lnTo>
                <a:lnTo>
                  <a:pt x="12105" y="11532"/>
                </a:lnTo>
                <a:lnTo>
                  <a:pt x="12120" y="11637"/>
                </a:lnTo>
                <a:lnTo>
                  <a:pt x="12105" y="11743"/>
                </a:lnTo>
                <a:lnTo>
                  <a:pt x="11954" y="11909"/>
                </a:lnTo>
                <a:lnTo>
                  <a:pt x="11848" y="11924"/>
                </a:lnTo>
                <a:lnTo>
                  <a:pt x="11728" y="11909"/>
                </a:lnTo>
                <a:lnTo>
                  <a:pt x="11577" y="11743"/>
                </a:lnTo>
                <a:lnTo>
                  <a:pt x="11562" y="11637"/>
                </a:lnTo>
                <a:lnTo>
                  <a:pt x="11577" y="11532"/>
                </a:lnTo>
                <a:lnTo>
                  <a:pt x="11728" y="11366"/>
                </a:lnTo>
                <a:lnTo>
                  <a:pt x="11848" y="11351"/>
                </a:lnTo>
                <a:close/>
                <a:moveTo>
                  <a:pt x="19787" y="11351"/>
                </a:moveTo>
                <a:lnTo>
                  <a:pt x="19908" y="11366"/>
                </a:lnTo>
                <a:lnTo>
                  <a:pt x="20059" y="11532"/>
                </a:lnTo>
                <a:lnTo>
                  <a:pt x="20074" y="11637"/>
                </a:lnTo>
                <a:lnTo>
                  <a:pt x="20044" y="11743"/>
                </a:lnTo>
                <a:lnTo>
                  <a:pt x="19893" y="11909"/>
                </a:lnTo>
                <a:lnTo>
                  <a:pt x="19787" y="11924"/>
                </a:lnTo>
                <a:lnTo>
                  <a:pt x="19666" y="11909"/>
                </a:lnTo>
                <a:lnTo>
                  <a:pt x="19515" y="11743"/>
                </a:lnTo>
                <a:lnTo>
                  <a:pt x="19500" y="11637"/>
                </a:lnTo>
                <a:lnTo>
                  <a:pt x="19515" y="11532"/>
                </a:lnTo>
                <a:lnTo>
                  <a:pt x="19666" y="11366"/>
                </a:lnTo>
                <a:lnTo>
                  <a:pt x="19787" y="11351"/>
                </a:lnTo>
                <a:close/>
                <a:moveTo>
                  <a:pt x="16180" y="11999"/>
                </a:moveTo>
                <a:lnTo>
                  <a:pt x="16217" y="12041"/>
                </a:lnTo>
                <a:lnTo>
                  <a:pt x="16219" y="12030"/>
                </a:lnTo>
                <a:lnTo>
                  <a:pt x="16180" y="11999"/>
                </a:lnTo>
                <a:close/>
                <a:moveTo>
                  <a:pt x="15788" y="12211"/>
                </a:moveTo>
                <a:lnTo>
                  <a:pt x="15750" y="12279"/>
                </a:lnTo>
                <a:lnTo>
                  <a:pt x="15750" y="12279"/>
                </a:lnTo>
                <a:lnTo>
                  <a:pt x="15764" y="12282"/>
                </a:lnTo>
                <a:lnTo>
                  <a:pt x="15764" y="12282"/>
                </a:lnTo>
                <a:lnTo>
                  <a:pt x="15788" y="12211"/>
                </a:lnTo>
                <a:close/>
                <a:moveTo>
                  <a:pt x="15923" y="12286"/>
                </a:moveTo>
                <a:lnTo>
                  <a:pt x="15925" y="12289"/>
                </a:lnTo>
                <a:lnTo>
                  <a:pt x="15925" y="12289"/>
                </a:lnTo>
                <a:lnTo>
                  <a:pt x="15925" y="12289"/>
                </a:lnTo>
                <a:lnTo>
                  <a:pt x="15923" y="12286"/>
                </a:lnTo>
                <a:close/>
                <a:moveTo>
                  <a:pt x="12090" y="12528"/>
                </a:moveTo>
                <a:lnTo>
                  <a:pt x="12180" y="12543"/>
                </a:lnTo>
                <a:lnTo>
                  <a:pt x="12301" y="12664"/>
                </a:lnTo>
                <a:lnTo>
                  <a:pt x="12316" y="12754"/>
                </a:lnTo>
                <a:lnTo>
                  <a:pt x="12301" y="12845"/>
                </a:lnTo>
                <a:lnTo>
                  <a:pt x="12180" y="12965"/>
                </a:lnTo>
                <a:lnTo>
                  <a:pt x="12090" y="12981"/>
                </a:lnTo>
                <a:lnTo>
                  <a:pt x="11999" y="12965"/>
                </a:lnTo>
                <a:lnTo>
                  <a:pt x="11879" y="12845"/>
                </a:lnTo>
                <a:lnTo>
                  <a:pt x="11863" y="12754"/>
                </a:lnTo>
                <a:lnTo>
                  <a:pt x="11879" y="12664"/>
                </a:lnTo>
                <a:lnTo>
                  <a:pt x="11999" y="12543"/>
                </a:lnTo>
                <a:lnTo>
                  <a:pt x="12090" y="12528"/>
                </a:lnTo>
                <a:close/>
                <a:moveTo>
                  <a:pt x="19546" y="12528"/>
                </a:moveTo>
                <a:lnTo>
                  <a:pt x="19621" y="12543"/>
                </a:lnTo>
                <a:lnTo>
                  <a:pt x="19757" y="12664"/>
                </a:lnTo>
                <a:lnTo>
                  <a:pt x="19772" y="12754"/>
                </a:lnTo>
                <a:lnTo>
                  <a:pt x="19757" y="12845"/>
                </a:lnTo>
                <a:lnTo>
                  <a:pt x="19636" y="12965"/>
                </a:lnTo>
                <a:lnTo>
                  <a:pt x="19546" y="12981"/>
                </a:lnTo>
                <a:lnTo>
                  <a:pt x="19440" y="12965"/>
                </a:lnTo>
                <a:lnTo>
                  <a:pt x="19319" y="12845"/>
                </a:lnTo>
                <a:lnTo>
                  <a:pt x="19304" y="12754"/>
                </a:lnTo>
                <a:lnTo>
                  <a:pt x="19319" y="12664"/>
                </a:lnTo>
                <a:lnTo>
                  <a:pt x="19440" y="12543"/>
                </a:lnTo>
                <a:lnTo>
                  <a:pt x="19546" y="12528"/>
                </a:lnTo>
                <a:close/>
                <a:moveTo>
                  <a:pt x="13871" y="11592"/>
                </a:moveTo>
                <a:lnTo>
                  <a:pt x="14414" y="11607"/>
                </a:lnTo>
                <a:lnTo>
                  <a:pt x="15184" y="11788"/>
                </a:lnTo>
                <a:lnTo>
                  <a:pt x="15335" y="11849"/>
                </a:lnTo>
                <a:lnTo>
                  <a:pt x="14973" y="11788"/>
                </a:lnTo>
                <a:lnTo>
                  <a:pt x="14565" y="11788"/>
                </a:lnTo>
                <a:lnTo>
                  <a:pt x="14399" y="11894"/>
                </a:lnTo>
                <a:lnTo>
                  <a:pt x="14429" y="11924"/>
                </a:lnTo>
                <a:lnTo>
                  <a:pt x="15289" y="11909"/>
                </a:lnTo>
                <a:lnTo>
                  <a:pt x="15471" y="11939"/>
                </a:lnTo>
                <a:lnTo>
                  <a:pt x="15184" y="11939"/>
                </a:lnTo>
                <a:lnTo>
                  <a:pt x="14746" y="12015"/>
                </a:lnTo>
                <a:lnTo>
                  <a:pt x="14339" y="12181"/>
                </a:lnTo>
                <a:lnTo>
                  <a:pt x="14293" y="12226"/>
                </a:lnTo>
                <a:lnTo>
                  <a:pt x="14278" y="12286"/>
                </a:lnTo>
                <a:lnTo>
                  <a:pt x="14339" y="12362"/>
                </a:lnTo>
                <a:lnTo>
                  <a:pt x="14550" y="12347"/>
                </a:lnTo>
                <a:lnTo>
                  <a:pt x="15154" y="12120"/>
                </a:lnTo>
                <a:lnTo>
                  <a:pt x="15289" y="12060"/>
                </a:lnTo>
                <a:lnTo>
                  <a:pt x="14957" y="12301"/>
                </a:lnTo>
                <a:lnTo>
                  <a:pt x="14746" y="12452"/>
                </a:lnTo>
                <a:lnTo>
                  <a:pt x="14746" y="12482"/>
                </a:lnTo>
                <a:lnTo>
                  <a:pt x="14807" y="12513"/>
                </a:lnTo>
                <a:lnTo>
                  <a:pt x="14973" y="12437"/>
                </a:lnTo>
                <a:lnTo>
                  <a:pt x="15380" y="12150"/>
                </a:lnTo>
                <a:lnTo>
                  <a:pt x="15471" y="12075"/>
                </a:lnTo>
                <a:lnTo>
                  <a:pt x="15274" y="12332"/>
                </a:lnTo>
                <a:lnTo>
                  <a:pt x="14716" y="12814"/>
                </a:lnTo>
                <a:lnTo>
                  <a:pt x="14444" y="12996"/>
                </a:lnTo>
                <a:lnTo>
                  <a:pt x="14324" y="13056"/>
                </a:lnTo>
                <a:lnTo>
                  <a:pt x="14067" y="13086"/>
                </a:lnTo>
                <a:lnTo>
                  <a:pt x="13810" y="13011"/>
                </a:lnTo>
                <a:lnTo>
                  <a:pt x="13599" y="12860"/>
                </a:lnTo>
                <a:lnTo>
                  <a:pt x="13524" y="12769"/>
                </a:lnTo>
                <a:lnTo>
                  <a:pt x="13433" y="12664"/>
                </a:lnTo>
                <a:lnTo>
                  <a:pt x="13312" y="12392"/>
                </a:lnTo>
                <a:lnTo>
                  <a:pt x="13312" y="12075"/>
                </a:lnTo>
                <a:lnTo>
                  <a:pt x="13478" y="11788"/>
                </a:lnTo>
                <a:lnTo>
                  <a:pt x="13659" y="11683"/>
                </a:lnTo>
                <a:lnTo>
                  <a:pt x="13871" y="11592"/>
                </a:lnTo>
                <a:close/>
                <a:moveTo>
                  <a:pt x="15764" y="12282"/>
                </a:moveTo>
                <a:lnTo>
                  <a:pt x="15697" y="12482"/>
                </a:lnTo>
                <a:lnTo>
                  <a:pt x="15637" y="12935"/>
                </a:lnTo>
                <a:lnTo>
                  <a:pt x="15682" y="13373"/>
                </a:lnTo>
                <a:lnTo>
                  <a:pt x="15712" y="13433"/>
                </a:lnTo>
                <a:lnTo>
                  <a:pt x="15772" y="13463"/>
                </a:lnTo>
                <a:lnTo>
                  <a:pt x="15848" y="13418"/>
                </a:lnTo>
                <a:lnTo>
                  <a:pt x="15908" y="13222"/>
                </a:lnTo>
                <a:lnTo>
                  <a:pt x="15863" y="12588"/>
                </a:lnTo>
                <a:lnTo>
                  <a:pt x="15848" y="12437"/>
                </a:lnTo>
                <a:lnTo>
                  <a:pt x="15999" y="12830"/>
                </a:lnTo>
                <a:lnTo>
                  <a:pt x="16074" y="13071"/>
                </a:lnTo>
                <a:lnTo>
                  <a:pt x="16104" y="13071"/>
                </a:lnTo>
                <a:lnTo>
                  <a:pt x="16135" y="13026"/>
                </a:lnTo>
                <a:lnTo>
                  <a:pt x="16120" y="12860"/>
                </a:lnTo>
                <a:lnTo>
                  <a:pt x="15969" y="12392"/>
                </a:lnTo>
                <a:lnTo>
                  <a:pt x="15925" y="12289"/>
                </a:lnTo>
                <a:lnTo>
                  <a:pt x="15863" y="12301"/>
                </a:lnTo>
                <a:lnTo>
                  <a:pt x="15764" y="12282"/>
                </a:lnTo>
                <a:close/>
                <a:moveTo>
                  <a:pt x="8377" y="10928"/>
                </a:moveTo>
                <a:lnTo>
                  <a:pt x="8573" y="11139"/>
                </a:lnTo>
                <a:lnTo>
                  <a:pt x="8800" y="11501"/>
                </a:lnTo>
                <a:lnTo>
                  <a:pt x="8830" y="11803"/>
                </a:lnTo>
                <a:lnTo>
                  <a:pt x="8739" y="12030"/>
                </a:lnTo>
                <a:lnTo>
                  <a:pt x="8453" y="12256"/>
                </a:lnTo>
                <a:lnTo>
                  <a:pt x="8060" y="12377"/>
                </a:lnTo>
                <a:lnTo>
                  <a:pt x="8015" y="12392"/>
                </a:lnTo>
                <a:lnTo>
                  <a:pt x="8030" y="12588"/>
                </a:lnTo>
                <a:lnTo>
                  <a:pt x="7879" y="13313"/>
                </a:lnTo>
                <a:lnTo>
                  <a:pt x="7713" y="13599"/>
                </a:lnTo>
                <a:lnTo>
                  <a:pt x="7441" y="13841"/>
                </a:lnTo>
                <a:lnTo>
                  <a:pt x="7034" y="13992"/>
                </a:lnTo>
                <a:lnTo>
                  <a:pt x="6792" y="14037"/>
                </a:lnTo>
                <a:lnTo>
                  <a:pt x="6521" y="14052"/>
                </a:lnTo>
                <a:lnTo>
                  <a:pt x="6038" y="13992"/>
                </a:lnTo>
                <a:lnTo>
                  <a:pt x="5419" y="13750"/>
                </a:lnTo>
                <a:lnTo>
                  <a:pt x="4604" y="13086"/>
                </a:lnTo>
                <a:lnTo>
                  <a:pt x="4498" y="12935"/>
                </a:lnTo>
                <a:lnTo>
                  <a:pt x="4634" y="12920"/>
                </a:lnTo>
                <a:lnTo>
                  <a:pt x="5389" y="12754"/>
                </a:lnTo>
                <a:lnTo>
                  <a:pt x="5962" y="12558"/>
                </a:lnTo>
                <a:lnTo>
                  <a:pt x="6219" y="12437"/>
                </a:lnTo>
                <a:lnTo>
                  <a:pt x="6460" y="12301"/>
                </a:lnTo>
                <a:lnTo>
                  <a:pt x="6913" y="12135"/>
                </a:lnTo>
                <a:lnTo>
                  <a:pt x="7637" y="11984"/>
                </a:lnTo>
                <a:lnTo>
                  <a:pt x="8196" y="11924"/>
                </a:lnTo>
                <a:lnTo>
                  <a:pt x="8332" y="11894"/>
                </a:lnTo>
                <a:lnTo>
                  <a:pt x="8513" y="11803"/>
                </a:lnTo>
                <a:lnTo>
                  <a:pt x="8619" y="11577"/>
                </a:lnTo>
                <a:lnTo>
                  <a:pt x="8453" y="11034"/>
                </a:lnTo>
                <a:lnTo>
                  <a:pt x="8377" y="10928"/>
                </a:lnTo>
                <a:close/>
                <a:moveTo>
                  <a:pt x="23485" y="10943"/>
                </a:moveTo>
                <a:lnTo>
                  <a:pt x="23409" y="11049"/>
                </a:lnTo>
                <a:lnTo>
                  <a:pt x="23243" y="11577"/>
                </a:lnTo>
                <a:lnTo>
                  <a:pt x="23334" y="11818"/>
                </a:lnTo>
                <a:lnTo>
                  <a:pt x="23515" y="11909"/>
                </a:lnTo>
                <a:lnTo>
                  <a:pt x="23651" y="11939"/>
                </a:lnTo>
                <a:lnTo>
                  <a:pt x="24209" y="11984"/>
                </a:lnTo>
                <a:lnTo>
                  <a:pt x="24919" y="12135"/>
                </a:lnTo>
                <a:lnTo>
                  <a:pt x="25371" y="12301"/>
                </a:lnTo>
                <a:lnTo>
                  <a:pt x="25613" y="12437"/>
                </a:lnTo>
                <a:lnTo>
                  <a:pt x="25869" y="12558"/>
                </a:lnTo>
                <a:lnTo>
                  <a:pt x="26443" y="12754"/>
                </a:lnTo>
                <a:lnTo>
                  <a:pt x="27198" y="12920"/>
                </a:lnTo>
                <a:lnTo>
                  <a:pt x="27333" y="12935"/>
                </a:lnTo>
                <a:lnTo>
                  <a:pt x="27228" y="13086"/>
                </a:lnTo>
                <a:lnTo>
                  <a:pt x="26413" y="13750"/>
                </a:lnTo>
                <a:lnTo>
                  <a:pt x="25794" y="13992"/>
                </a:lnTo>
                <a:lnTo>
                  <a:pt x="25311" y="14052"/>
                </a:lnTo>
                <a:lnTo>
                  <a:pt x="25054" y="14037"/>
                </a:lnTo>
                <a:lnTo>
                  <a:pt x="24798" y="13992"/>
                </a:lnTo>
                <a:lnTo>
                  <a:pt x="24390" y="13841"/>
                </a:lnTo>
                <a:lnTo>
                  <a:pt x="24119" y="13599"/>
                </a:lnTo>
                <a:lnTo>
                  <a:pt x="23953" y="13313"/>
                </a:lnTo>
                <a:lnTo>
                  <a:pt x="23802" y="12588"/>
                </a:lnTo>
                <a:lnTo>
                  <a:pt x="23817" y="12392"/>
                </a:lnTo>
                <a:lnTo>
                  <a:pt x="23772" y="12377"/>
                </a:lnTo>
                <a:lnTo>
                  <a:pt x="23379" y="12256"/>
                </a:lnTo>
                <a:lnTo>
                  <a:pt x="23092" y="12030"/>
                </a:lnTo>
                <a:lnTo>
                  <a:pt x="23002" y="11803"/>
                </a:lnTo>
                <a:lnTo>
                  <a:pt x="23047" y="11517"/>
                </a:lnTo>
                <a:lnTo>
                  <a:pt x="23274" y="11154"/>
                </a:lnTo>
                <a:lnTo>
                  <a:pt x="23485" y="10943"/>
                </a:lnTo>
                <a:close/>
                <a:moveTo>
                  <a:pt x="14897" y="9705"/>
                </a:moveTo>
                <a:lnTo>
                  <a:pt x="15229" y="9751"/>
                </a:lnTo>
                <a:lnTo>
                  <a:pt x="15410" y="9887"/>
                </a:lnTo>
                <a:lnTo>
                  <a:pt x="15546" y="10053"/>
                </a:lnTo>
                <a:lnTo>
                  <a:pt x="15712" y="10581"/>
                </a:lnTo>
                <a:lnTo>
                  <a:pt x="15772" y="11381"/>
                </a:lnTo>
                <a:lnTo>
                  <a:pt x="15772" y="11547"/>
                </a:lnTo>
                <a:lnTo>
                  <a:pt x="15697" y="11184"/>
                </a:lnTo>
                <a:lnTo>
                  <a:pt x="15576" y="10792"/>
                </a:lnTo>
                <a:lnTo>
                  <a:pt x="15425" y="10686"/>
                </a:lnTo>
                <a:lnTo>
                  <a:pt x="15410" y="10717"/>
                </a:lnTo>
                <a:lnTo>
                  <a:pt x="15697" y="11532"/>
                </a:lnTo>
                <a:lnTo>
                  <a:pt x="15701" y="11573"/>
                </a:lnTo>
                <a:lnTo>
                  <a:pt x="15701" y="11573"/>
                </a:lnTo>
                <a:lnTo>
                  <a:pt x="15712" y="11562"/>
                </a:lnTo>
                <a:lnTo>
                  <a:pt x="15863" y="11547"/>
                </a:lnTo>
                <a:lnTo>
                  <a:pt x="16014" y="11562"/>
                </a:lnTo>
                <a:lnTo>
                  <a:pt x="16111" y="11667"/>
                </a:lnTo>
                <a:lnTo>
                  <a:pt x="16316" y="11517"/>
                </a:lnTo>
                <a:lnTo>
                  <a:pt x="16618" y="11184"/>
                </a:lnTo>
                <a:lnTo>
                  <a:pt x="16844" y="10792"/>
                </a:lnTo>
                <a:lnTo>
                  <a:pt x="16859" y="10732"/>
                </a:lnTo>
                <a:lnTo>
                  <a:pt x="16829" y="10671"/>
                </a:lnTo>
                <a:lnTo>
                  <a:pt x="16738" y="10656"/>
                </a:lnTo>
                <a:lnTo>
                  <a:pt x="16572" y="10792"/>
                </a:lnTo>
                <a:lnTo>
                  <a:pt x="16225" y="11335"/>
                </a:lnTo>
                <a:lnTo>
                  <a:pt x="16165" y="11471"/>
                </a:lnTo>
                <a:lnTo>
                  <a:pt x="16271" y="11049"/>
                </a:lnTo>
                <a:lnTo>
                  <a:pt x="16376" y="10807"/>
                </a:lnTo>
                <a:lnTo>
                  <a:pt x="16346" y="10777"/>
                </a:lnTo>
                <a:lnTo>
                  <a:pt x="16286" y="10792"/>
                </a:lnTo>
                <a:lnTo>
                  <a:pt x="16195" y="10943"/>
                </a:lnTo>
                <a:lnTo>
                  <a:pt x="16059" y="11426"/>
                </a:lnTo>
                <a:lnTo>
                  <a:pt x="16029" y="11547"/>
                </a:lnTo>
                <a:lnTo>
                  <a:pt x="16029" y="11215"/>
                </a:lnTo>
                <a:lnTo>
                  <a:pt x="16180" y="10520"/>
                </a:lnTo>
                <a:lnTo>
                  <a:pt x="16301" y="10203"/>
                </a:lnTo>
                <a:lnTo>
                  <a:pt x="16346" y="10083"/>
                </a:lnTo>
                <a:lnTo>
                  <a:pt x="16542" y="9902"/>
                </a:lnTo>
                <a:lnTo>
                  <a:pt x="16784" y="9811"/>
                </a:lnTo>
                <a:lnTo>
                  <a:pt x="17040" y="9796"/>
                </a:lnTo>
                <a:lnTo>
                  <a:pt x="17161" y="9826"/>
                </a:lnTo>
                <a:lnTo>
                  <a:pt x="17282" y="9871"/>
                </a:lnTo>
                <a:lnTo>
                  <a:pt x="17538" y="10037"/>
                </a:lnTo>
                <a:lnTo>
                  <a:pt x="17735" y="10279"/>
                </a:lnTo>
                <a:lnTo>
                  <a:pt x="17780" y="10611"/>
                </a:lnTo>
                <a:lnTo>
                  <a:pt x="17704" y="10807"/>
                </a:lnTo>
                <a:lnTo>
                  <a:pt x="17584" y="11003"/>
                </a:lnTo>
                <a:lnTo>
                  <a:pt x="17146" y="11320"/>
                </a:lnTo>
                <a:lnTo>
                  <a:pt x="16406" y="11637"/>
                </a:lnTo>
                <a:lnTo>
                  <a:pt x="16255" y="11683"/>
                </a:lnTo>
                <a:lnTo>
                  <a:pt x="16572" y="11501"/>
                </a:lnTo>
                <a:lnTo>
                  <a:pt x="16904" y="11260"/>
                </a:lnTo>
                <a:lnTo>
                  <a:pt x="16965" y="11079"/>
                </a:lnTo>
                <a:lnTo>
                  <a:pt x="16935" y="11079"/>
                </a:lnTo>
                <a:lnTo>
                  <a:pt x="16240" y="11592"/>
                </a:lnTo>
                <a:lnTo>
                  <a:pt x="16113" y="11668"/>
                </a:lnTo>
                <a:lnTo>
                  <a:pt x="16113" y="11668"/>
                </a:lnTo>
                <a:lnTo>
                  <a:pt x="16210" y="11773"/>
                </a:lnTo>
                <a:lnTo>
                  <a:pt x="16240" y="11924"/>
                </a:lnTo>
                <a:lnTo>
                  <a:pt x="16219" y="12030"/>
                </a:lnTo>
                <a:lnTo>
                  <a:pt x="16391" y="12166"/>
                </a:lnTo>
                <a:lnTo>
                  <a:pt x="16784" y="12377"/>
                </a:lnTo>
                <a:lnTo>
                  <a:pt x="17206" y="12482"/>
                </a:lnTo>
                <a:lnTo>
                  <a:pt x="17282" y="12482"/>
                </a:lnTo>
                <a:lnTo>
                  <a:pt x="17327" y="12437"/>
                </a:lnTo>
                <a:lnTo>
                  <a:pt x="17312" y="12347"/>
                </a:lnTo>
                <a:lnTo>
                  <a:pt x="17146" y="12226"/>
                </a:lnTo>
                <a:lnTo>
                  <a:pt x="16542" y="12045"/>
                </a:lnTo>
                <a:lnTo>
                  <a:pt x="16391" y="12015"/>
                </a:lnTo>
                <a:lnTo>
                  <a:pt x="16814" y="12015"/>
                </a:lnTo>
                <a:lnTo>
                  <a:pt x="17070" y="12030"/>
                </a:lnTo>
                <a:lnTo>
                  <a:pt x="17086" y="11999"/>
                </a:lnTo>
                <a:lnTo>
                  <a:pt x="17055" y="11954"/>
                </a:lnTo>
                <a:lnTo>
                  <a:pt x="16889" y="11909"/>
                </a:lnTo>
                <a:lnTo>
                  <a:pt x="16391" y="11894"/>
                </a:lnTo>
                <a:lnTo>
                  <a:pt x="16271" y="11894"/>
                </a:lnTo>
                <a:lnTo>
                  <a:pt x="16587" y="11818"/>
                </a:lnTo>
                <a:lnTo>
                  <a:pt x="17312" y="11788"/>
                </a:lnTo>
                <a:lnTo>
                  <a:pt x="17644" y="11803"/>
                </a:lnTo>
                <a:lnTo>
                  <a:pt x="17795" y="11849"/>
                </a:lnTo>
                <a:lnTo>
                  <a:pt x="18006" y="11999"/>
                </a:lnTo>
                <a:lnTo>
                  <a:pt x="18157" y="12211"/>
                </a:lnTo>
                <a:lnTo>
                  <a:pt x="18233" y="12452"/>
                </a:lnTo>
                <a:lnTo>
                  <a:pt x="18233" y="12588"/>
                </a:lnTo>
                <a:lnTo>
                  <a:pt x="18233" y="12709"/>
                </a:lnTo>
                <a:lnTo>
                  <a:pt x="18142" y="12996"/>
                </a:lnTo>
                <a:lnTo>
                  <a:pt x="17946" y="13237"/>
                </a:lnTo>
                <a:lnTo>
                  <a:pt x="17629" y="13373"/>
                </a:lnTo>
                <a:lnTo>
                  <a:pt x="17433" y="13358"/>
                </a:lnTo>
                <a:lnTo>
                  <a:pt x="17206" y="13282"/>
                </a:lnTo>
                <a:lnTo>
                  <a:pt x="16784" y="12935"/>
                </a:lnTo>
                <a:lnTo>
                  <a:pt x="16301" y="12301"/>
                </a:lnTo>
                <a:lnTo>
                  <a:pt x="16225" y="12166"/>
                </a:lnTo>
                <a:lnTo>
                  <a:pt x="16467" y="12422"/>
                </a:lnTo>
                <a:lnTo>
                  <a:pt x="16784" y="12679"/>
                </a:lnTo>
                <a:lnTo>
                  <a:pt x="16965" y="12694"/>
                </a:lnTo>
                <a:lnTo>
                  <a:pt x="16980" y="12648"/>
                </a:lnTo>
                <a:lnTo>
                  <a:pt x="16301" y="12135"/>
                </a:lnTo>
                <a:lnTo>
                  <a:pt x="16217" y="12041"/>
                </a:lnTo>
                <a:lnTo>
                  <a:pt x="16210" y="12075"/>
                </a:lnTo>
                <a:lnTo>
                  <a:pt x="16014" y="12271"/>
                </a:lnTo>
                <a:lnTo>
                  <a:pt x="15925" y="12289"/>
                </a:lnTo>
                <a:lnTo>
                  <a:pt x="15925" y="12289"/>
                </a:lnTo>
                <a:lnTo>
                  <a:pt x="16104" y="12543"/>
                </a:lnTo>
                <a:lnTo>
                  <a:pt x="16406" y="13207"/>
                </a:lnTo>
                <a:lnTo>
                  <a:pt x="16497" y="13524"/>
                </a:lnTo>
                <a:lnTo>
                  <a:pt x="16527" y="13660"/>
                </a:lnTo>
                <a:lnTo>
                  <a:pt x="16482" y="13916"/>
                </a:lnTo>
                <a:lnTo>
                  <a:pt x="16331" y="14128"/>
                </a:lnTo>
                <a:lnTo>
                  <a:pt x="16135" y="14294"/>
                </a:lnTo>
                <a:lnTo>
                  <a:pt x="16014" y="14339"/>
                </a:lnTo>
                <a:lnTo>
                  <a:pt x="15893" y="14369"/>
                </a:lnTo>
                <a:lnTo>
                  <a:pt x="15591" y="14399"/>
                </a:lnTo>
                <a:lnTo>
                  <a:pt x="15289" y="14309"/>
                </a:lnTo>
                <a:lnTo>
                  <a:pt x="15048" y="14067"/>
                </a:lnTo>
                <a:lnTo>
                  <a:pt x="14988" y="13871"/>
                </a:lnTo>
                <a:lnTo>
                  <a:pt x="14973" y="13629"/>
                </a:lnTo>
                <a:lnTo>
                  <a:pt x="15139" y="13116"/>
                </a:lnTo>
                <a:lnTo>
                  <a:pt x="15546" y="12422"/>
                </a:lnTo>
                <a:lnTo>
                  <a:pt x="15652" y="12301"/>
                </a:lnTo>
                <a:lnTo>
                  <a:pt x="15501" y="12633"/>
                </a:lnTo>
                <a:lnTo>
                  <a:pt x="15380" y="13026"/>
                </a:lnTo>
                <a:lnTo>
                  <a:pt x="15425" y="13192"/>
                </a:lnTo>
                <a:lnTo>
                  <a:pt x="15471" y="13192"/>
                </a:lnTo>
                <a:lnTo>
                  <a:pt x="15712" y="12347"/>
                </a:lnTo>
                <a:lnTo>
                  <a:pt x="15750" y="12279"/>
                </a:lnTo>
                <a:lnTo>
                  <a:pt x="15750" y="12279"/>
                </a:lnTo>
                <a:lnTo>
                  <a:pt x="15712" y="12271"/>
                </a:lnTo>
                <a:lnTo>
                  <a:pt x="15501" y="12075"/>
                </a:lnTo>
                <a:lnTo>
                  <a:pt x="15486" y="11924"/>
                </a:lnTo>
                <a:lnTo>
                  <a:pt x="15501" y="11773"/>
                </a:lnTo>
                <a:lnTo>
                  <a:pt x="15565" y="11709"/>
                </a:lnTo>
                <a:lnTo>
                  <a:pt x="15565" y="11709"/>
                </a:lnTo>
                <a:lnTo>
                  <a:pt x="15274" y="11607"/>
                </a:lnTo>
                <a:lnTo>
                  <a:pt x="14656" y="11230"/>
                </a:lnTo>
                <a:lnTo>
                  <a:pt x="14384" y="11034"/>
                </a:lnTo>
                <a:lnTo>
                  <a:pt x="14278" y="10943"/>
                </a:lnTo>
                <a:lnTo>
                  <a:pt x="14158" y="10702"/>
                </a:lnTo>
                <a:lnTo>
                  <a:pt x="14158" y="10445"/>
                </a:lnTo>
                <a:lnTo>
                  <a:pt x="14233" y="10188"/>
                </a:lnTo>
                <a:lnTo>
                  <a:pt x="14293" y="10098"/>
                </a:lnTo>
                <a:lnTo>
                  <a:pt x="14369" y="9992"/>
                </a:lnTo>
                <a:lnTo>
                  <a:pt x="14610" y="9796"/>
                </a:lnTo>
                <a:lnTo>
                  <a:pt x="14897" y="9705"/>
                </a:lnTo>
                <a:close/>
                <a:moveTo>
                  <a:pt x="20059" y="14263"/>
                </a:moveTo>
                <a:lnTo>
                  <a:pt x="20964" y="14414"/>
                </a:lnTo>
                <a:lnTo>
                  <a:pt x="21523" y="14641"/>
                </a:lnTo>
                <a:lnTo>
                  <a:pt x="21477" y="14731"/>
                </a:lnTo>
                <a:lnTo>
                  <a:pt x="21176" y="15124"/>
                </a:lnTo>
                <a:lnTo>
                  <a:pt x="20904" y="15305"/>
                </a:lnTo>
                <a:lnTo>
                  <a:pt x="20768" y="15320"/>
                </a:lnTo>
                <a:lnTo>
                  <a:pt x="20587" y="15275"/>
                </a:lnTo>
                <a:lnTo>
                  <a:pt x="20059" y="15109"/>
                </a:lnTo>
                <a:lnTo>
                  <a:pt x="19515" y="15109"/>
                </a:lnTo>
                <a:lnTo>
                  <a:pt x="19123" y="15214"/>
                </a:lnTo>
                <a:lnTo>
                  <a:pt x="18700" y="15486"/>
                </a:lnTo>
                <a:lnTo>
                  <a:pt x="18263" y="15924"/>
                </a:lnTo>
                <a:lnTo>
                  <a:pt x="18051" y="16241"/>
                </a:lnTo>
                <a:lnTo>
                  <a:pt x="18051" y="16150"/>
                </a:lnTo>
                <a:lnTo>
                  <a:pt x="18217" y="15592"/>
                </a:lnTo>
                <a:lnTo>
                  <a:pt x="18459" y="15154"/>
                </a:lnTo>
                <a:lnTo>
                  <a:pt x="18821" y="14716"/>
                </a:lnTo>
                <a:lnTo>
                  <a:pt x="19349" y="14399"/>
                </a:lnTo>
                <a:lnTo>
                  <a:pt x="20059" y="14263"/>
                </a:lnTo>
                <a:close/>
                <a:moveTo>
                  <a:pt x="11245" y="14263"/>
                </a:moveTo>
                <a:lnTo>
                  <a:pt x="11954" y="14399"/>
                </a:lnTo>
                <a:lnTo>
                  <a:pt x="12482" y="14731"/>
                </a:lnTo>
                <a:lnTo>
                  <a:pt x="12844" y="15154"/>
                </a:lnTo>
                <a:lnTo>
                  <a:pt x="13086" y="15607"/>
                </a:lnTo>
                <a:lnTo>
                  <a:pt x="13267" y="16165"/>
                </a:lnTo>
                <a:lnTo>
                  <a:pt x="13282" y="16256"/>
                </a:lnTo>
                <a:lnTo>
                  <a:pt x="13056" y="15939"/>
                </a:lnTo>
                <a:lnTo>
                  <a:pt x="12618" y="15486"/>
                </a:lnTo>
                <a:lnTo>
                  <a:pt x="12195" y="15229"/>
                </a:lnTo>
                <a:lnTo>
                  <a:pt x="11803" y="15109"/>
                </a:lnTo>
                <a:lnTo>
                  <a:pt x="11260" y="15109"/>
                </a:lnTo>
                <a:lnTo>
                  <a:pt x="10716" y="15275"/>
                </a:lnTo>
                <a:lnTo>
                  <a:pt x="10565" y="15320"/>
                </a:lnTo>
                <a:lnTo>
                  <a:pt x="10415" y="15305"/>
                </a:lnTo>
                <a:lnTo>
                  <a:pt x="10143" y="15124"/>
                </a:lnTo>
                <a:lnTo>
                  <a:pt x="9826" y="14731"/>
                </a:lnTo>
                <a:lnTo>
                  <a:pt x="9781" y="14641"/>
                </a:lnTo>
                <a:lnTo>
                  <a:pt x="10339" y="14414"/>
                </a:lnTo>
                <a:lnTo>
                  <a:pt x="11245" y="14263"/>
                </a:lnTo>
                <a:close/>
                <a:moveTo>
                  <a:pt x="10430" y="18670"/>
                </a:moveTo>
                <a:lnTo>
                  <a:pt x="10430" y="18670"/>
                </a:lnTo>
                <a:lnTo>
                  <a:pt x="10430" y="18670"/>
                </a:lnTo>
                <a:close/>
                <a:moveTo>
                  <a:pt x="20964" y="18670"/>
                </a:moveTo>
                <a:lnTo>
                  <a:pt x="20964" y="18670"/>
                </a:lnTo>
                <a:lnTo>
                  <a:pt x="20964" y="18670"/>
                </a:lnTo>
                <a:close/>
                <a:moveTo>
                  <a:pt x="10022" y="17810"/>
                </a:moveTo>
                <a:lnTo>
                  <a:pt x="10309" y="17931"/>
                </a:lnTo>
                <a:lnTo>
                  <a:pt x="10445" y="18097"/>
                </a:lnTo>
                <a:lnTo>
                  <a:pt x="10490" y="18203"/>
                </a:lnTo>
                <a:lnTo>
                  <a:pt x="10550" y="18474"/>
                </a:lnTo>
                <a:lnTo>
                  <a:pt x="10611" y="19048"/>
                </a:lnTo>
                <a:lnTo>
                  <a:pt x="10596" y="19304"/>
                </a:lnTo>
                <a:lnTo>
                  <a:pt x="10581" y="19199"/>
                </a:lnTo>
                <a:lnTo>
                  <a:pt x="10520" y="18806"/>
                </a:lnTo>
                <a:lnTo>
                  <a:pt x="10430" y="18670"/>
                </a:lnTo>
                <a:lnTo>
                  <a:pt x="10384" y="18701"/>
                </a:lnTo>
                <a:lnTo>
                  <a:pt x="10430" y="18897"/>
                </a:lnTo>
                <a:lnTo>
                  <a:pt x="10505" y="19229"/>
                </a:lnTo>
                <a:lnTo>
                  <a:pt x="10460" y="19108"/>
                </a:lnTo>
                <a:lnTo>
                  <a:pt x="10233" y="18655"/>
                </a:lnTo>
                <a:lnTo>
                  <a:pt x="10113" y="18535"/>
                </a:lnTo>
                <a:lnTo>
                  <a:pt x="10037" y="18535"/>
                </a:lnTo>
                <a:lnTo>
                  <a:pt x="10007" y="18580"/>
                </a:lnTo>
                <a:lnTo>
                  <a:pt x="10022" y="18625"/>
                </a:lnTo>
                <a:lnTo>
                  <a:pt x="10233" y="19078"/>
                </a:lnTo>
                <a:lnTo>
                  <a:pt x="10535" y="19395"/>
                </a:lnTo>
                <a:lnTo>
                  <a:pt x="10430" y="19319"/>
                </a:lnTo>
                <a:lnTo>
                  <a:pt x="9916" y="18852"/>
                </a:lnTo>
                <a:lnTo>
                  <a:pt x="9886" y="18852"/>
                </a:lnTo>
                <a:lnTo>
                  <a:pt x="9992" y="19078"/>
                </a:lnTo>
                <a:lnTo>
                  <a:pt x="10415" y="19380"/>
                </a:lnTo>
                <a:lnTo>
                  <a:pt x="10294" y="19335"/>
                </a:lnTo>
                <a:lnTo>
                  <a:pt x="9720" y="19018"/>
                </a:lnTo>
                <a:lnTo>
                  <a:pt x="9388" y="18731"/>
                </a:lnTo>
                <a:lnTo>
                  <a:pt x="9313" y="18565"/>
                </a:lnTo>
                <a:lnTo>
                  <a:pt x="9268" y="18399"/>
                </a:lnTo>
                <a:lnTo>
                  <a:pt x="9328" y="18142"/>
                </a:lnTo>
                <a:lnTo>
                  <a:pt x="9509" y="17946"/>
                </a:lnTo>
                <a:lnTo>
                  <a:pt x="9720" y="17840"/>
                </a:lnTo>
                <a:lnTo>
                  <a:pt x="9826" y="17825"/>
                </a:lnTo>
                <a:lnTo>
                  <a:pt x="10022" y="17810"/>
                </a:lnTo>
                <a:close/>
                <a:moveTo>
                  <a:pt x="21372" y="17810"/>
                </a:moveTo>
                <a:lnTo>
                  <a:pt x="21583" y="17825"/>
                </a:lnTo>
                <a:lnTo>
                  <a:pt x="21794" y="17886"/>
                </a:lnTo>
                <a:lnTo>
                  <a:pt x="22066" y="18142"/>
                </a:lnTo>
                <a:lnTo>
                  <a:pt x="22126" y="18399"/>
                </a:lnTo>
                <a:lnTo>
                  <a:pt x="22081" y="18565"/>
                </a:lnTo>
                <a:lnTo>
                  <a:pt x="22006" y="18731"/>
                </a:lnTo>
                <a:lnTo>
                  <a:pt x="21674" y="19018"/>
                </a:lnTo>
                <a:lnTo>
                  <a:pt x="21115" y="19335"/>
                </a:lnTo>
                <a:lnTo>
                  <a:pt x="20995" y="19380"/>
                </a:lnTo>
                <a:lnTo>
                  <a:pt x="21417" y="19078"/>
                </a:lnTo>
                <a:lnTo>
                  <a:pt x="21508" y="18852"/>
                </a:lnTo>
                <a:lnTo>
                  <a:pt x="21477" y="18852"/>
                </a:lnTo>
                <a:lnTo>
                  <a:pt x="20979" y="19319"/>
                </a:lnTo>
                <a:lnTo>
                  <a:pt x="20859" y="19395"/>
                </a:lnTo>
                <a:lnTo>
                  <a:pt x="21025" y="19244"/>
                </a:lnTo>
                <a:lnTo>
                  <a:pt x="21236" y="18957"/>
                </a:lnTo>
                <a:lnTo>
                  <a:pt x="21387" y="18625"/>
                </a:lnTo>
                <a:lnTo>
                  <a:pt x="21387" y="18580"/>
                </a:lnTo>
                <a:lnTo>
                  <a:pt x="21357" y="18535"/>
                </a:lnTo>
                <a:lnTo>
                  <a:pt x="21281" y="18535"/>
                </a:lnTo>
                <a:lnTo>
                  <a:pt x="21161" y="18655"/>
                </a:lnTo>
                <a:lnTo>
                  <a:pt x="20934" y="19108"/>
                </a:lnTo>
                <a:lnTo>
                  <a:pt x="20904" y="19229"/>
                </a:lnTo>
                <a:lnTo>
                  <a:pt x="20949" y="18897"/>
                </a:lnTo>
                <a:lnTo>
                  <a:pt x="21010" y="18701"/>
                </a:lnTo>
                <a:lnTo>
                  <a:pt x="20964" y="18670"/>
                </a:lnTo>
                <a:lnTo>
                  <a:pt x="20889" y="18806"/>
                </a:lnTo>
                <a:lnTo>
                  <a:pt x="20813" y="19199"/>
                </a:lnTo>
                <a:lnTo>
                  <a:pt x="20798" y="19304"/>
                </a:lnTo>
                <a:lnTo>
                  <a:pt x="20783" y="19048"/>
                </a:lnTo>
                <a:lnTo>
                  <a:pt x="20844" y="18474"/>
                </a:lnTo>
                <a:lnTo>
                  <a:pt x="20919" y="18203"/>
                </a:lnTo>
                <a:lnTo>
                  <a:pt x="20949" y="18097"/>
                </a:lnTo>
                <a:lnTo>
                  <a:pt x="21085" y="17931"/>
                </a:lnTo>
                <a:lnTo>
                  <a:pt x="21372" y="17810"/>
                </a:lnTo>
                <a:close/>
                <a:moveTo>
                  <a:pt x="19953" y="17931"/>
                </a:moveTo>
                <a:lnTo>
                  <a:pt x="20104" y="18021"/>
                </a:lnTo>
                <a:lnTo>
                  <a:pt x="20240" y="18142"/>
                </a:lnTo>
                <a:lnTo>
                  <a:pt x="20436" y="18535"/>
                </a:lnTo>
                <a:lnTo>
                  <a:pt x="20587" y="19153"/>
                </a:lnTo>
                <a:lnTo>
                  <a:pt x="20602" y="19274"/>
                </a:lnTo>
                <a:lnTo>
                  <a:pt x="20406" y="18791"/>
                </a:lnTo>
                <a:lnTo>
                  <a:pt x="20210" y="18625"/>
                </a:lnTo>
                <a:lnTo>
                  <a:pt x="20195" y="18655"/>
                </a:lnTo>
                <a:lnTo>
                  <a:pt x="20527" y="19259"/>
                </a:lnTo>
                <a:lnTo>
                  <a:pt x="20572" y="19395"/>
                </a:lnTo>
                <a:lnTo>
                  <a:pt x="20466" y="19199"/>
                </a:lnTo>
                <a:lnTo>
                  <a:pt x="20255" y="18912"/>
                </a:lnTo>
                <a:lnTo>
                  <a:pt x="19983" y="18686"/>
                </a:lnTo>
                <a:lnTo>
                  <a:pt x="19938" y="18670"/>
                </a:lnTo>
                <a:lnTo>
                  <a:pt x="19878" y="18686"/>
                </a:lnTo>
                <a:lnTo>
                  <a:pt x="19863" y="18761"/>
                </a:lnTo>
                <a:lnTo>
                  <a:pt x="19938" y="18912"/>
                </a:lnTo>
                <a:lnTo>
                  <a:pt x="20330" y="19244"/>
                </a:lnTo>
                <a:lnTo>
                  <a:pt x="20421" y="19319"/>
                </a:lnTo>
                <a:lnTo>
                  <a:pt x="20119" y="19168"/>
                </a:lnTo>
                <a:lnTo>
                  <a:pt x="19938" y="19063"/>
                </a:lnTo>
                <a:lnTo>
                  <a:pt x="19893" y="19108"/>
                </a:lnTo>
                <a:lnTo>
                  <a:pt x="20029" y="19229"/>
                </a:lnTo>
                <a:lnTo>
                  <a:pt x="20376" y="19395"/>
                </a:lnTo>
                <a:lnTo>
                  <a:pt x="20466" y="19425"/>
                </a:lnTo>
                <a:lnTo>
                  <a:pt x="20466" y="19425"/>
                </a:lnTo>
                <a:lnTo>
                  <a:pt x="20210" y="19395"/>
                </a:lnTo>
                <a:lnTo>
                  <a:pt x="19681" y="19184"/>
                </a:lnTo>
                <a:lnTo>
                  <a:pt x="19440" y="19048"/>
                </a:lnTo>
                <a:lnTo>
                  <a:pt x="19349" y="18987"/>
                </a:lnTo>
                <a:lnTo>
                  <a:pt x="19229" y="18821"/>
                </a:lnTo>
                <a:lnTo>
                  <a:pt x="19183" y="18504"/>
                </a:lnTo>
                <a:lnTo>
                  <a:pt x="19259" y="18323"/>
                </a:lnTo>
                <a:lnTo>
                  <a:pt x="19304" y="18218"/>
                </a:lnTo>
                <a:lnTo>
                  <a:pt x="19470" y="18037"/>
                </a:lnTo>
                <a:lnTo>
                  <a:pt x="19697" y="17931"/>
                </a:lnTo>
                <a:close/>
                <a:moveTo>
                  <a:pt x="11682" y="17946"/>
                </a:moveTo>
                <a:lnTo>
                  <a:pt x="12014" y="18157"/>
                </a:lnTo>
                <a:lnTo>
                  <a:pt x="12120" y="18338"/>
                </a:lnTo>
                <a:lnTo>
                  <a:pt x="12195" y="18535"/>
                </a:lnTo>
                <a:lnTo>
                  <a:pt x="12150" y="18836"/>
                </a:lnTo>
                <a:lnTo>
                  <a:pt x="12029" y="19002"/>
                </a:lnTo>
                <a:lnTo>
                  <a:pt x="11939" y="19078"/>
                </a:lnTo>
                <a:lnTo>
                  <a:pt x="11713" y="19199"/>
                </a:lnTo>
                <a:lnTo>
                  <a:pt x="11184" y="19410"/>
                </a:lnTo>
                <a:lnTo>
                  <a:pt x="10943" y="19455"/>
                </a:lnTo>
                <a:lnTo>
                  <a:pt x="11018" y="19410"/>
                </a:lnTo>
                <a:lnTo>
                  <a:pt x="11380" y="19244"/>
                </a:lnTo>
                <a:lnTo>
                  <a:pt x="11501" y="19123"/>
                </a:lnTo>
                <a:lnTo>
                  <a:pt x="11471" y="19093"/>
                </a:lnTo>
                <a:lnTo>
                  <a:pt x="11290" y="19199"/>
                </a:lnTo>
                <a:lnTo>
                  <a:pt x="10973" y="19335"/>
                </a:lnTo>
                <a:lnTo>
                  <a:pt x="10973" y="19335"/>
                </a:lnTo>
                <a:lnTo>
                  <a:pt x="11079" y="19259"/>
                </a:lnTo>
                <a:lnTo>
                  <a:pt x="11456" y="18927"/>
                </a:lnTo>
                <a:lnTo>
                  <a:pt x="11547" y="18776"/>
                </a:lnTo>
                <a:lnTo>
                  <a:pt x="11516" y="18716"/>
                </a:lnTo>
                <a:lnTo>
                  <a:pt x="11471" y="18701"/>
                </a:lnTo>
                <a:lnTo>
                  <a:pt x="11411" y="18716"/>
                </a:lnTo>
                <a:lnTo>
                  <a:pt x="11033" y="19048"/>
                </a:lnTo>
                <a:lnTo>
                  <a:pt x="10822" y="19410"/>
                </a:lnTo>
                <a:lnTo>
                  <a:pt x="10867" y="19274"/>
                </a:lnTo>
                <a:lnTo>
                  <a:pt x="11184" y="18670"/>
                </a:lnTo>
                <a:lnTo>
                  <a:pt x="11169" y="18655"/>
                </a:lnTo>
                <a:lnTo>
                  <a:pt x="10973" y="18806"/>
                </a:lnTo>
                <a:lnTo>
                  <a:pt x="10792" y="19304"/>
                </a:lnTo>
                <a:lnTo>
                  <a:pt x="10792" y="19168"/>
                </a:lnTo>
                <a:lnTo>
                  <a:pt x="10943" y="18550"/>
                </a:lnTo>
                <a:lnTo>
                  <a:pt x="11139" y="18157"/>
                </a:lnTo>
                <a:lnTo>
                  <a:pt x="11275" y="18037"/>
                </a:lnTo>
                <a:lnTo>
                  <a:pt x="11426" y="17946"/>
                </a:lnTo>
                <a:close/>
                <a:moveTo>
                  <a:pt x="40706" y="16482"/>
                </a:moveTo>
                <a:lnTo>
                  <a:pt x="40977" y="16497"/>
                </a:lnTo>
                <a:lnTo>
                  <a:pt x="41460" y="16693"/>
                </a:lnTo>
                <a:lnTo>
                  <a:pt x="42170" y="17222"/>
                </a:lnTo>
                <a:lnTo>
                  <a:pt x="42803" y="17886"/>
                </a:lnTo>
                <a:lnTo>
                  <a:pt x="43045" y="18203"/>
                </a:lnTo>
                <a:lnTo>
                  <a:pt x="43060" y="18142"/>
                </a:lnTo>
                <a:lnTo>
                  <a:pt x="42985" y="17629"/>
                </a:lnTo>
                <a:lnTo>
                  <a:pt x="42728" y="17040"/>
                </a:lnTo>
                <a:lnTo>
                  <a:pt x="42487" y="16678"/>
                </a:lnTo>
                <a:lnTo>
                  <a:pt x="42577" y="16739"/>
                </a:lnTo>
                <a:lnTo>
                  <a:pt x="43105" y="17267"/>
                </a:lnTo>
                <a:lnTo>
                  <a:pt x="43498" y="17855"/>
                </a:lnTo>
                <a:lnTo>
                  <a:pt x="43664" y="18248"/>
                </a:lnTo>
                <a:lnTo>
                  <a:pt x="43785" y="18520"/>
                </a:lnTo>
                <a:lnTo>
                  <a:pt x="43875" y="18987"/>
                </a:lnTo>
                <a:lnTo>
                  <a:pt x="43875" y="19410"/>
                </a:lnTo>
                <a:lnTo>
                  <a:pt x="43860" y="19470"/>
                </a:lnTo>
                <a:lnTo>
                  <a:pt x="43830" y="19395"/>
                </a:lnTo>
                <a:lnTo>
                  <a:pt x="43709" y="19078"/>
                </a:lnTo>
                <a:lnTo>
                  <a:pt x="43588" y="18942"/>
                </a:lnTo>
                <a:lnTo>
                  <a:pt x="43543" y="18942"/>
                </a:lnTo>
                <a:lnTo>
                  <a:pt x="43483" y="18972"/>
                </a:lnTo>
                <a:lnTo>
                  <a:pt x="43468" y="19153"/>
                </a:lnTo>
                <a:lnTo>
                  <a:pt x="43513" y="19470"/>
                </a:lnTo>
                <a:lnTo>
                  <a:pt x="43543" y="19546"/>
                </a:lnTo>
                <a:lnTo>
                  <a:pt x="43498" y="19470"/>
                </a:lnTo>
                <a:lnTo>
                  <a:pt x="43317" y="19168"/>
                </a:lnTo>
                <a:lnTo>
                  <a:pt x="43181" y="19063"/>
                </a:lnTo>
                <a:lnTo>
                  <a:pt x="43105" y="19063"/>
                </a:lnTo>
                <a:lnTo>
                  <a:pt x="43045" y="19123"/>
                </a:lnTo>
                <a:lnTo>
                  <a:pt x="43015" y="19319"/>
                </a:lnTo>
                <a:lnTo>
                  <a:pt x="43060" y="19667"/>
                </a:lnTo>
                <a:lnTo>
                  <a:pt x="43090" y="19727"/>
                </a:lnTo>
                <a:lnTo>
                  <a:pt x="43045" y="19651"/>
                </a:lnTo>
                <a:lnTo>
                  <a:pt x="42849" y="19335"/>
                </a:lnTo>
                <a:lnTo>
                  <a:pt x="42698" y="19244"/>
                </a:lnTo>
                <a:lnTo>
                  <a:pt x="42607" y="19289"/>
                </a:lnTo>
                <a:lnTo>
                  <a:pt x="42547" y="19395"/>
                </a:lnTo>
                <a:lnTo>
                  <a:pt x="42547" y="19606"/>
                </a:lnTo>
                <a:lnTo>
                  <a:pt x="42668" y="19878"/>
                </a:lnTo>
                <a:lnTo>
                  <a:pt x="42637" y="19848"/>
                </a:lnTo>
                <a:lnTo>
                  <a:pt x="42305" y="19561"/>
                </a:lnTo>
                <a:lnTo>
                  <a:pt x="42079" y="19485"/>
                </a:lnTo>
                <a:lnTo>
                  <a:pt x="41988" y="19546"/>
                </a:lnTo>
                <a:lnTo>
                  <a:pt x="41928" y="19636"/>
                </a:lnTo>
                <a:lnTo>
                  <a:pt x="41973" y="19833"/>
                </a:lnTo>
                <a:lnTo>
                  <a:pt x="42230" y="20165"/>
                </a:lnTo>
                <a:lnTo>
                  <a:pt x="42456" y="20361"/>
                </a:lnTo>
                <a:lnTo>
                  <a:pt x="42366" y="20346"/>
                </a:lnTo>
                <a:lnTo>
                  <a:pt x="41687" y="20044"/>
                </a:lnTo>
                <a:lnTo>
                  <a:pt x="41053" y="19561"/>
                </a:lnTo>
                <a:lnTo>
                  <a:pt x="40690" y="19184"/>
                </a:lnTo>
                <a:lnTo>
                  <a:pt x="40540" y="19002"/>
                </a:lnTo>
                <a:lnTo>
                  <a:pt x="40313" y="18595"/>
                </a:lnTo>
                <a:lnTo>
                  <a:pt x="40162" y="18187"/>
                </a:lnTo>
                <a:lnTo>
                  <a:pt x="40102" y="17795"/>
                </a:lnTo>
                <a:lnTo>
                  <a:pt x="40132" y="17237"/>
                </a:lnTo>
                <a:lnTo>
                  <a:pt x="40313" y="16799"/>
                </a:lnTo>
                <a:lnTo>
                  <a:pt x="40479" y="16588"/>
                </a:lnTo>
                <a:lnTo>
                  <a:pt x="40600" y="16527"/>
                </a:lnTo>
                <a:lnTo>
                  <a:pt x="40706" y="16482"/>
                </a:lnTo>
                <a:close/>
                <a:moveTo>
                  <a:pt x="11743" y="19591"/>
                </a:moveTo>
                <a:lnTo>
                  <a:pt x="12165" y="19651"/>
                </a:lnTo>
                <a:lnTo>
                  <a:pt x="12331" y="19757"/>
                </a:lnTo>
                <a:lnTo>
                  <a:pt x="12452" y="19863"/>
                </a:lnTo>
                <a:lnTo>
                  <a:pt x="12543" y="20104"/>
                </a:lnTo>
                <a:lnTo>
                  <a:pt x="12452" y="20482"/>
                </a:lnTo>
                <a:lnTo>
                  <a:pt x="12316" y="20663"/>
                </a:lnTo>
                <a:lnTo>
                  <a:pt x="12150" y="20753"/>
                </a:lnTo>
                <a:lnTo>
                  <a:pt x="11848" y="20798"/>
                </a:lnTo>
                <a:lnTo>
                  <a:pt x="11652" y="20738"/>
                </a:lnTo>
                <a:lnTo>
                  <a:pt x="11562" y="20678"/>
                </a:lnTo>
                <a:lnTo>
                  <a:pt x="11350" y="20497"/>
                </a:lnTo>
                <a:lnTo>
                  <a:pt x="10988" y="20059"/>
                </a:lnTo>
                <a:lnTo>
                  <a:pt x="10867" y="19833"/>
                </a:lnTo>
                <a:lnTo>
                  <a:pt x="10928" y="19893"/>
                </a:lnTo>
                <a:lnTo>
                  <a:pt x="11199" y="20180"/>
                </a:lnTo>
                <a:lnTo>
                  <a:pt x="11350" y="20270"/>
                </a:lnTo>
                <a:lnTo>
                  <a:pt x="11365" y="20225"/>
                </a:lnTo>
                <a:lnTo>
                  <a:pt x="11214" y="20074"/>
                </a:lnTo>
                <a:lnTo>
                  <a:pt x="10988" y="19848"/>
                </a:lnTo>
                <a:lnTo>
                  <a:pt x="11094" y="19923"/>
                </a:lnTo>
                <a:lnTo>
                  <a:pt x="11531" y="20165"/>
                </a:lnTo>
                <a:lnTo>
                  <a:pt x="11697" y="20210"/>
                </a:lnTo>
                <a:lnTo>
                  <a:pt x="11743" y="20165"/>
                </a:lnTo>
                <a:lnTo>
                  <a:pt x="11743" y="20104"/>
                </a:lnTo>
                <a:lnTo>
                  <a:pt x="11713" y="20074"/>
                </a:lnTo>
                <a:lnTo>
                  <a:pt x="11275" y="19817"/>
                </a:lnTo>
                <a:lnTo>
                  <a:pt x="10867" y="19727"/>
                </a:lnTo>
                <a:lnTo>
                  <a:pt x="11003" y="19727"/>
                </a:lnTo>
                <a:lnTo>
                  <a:pt x="11667" y="19848"/>
                </a:lnTo>
                <a:lnTo>
                  <a:pt x="11697" y="19817"/>
                </a:lnTo>
                <a:lnTo>
                  <a:pt x="11486" y="19697"/>
                </a:lnTo>
                <a:lnTo>
                  <a:pt x="10973" y="19682"/>
                </a:lnTo>
                <a:lnTo>
                  <a:pt x="11094" y="19651"/>
                </a:lnTo>
                <a:lnTo>
                  <a:pt x="11743" y="19591"/>
                </a:lnTo>
                <a:close/>
                <a:moveTo>
                  <a:pt x="19681" y="19546"/>
                </a:moveTo>
                <a:lnTo>
                  <a:pt x="20315" y="19606"/>
                </a:lnTo>
                <a:lnTo>
                  <a:pt x="20451" y="19636"/>
                </a:lnTo>
                <a:lnTo>
                  <a:pt x="19923" y="19651"/>
                </a:lnTo>
                <a:lnTo>
                  <a:pt x="19727" y="19787"/>
                </a:lnTo>
                <a:lnTo>
                  <a:pt x="19742" y="19802"/>
                </a:lnTo>
                <a:lnTo>
                  <a:pt x="20421" y="19682"/>
                </a:lnTo>
                <a:lnTo>
                  <a:pt x="20557" y="19697"/>
                </a:lnTo>
                <a:lnTo>
                  <a:pt x="20330" y="19727"/>
                </a:lnTo>
                <a:lnTo>
                  <a:pt x="19998" y="19848"/>
                </a:lnTo>
                <a:lnTo>
                  <a:pt x="19697" y="20029"/>
                </a:lnTo>
                <a:lnTo>
                  <a:pt x="19666" y="20074"/>
                </a:lnTo>
                <a:lnTo>
                  <a:pt x="19666" y="20119"/>
                </a:lnTo>
                <a:lnTo>
                  <a:pt x="19727" y="20165"/>
                </a:lnTo>
                <a:lnTo>
                  <a:pt x="19893" y="20134"/>
                </a:lnTo>
                <a:lnTo>
                  <a:pt x="20330" y="19878"/>
                </a:lnTo>
                <a:lnTo>
                  <a:pt x="20421" y="19802"/>
                </a:lnTo>
                <a:lnTo>
                  <a:pt x="20421" y="19802"/>
                </a:lnTo>
                <a:lnTo>
                  <a:pt x="20195" y="20059"/>
                </a:lnTo>
                <a:lnTo>
                  <a:pt x="20044" y="20180"/>
                </a:lnTo>
                <a:lnTo>
                  <a:pt x="20074" y="20225"/>
                </a:lnTo>
                <a:lnTo>
                  <a:pt x="20225" y="20150"/>
                </a:lnTo>
                <a:lnTo>
                  <a:pt x="20496" y="19863"/>
                </a:lnTo>
                <a:lnTo>
                  <a:pt x="20557" y="19787"/>
                </a:lnTo>
                <a:lnTo>
                  <a:pt x="20421" y="20014"/>
                </a:lnTo>
                <a:lnTo>
                  <a:pt x="20059" y="20451"/>
                </a:lnTo>
                <a:lnTo>
                  <a:pt x="19863" y="20632"/>
                </a:lnTo>
                <a:lnTo>
                  <a:pt x="19772" y="20723"/>
                </a:lnTo>
                <a:lnTo>
                  <a:pt x="19576" y="20798"/>
                </a:lnTo>
                <a:lnTo>
                  <a:pt x="19259" y="20738"/>
                </a:lnTo>
                <a:lnTo>
                  <a:pt x="19108" y="20617"/>
                </a:lnTo>
                <a:lnTo>
                  <a:pt x="18957" y="20451"/>
                </a:lnTo>
                <a:lnTo>
                  <a:pt x="18866" y="20074"/>
                </a:lnTo>
                <a:lnTo>
                  <a:pt x="18957" y="19833"/>
                </a:lnTo>
                <a:lnTo>
                  <a:pt x="19093" y="19712"/>
                </a:lnTo>
                <a:lnTo>
                  <a:pt x="19244" y="19621"/>
                </a:lnTo>
                <a:lnTo>
                  <a:pt x="19681" y="19546"/>
                </a:lnTo>
                <a:close/>
                <a:moveTo>
                  <a:pt x="17704" y="16844"/>
                </a:moveTo>
                <a:lnTo>
                  <a:pt x="17674" y="17040"/>
                </a:lnTo>
                <a:lnTo>
                  <a:pt x="17448" y="18580"/>
                </a:lnTo>
                <a:lnTo>
                  <a:pt x="17433" y="19470"/>
                </a:lnTo>
                <a:lnTo>
                  <a:pt x="17448" y="20104"/>
                </a:lnTo>
                <a:lnTo>
                  <a:pt x="17568" y="21176"/>
                </a:lnTo>
                <a:lnTo>
                  <a:pt x="17780" y="22247"/>
                </a:lnTo>
                <a:lnTo>
                  <a:pt x="17825" y="22398"/>
                </a:lnTo>
                <a:lnTo>
                  <a:pt x="18006" y="22413"/>
                </a:lnTo>
                <a:lnTo>
                  <a:pt x="18338" y="22519"/>
                </a:lnTo>
                <a:lnTo>
                  <a:pt x="18716" y="22745"/>
                </a:lnTo>
                <a:lnTo>
                  <a:pt x="19123" y="23304"/>
                </a:lnTo>
                <a:lnTo>
                  <a:pt x="19168" y="23425"/>
                </a:lnTo>
                <a:lnTo>
                  <a:pt x="19108" y="23334"/>
                </a:lnTo>
                <a:lnTo>
                  <a:pt x="18806" y="23138"/>
                </a:lnTo>
                <a:lnTo>
                  <a:pt x="18051" y="22866"/>
                </a:lnTo>
                <a:lnTo>
                  <a:pt x="16965" y="22685"/>
                </a:lnTo>
                <a:lnTo>
                  <a:pt x="16135" y="22640"/>
                </a:lnTo>
                <a:lnTo>
                  <a:pt x="15274" y="22670"/>
                </a:lnTo>
                <a:lnTo>
                  <a:pt x="14399" y="22821"/>
                </a:lnTo>
                <a:lnTo>
                  <a:pt x="13976" y="22957"/>
                </a:lnTo>
                <a:lnTo>
                  <a:pt x="13690" y="23062"/>
                </a:lnTo>
                <a:lnTo>
                  <a:pt x="13297" y="23259"/>
                </a:lnTo>
                <a:lnTo>
                  <a:pt x="13010" y="23515"/>
                </a:lnTo>
                <a:lnTo>
                  <a:pt x="12995" y="23560"/>
                </a:lnTo>
                <a:lnTo>
                  <a:pt x="12995" y="23470"/>
                </a:lnTo>
                <a:lnTo>
                  <a:pt x="13071" y="23243"/>
                </a:lnTo>
                <a:lnTo>
                  <a:pt x="13358" y="22881"/>
                </a:lnTo>
                <a:lnTo>
                  <a:pt x="13614" y="22715"/>
                </a:lnTo>
                <a:lnTo>
                  <a:pt x="13750" y="22625"/>
                </a:lnTo>
                <a:lnTo>
                  <a:pt x="13916" y="22338"/>
                </a:lnTo>
                <a:lnTo>
                  <a:pt x="14052" y="21704"/>
                </a:lnTo>
                <a:lnTo>
                  <a:pt x="14142" y="21236"/>
                </a:lnTo>
                <a:lnTo>
                  <a:pt x="14173" y="20965"/>
                </a:lnTo>
                <a:lnTo>
                  <a:pt x="14158" y="20165"/>
                </a:lnTo>
                <a:lnTo>
                  <a:pt x="14022" y="18927"/>
                </a:lnTo>
                <a:lnTo>
                  <a:pt x="13992" y="18670"/>
                </a:lnTo>
                <a:lnTo>
                  <a:pt x="14097" y="18852"/>
                </a:lnTo>
                <a:lnTo>
                  <a:pt x="14308" y="19470"/>
                </a:lnTo>
                <a:lnTo>
                  <a:pt x="14459" y="20285"/>
                </a:lnTo>
                <a:lnTo>
                  <a:pt x="14550" y="21146"/>
                </a:lnTo>
                <a:lnTo>
                  <a:pt x="14535" y="21538"/>
                </a:lnTo>
                <a:lnTo>
                  <a:pt x="14535" y="21885"/>
                </a:lnTo>
                <a:lnTo>
                  <a:pt x="14595" y="22293"/>
                </a:lnTo>
                <a:lnTo>
                  <a:pt x="14791" y="22413"/>
                </a:lnTo>
                <a:lnTo>
                  <a:pt x="15139" y="22368"/>
                </a:lnTo>
                <a:lnTo>
                  <a:pt x="15395" y="22293"/>
                </a:lnTo>
                <a:lnTo>
                  <a:pt x="15652" y="22247"/>
                </a:lnTo>
                <a:lnTo>
                  <a:pt x="16059" y="22232"/>
                </a:lnTo>
                <a:lnTo>
                  <a:pt x="16557" y="22338"/>
                </a:lnTo>
                <a:lnTo>
                  <a:pt x="16844" y="22368"/>
                </a:lnTo>
                <a:lnTo>
                  <a:pt x="16904" y="22368"/>
                </a:lnTo>
                <a:lnTo>
                  <a:pt x="17025" y="22308"/>
                </a:lnTo>
                <a:lnTo>
                  <a:pt x="17146" y="22066"/>
                </a:lnTo>
                <a:lnTo>
                  <a:pt x="17206" y="21478"/>
                </a:lnTo>
                <a:lnTo>
                  <a:pt x="17161" y="20602"/>
                </a:lnTo>
                <a:lnTo>
                  <a:pt x="17101" y="20029"/>
                </a:lnTo>
                <a:lnTo>
                  <a:pt x="17070" y="19742"/>
                </a:lnTo>
                <a:lnTo>
                  <a:pt x="17086" y="19168"/>
                </a:lnTo>
                <a:lnTo>
                  <a:pt x="17206" y="18338"/>
                </a:lnTo>
                <a:lnTo>
                  <a:pt x="17614" y="17056"/>
                </a:lnTo>
                <a:lnTo>
                  <a:pt x="17704" y="16844"/>
                </a:lnTo>
                <a:close/>
                <a:moveTo>
                  <a:pt x="22579" y="18806"/>
                </a:moveTo>
                <a:lnTo>
                  <a:pt x="22564" y="19033"/>
                </a:lnTo>
                <a:lnTo>
                  <a:pt x="22247" y="20240"/>
                </a:lnTo>
                <a:lnTo>
                  <a:pt x="21885" y="20859"/>
                </a:lnTo>
                <a:lnTo>
                  <a:pt x="21523" y="21206"/>
                </a:lnTo>
                <a:lnTo>
                  <a:pt x="21311" y="21357"/>
                </a:lnTo>
                <a:lnTo>
                  <a:pt x="21085" y="21493"/>
                </a:lnTo>
                <a:lnTo>
                  <a:pt x="20708" y="21840"/>
                </a:lnTo>
                <a:lnTo>
                  <a:pt x="20240" y="22413"/>
                </a:lnTo>
                <a:lnTo>
                  <a:pt x="19697" y="23500"/>
                </a:lnTo>
                <a:lnTo>
                  <a:pt x="19636" y="23711"/>
                </a:lnTo>
                <a:lnTo>
                  <a:pt x="19742" y="23198"/>
                </a:lnTo>
                <a:lnTo>
                  <a:pt x="19968" y="22323"/>
                </a:lnTo>
                <a:lnTo>
                  <a:pt x="20270" y="21659"/>
                </a:lnTo>
                <a:lnTo>
                  <a:pt x="20662" y="21176"/>
                </a:lnTo>
                <a:lnTo>
                  <a:pt x="20919" y="21010"/>
                </a:lnTo>
                <a:lnTo>
                  <a:pt x="21145" y="20889"/>
                </a:lnTo>
                <a:lnTo>
                  <a:pt x="21523" y="20572"/>
                </a:lnTo>
                <a:lnTo>
                  <a:pt x="21991" y="20029"/>
                </a:lnTo>
                <a:lnTo>
                  <a:pt x="22519" y="19002"/>
                </a:lnTo>
                <a:lnTo>
                  <a:pt x="22579" y="18806"/>
                </a:lnTo>
                <a:close/>
                <a:moveTo>
                  <a:pt x="8935" y="23726"/>
                </a:moveTo>
                <a:lnTo>
                  <a:pt x="9086" y="23757"/>
                </a:lnTo>
                <a:lnTo>
                  <a:pt x="9237" y="23802"/>
                </a:lnTo>
                <a:lnTo>
                  <a:pt x="9388" y="24059"/>
                </a:lnTo>
                <a:lnTo>
                  <a:pt x="9388" y="24225"/>
                </a:lnTo>
                <a:lnTo>
                  <a:pt x="9343" y="24375"/>
                </a:lnTo>
                <a:lnTo>
                  <a:pt x="9071" y="24541"/>
                </a:lnTo>
                <a:lnTo>
                  <a:pt x="8920" y="24526"/>
                </a:lnTo>
                <a:lnTo>
                  <a:pt x="8769" y="24466"/>
                </a:lnTo>
                <a:lnTo>
                  <a:pt x="8603" y="24225"/>
                </a:lnTo>
                <a:lnTo>
                  <a:pt x="8619" y="24059"/>
                </a:lnTo>
                <a:lnTo>
                  <a:pt x="8664" y="23908"/>
                </a:lnTo>
                <a:lnTo>
                  <a:pt x="8935" y="23726"/>
                </a:lnTo>
                <a:close/>
                <a:moveTo>
                  <a:pt x="8634" y="25281"/>
                </a:moveTo>
                <a:lnTo>
                  <a:pt x="8769" y="25296"/>
                </a:lnTo>
                <a:lnTo>
                  <a:pt x="8905" y="25341"/>
                </a:lnTo>
                <a:lnTo>
                  <a:pt x="9041" y="25568"/>
                </a:lnTo>
                <a:lnTo>
                  <a:pt x="9026" y="25689"/>
                </a:lnTo>
                <a:lnTo>
                  <a:pt x="8981" y="25824"/>
                </a:lnTo>
                <a:lnTo>
                  <a:pt x="8769" y="25960"/>
                </a:lnTo>
                <a:lnTo>
                  <a:pt x="8634" y="25960"/>
                </a:lnTo>
                <a:lnTo>
                  <a:pt x="8498" y="25915"/>
                </a:lnTo>
                <a:lnTo>
                  <a:pt x="8362" y="25689"/>
                </a:lnTo>
                <a:lnTo>
                  <a:pt x="8377" y="25568"/>
                </a:lnTo>
                <a:lnTo>
                  <a:pt x="8422" y="25432"/>
                </a:lnTo>
                <a:lnTo>
                  <a:pt x="8634" y="25281"/>
                </a:lnTo>
                <a:close/>
                <a:moveTo>
                  <a:pt x="19214" y="23832"/>
                </a:moveTo>
                <a:lnTo>
                  <a:pt x="19319" y="24028"/>
                </a:lnTo>
                <a:lnTo>
                  <a:pt x="19681" y="25070"/>
                </a:lnTo>
                <a:lnTo>
                  <a:pt x="19712" y="25568"/>
                </a:lnTo>
                <a:lnTo>
                  <a:pt x="19636" y="25824"/>
                </a:lnTo>
                <a:lnTo>
                  <a:pt x="19546" y="25915"/>
                </a:lnTo>
                <a:lnTo>
                  <a:pt x="19304" y="26066"/>
                </a:lnTo>
                <a:lnTo>
                  <a:pt x="18595" y="26292"/>
                </a:lnTo>
                <a:lnTo>
                  <a:pt x="17735" y="26428"/>
                </a:lnTo>
                <a:lnTo>
                  <a:pt x="16859" y="26473"/>
                </a:lnTo>
                <a:lnTo>
                  <a:pt x="16467" y="26443"/>
                </a:lnTo>
                <a:lnTo>
                  <a:pt x="16361" y="26428"/>
                </a:lnTo>
                <a:lnTo>
                  <a:pt x="15697" y="26443"/>
                </a:lnTo>
                <a:lnTo>
                  <a:pt x="15274" y="26458"/>
                </a:lnTo>
                <a:lnTo>
                  <a:pt x="14384" y="26398"/>
                </a:lnTo>
                <a:lnTo>
                  <a:pt x="13509" y="26262"/>
                </a:lnTo>
                <a:lnTo>
                  <a:pt x="12799" y="26021"/>
                </a:lnTo>
                <a:lnTo>
                  <a:pt x="12558" y="25870"/>
                </a:lnTo>
                <a:lnTo>
                  <a:pt x="12467" y="25779"/>
                </a:lnTo>
                <a:lnTo>
                  <a:pt x="12377" y="25522"/>
                </a:lnTo>
                <a:lnTo>
                  <a:pt x="12407" y="25040"/>
                </a:lnTo>
                <a:lnTo>
                  <a:pt x="12769" y="24028"/>
                </a:lnTo>
                <a:lnTo>
                  <a:pt x="12875" y="23832"/>
                </a:lnTo>
                <a:lnTo>
                  <a:pt x="12769" y="24059"/>
                </a:lnTo>
                <a:lnTo>
                  <a:pt x="12694" y="24587"/>
                </a:lnTo>
                <a:lnTo>
                  <a:pt x="12799" y="25100"/>
                </a:lnTo>
                <a:lnTo>
                  <a:pt x="13071" y="25417"/>
                </a:lnTo>
                <a:lnTo>
                  <a:pt x="13327" y="25568"/>
                </a:lnTo>
                <a:lnTo>
                  <a:pt x="13478" y="25643"/>
                </a:lnTo>
                <a:lnTo>
                  <a:pt x="13810" y="25734"/>
                </a:lnTo>
                <a:lnTo>
                  <a:pt x="14474" y="25779"/>
                </a:lnTo>
                <a:lnTo>
                  <a:pt x="15048" y="25689"/>
                </a:lnTo>
                <a:lnTo>
                  <a:pt x="15440" y="25538"/>
                </a:lnTo>
                <a:lnTo>
                  <a:pt x="15516" y="25462"/>
                </a:lnTo>
                <a:lnTo>
                  <a:pt x="15531" y="25432"/>
                </a:lnTo>
                <a:lnTo>
                  <a:pt x="15501" y="25387"/>
                </a:lnTo>
                <a:lnTo>
                  <a:pt x="15335" y="25341"/>
                </a:lnTo>
                <a:lnTo>
                  <a:pt x="14957" y="25266"/>
                </a:lnTo>
                <a:lnTo>
                  <a:pt x="14565" y="25160"/>
                </a:lnTo>
                <a:lnTo>
                  <a:pt x="14414" y="25055"/>
                </a:lnTo>
                <a:lnTo>
                  <a:pt x="14339" y="24994"/>
                </a:lnTo>
                <a:lnTo>
                  <a:pt x="14293" y="24858"/>
                </a:lnTo>
                <a:lnTo>
                  <a:pt x="14369" y="24647"/>
                </a:lnTo>
                <a:lnTo>
                  <a:pt x="14641" y="24466"/>
                </a:lnTo>
                <a:lnTo>
                  <a:pt x="14882" y="24451"/>
                </a:lnTo>
                <a:lnTo>
                  <a:pt x="15048" y="24526"/>
                </a:lnTo>
                <a:lnTo>
                  <a:pt x="15108" y="24602"/>
                </a:lnTo>
                <a:lnTo>
                  <a:pt x="15350" y="24874"/>
                </a:lnTo>
                <a:lnTo>
                  <a:pt x="15803" y="25145"/>
                </a:lnTo>
                <a:lnTo>
                  <a:pt x="16044" y="25160"/>
                </a:lnTo>
                <a:lnTo>
                  <a:pt x="16286" y="25145"/>
                </a:lnTo>
                <a:lnTo>
                  <a:pt x="16753" y="24889"/>
                </a:lnTo>
                <a:lnTo>
                  <a:pt x="16995" y="24602"/>
                </a:lnTo>
                <a:lnTo>
                  <a:pt x="17055" y="24526"/>
                </a:lnTo>
                <a:lnTo>
                  <a:pt x="17206" y="24451"/>
                </a:lnTo>
                <a:lnTo>
                  <a:pt x="17448" y="24466"/>
                </a:lnTo>
                <a:lnTo>
                  <a:pt x="17735" y="24647"/>
                </a:lnTo>
                <a:lnTo>
                  <a:pt x="17795" y="24858"/>
                </a:lnTo>
                <a:lnTo>
                  <a:pt x="17750" y="24994"/>
                </a:lnTo>
                <a:lnTo>
                  <a:pt x="17689" y="25055"/>
                </a:lnTo>
                <a:lnTo>
                  <a:pt x="17538" y="25160"/>
                </a:lnTo>
                <a:lnTo>
                  <a:pt x="17131" y="25281"/>
                </a:lnTo>
                <a:lnTo>
                  <a:pt x="16753" y="25341"/>
                </a:lnTo>
                <a:lnTo>
                  <a:pt x="16587" y="25387"/>
                </a:lnTo>
                <a:lnTo>
                  <a:pt x="16557" y="25432"/>
                </a:lnTo>
                <a:lnTo>
                  <a:pt x="16572" y="25462"/>
                </a:lnTo>
                <a:lnTo>
                  <a:pt x="16648" y="25538"/>
                </a:lnTo>
                <a:lnTo>
                  <a:pt x="17040" y="25689"/>
                </a:lnTo>
                <a:lnTo>
                  <a:pt x="17614" y="25779"/>
                </a:lnTo>
                <a:lnTo>
                  <a:pt x="18278" y="25734"/>
                </a:lnTo>
                <a:lnTo>
                  <a:pt x="18610" y="25643"/>
                </a:lnTo>
                <a:lnTo>
                  <a:pt x="18776" y="25568"/>
                </a:lnTo>
                <a:lnTo>
                  <a:pt x="19017" y="25402"/>
                </a:lnTo>
                <a:lnTo>
                  <a:pt x="19274" y="25085"/>
                </a:lnTo>
                <a:lnTo>
                  <a:pt x="19395" y="24572"/>
                </a:lnTo>
                <a:lnTo>
                  <a:pt x="19319" y="24059"/>
                </a:lnTo>
                <a:lnTo>
                  <a:pt x="19214" y="23832"/>
                </a:lnTo>
                <a:close/>
                <a:moveTo>
                  <a:pt x="27666" y="24149"/>
                </a:moveTo>
                <a:lnTo>
                  <a:pt x="28088" y="24209"/>
                </a:lnTo>
                <a:lnTo>
                  <a:pt x="28465" y="24345"/>
                </a:lnTo>
                <a:lnTo>
                  <a:pt x="28933" y="24662"/>
                </a:lnTo>
                <a:lnTo>
                  <a:pt x="29326" y="25145"/>
                </a:lnTo>
                <a:lnTo>
                  <a:pt x="29431" y="25356"/>
                </a:lnTo>
                <a:lnTo>
                  <a:pt x="29492" y="25583"/>
                </a:lnTo>
                <a:lnTo>
                  <a:pt x="29522" y="25960"/>
                </a:lnTo>
                <a:lnTo>
                  <a:pt x="29446" y="26322"/>
                </a:lnTo>
                <a:lnTo>
                  <a:pt x="29431" y="26368"/>
                </a:lnTo>
                <a:lnTo>
                  <a:pt x="29477" y="26171"/>
                </a:lnTo>
                <a:lnTo>
                  <a:pt x="29446" y="25764"/>
                </a:lnTo>
                <a:lnTo>
                  <a:pt x="29296" y="25387"/>
                </a:lnTo>
                <a:lnTo>
                  <a:pt x="29054" y="25040"/>
                </a:lnTo>
                <a:lnTo>
                  <a:pt x="28722" y="24753"/>
                </a:lnTo>
                <a:lnTo>
                  <a:pt x="28360" y="24526"/>
                </a:lnTo>
                <a:lnTo>
                  <a:pt x="27967" y="24391"/>
                </a:lnTo>
                <a:lnTo>
                  <a:pt x="27575" y="24345"/>
                </a:lnTo>
                <a:lnTo>
                  <a:pt x="27394" y="24375"/>
                </a:lnTo>
                <a:lnTo>
                  <a:pt x="27213" y="24406"/>
                </a:lnTo>
                <a:lnTo>
                  <a:pt x="26911" y="24541"/>
                </a:lnTo>
                <a:lnTo>
                  <a:pt x="26579" y="24828"/>
                </a:lnTo>
                <a:lnTo>
                  <a:pt x="26337" y="25281"/>
                </a:lnTo>
                <a:lnTo>
                  <a:pt x="26307" y="25673"/>
                </a:lnTo>
                <a:lnTo>
                  <a:pt x="26352" y="25809"/>
                </a:lnTo>
                <a:lnTo>
                  <a:pt x="26428" y="25900"/>
                </a:lnTo>
                <a:lnTo>
                  <a:pt x="26654" y="25990"/>
                </a:lnTo>
                <a:lnTo>
                  <a:pt x="26881" y="25945"/>
                </a:lnTo>
                <a:lnTo>
                  <a:pt x="27001" y="25809"/>
                </a:lnTo>
                <a:lnTo>
                  <a:pt x="26986" y="25689"/>
                </a:lnTo>
                <a:lnTo>
                  <a:pt x="26956" y="25583"/>
                </a:lnTo>
                <a:lnTo>
                  <a:pt x="26850" y="25492"/>
                </a:lnTo>
                <a:lnTo>
                  <a:pt x="26700" y="25522"/>
                </a:lnTo>
                <a:lnTo>
                  <a:pt x="26669" y="25538"/>
                </a:lnTo>
                <a:lnTo>
                  <a:pt x="26730" y="25477"/>
                </a:lnTo>
                <a:lnTo>
                  <a:pt x="26926" y="25372"/>
                </a:lnTo>
                <a:lnTo>
                  <a:pt x="27152" y="25356"/>
                </a:lnTo>
                <a:lnTo>
                  <a:pt x="27349" y="25477"/>
                </a:lnTo>
                <a:lnTo>
                  <a:pt x="27409" y="25613"/>
                </a:lnTo>
                <a:lnTo>
                  <a:pt x="27424" y="25794"/>
                </a:lnTo>
                <a:lnTo>
                  <a:pt x="27273" y="26171"/>
                </a:lnTo>
                <a:lnTo>
                  <a:pt x="26926" y="26443"/>
                </a:lnTo>
                <a:lnTo>
                  <a:pt x="26594" y="26488"/>
                </a:lnTo>
                <a:lnTo>
                  <a:pt x="26352" y="26413"/>
                </a:lnTo>
                <a:lnTo>
                  <a:pt x="26232" y="26337"/>
                </a:lnTo>
                <a:lnTo>
                  <a:pt x="26111" y="26232"/>
                </a:lnTo>
                <a:lnTo>
                  <a:pt x="25960" y="26005"/>
                </a:lnTo>
                <a:lnTo>
                  <a:pt x="25900" y="25719"/>
                </a:lnTo>
                <a:lnTo>
                  <a:pt x="25930" y="25417"/>
                </a:lnTo>
                <a:lnTo>
                  <a:pt x="26035" y="25100"/>
                </a:lnTo>
                <a:lnTo>
                  <a:pt x="26217" y="24813"/>
                </a:lnTo>
                <a:lnTo>
                  <a:pt x="26473" y="24557"/>
                </a:lnTo>
                <a:lnTo>
                  <a:pt x="26775" y="24345"/>
                </a:lnTo>
                <a:lnTo>
                  <a:pt x="26956" y="24285"/>
                </a:lnTo>
                <a:lnTo>
                  <a:pt x="27198" y="24194"/>
                </a:lnTo>
                <a:lnTo>
                  <a:pt x="27666" y="24149"/>
                </a:lnTo>
                <a:close/>
                <a:moveTo>
                  <a:pt x="8649" y="26790"/>
                </a:moveTo>
                <a:lnTo>
                  <a:pt x="8754" y="26820"/>
                </a:lnTo>
                <a:lnTo>
                  <a:pt x="8860" y="27002"/>
                </a:lnTo>
                <a:lnTo>
                  <a:pt x="8860" y="27107"/>
                </a:lnTo>
                <a:lnTo>
                  <a:pt x="8815" y="27213"/>
                </a:lnTo>
                <a:lnTo>
                  <a:pt x="8649" y="27319"/>
                </a:lnTo>
                <a:lnTo>
                  <a:pt x="8543" y="27319"/>
                </a:lnTo>
                <a:lnTo>
                  <a:pt x="8437" y="27273"/>
                </a:lnTo>
                <a:lnTo>
                  <a:pt x="8317" y="27107"/>
                </a:lnTo>
                <a:lnTo>
                  <a:pt x="8332" y="27002"/>
                </a:lnTo>
                <a:lnTo>
                  <a:pt x="8377" y="26896"/>
                </a:lnTo>
                <a:lnTo>
                  <a:pt x="8543" y="26790"/>
                </a:lnTo>
                <a:close/>
                <a:moveTo>
                  <a:pt x="23153" y="25538"/>
                </a:moveTo>
                <a:lnTo>
                  <a:pt x="23364" y="25598"/>
                </a:lnTo>
                <a:lnTo>
                  <a:pt x="23530" y="25673"/>
                </a:lnTo>
                <a:lnTo>
                  <a:pt x="23756" y="25839"/>
                </a:lnTo>
                <a:lnTo>
                  <a:pt x="23907" y="26111"/>
                </a:lnTo>
                <a:lnTo>
                  <a:pt x="23877" y="26473"/>
                </a:lnTo>
                <a:lnTo>
                  <a:pt x="23741" y="26790"/>
                </a:lnTo>
                <a:lnTo>
                  <a:pt x="23666" y="26896"/>
                </a:lnTo>
                <a:lnTo>
                  <a:pt x="23485" y="27137"/>
                </a:lnTo>
                <a:lnTo>
                  <a:pt x="23077" y="27394"/>
                </a:lnTo>
                <a:lnTo>
                  <a:pt x="23032" y="27409"/>
                </a:lnTo>
                <a:lnTo>
                  <a:pt x="23123" y="27349"/>
                </a:lnTo>
                <a:lnTo>
                  <a:pt x="23258" y="27152"/>
                </a:lnTo>
                <a:lnTo>
                  <a:pt x="23138" y="27258"/>
                </a:lnTo>
                <a:lnTo>
                  <a:pt x="22866" y="27379"/>
                </a:lnTo>
                <a:lnTo>
                  <a:pt x="23017" y="27243"/>
                </a:lnTo>
                <a:lnTo>
                  <a:pt x="23183" y="26941"/>
                </a:lnTo>
                <a:lnTo>
                  <a:pt x="23153" y="26986"/>
                </a:lnTo>
                <a:lnTo>
                  <a:pt x="22881" y="27258"/>
                </a:lnTo>
                <a:lnTo>
                  <a:pt x="22745" y="27319"/>
                </a:lnTo>
                <a:lnTo>
                  <a:pt x="22791" y="27288"/>
                </a:lnTo>
                <a:lnTo>
                  <a:pt x="23047" y="27017"/>
                </a:lnTo>
                <a:lnTo>
                  <a:pt x="23108" y="26866"/>
                </a:lnTo>
                <a:lnTo>
                  <a:pt x="22957" y="27032"/>
                </a:lnTo>
                <a:lnTo>
                  <a:pt x="22640" y="27243"/>
                </a:lnTo>
                <a:lnTo>
                  <a:pt x="22670" y="27213"/>
                </a:lnTo>
                <a:lnTo>
                  <a:pt x="22881" y="27032"/>
                </a:lnTo>
                <a:lnTo>
                  <a:pt x="22972" y="26866"/>
                </a:lnTo>
                <a:lnTo>
                  <a:pt x="22972" y="26775"/>
                </a:lnTo>
                <a:lnTo>
                  <a:pt x="22806" y="26941"/>
                </a:lnTo>
                <a:lnTo>
                  <a:pt x="22522" y="27089"/>
                </a:lnTo>
                <a:lnTo>
                  <a:pt x="22715" y="26896"/>
                </a:lnTo>
                <a:lnTo>
                  <a:pt x="22791" y="26730"/>
                </a:lnTo>
                <a:lnTo>
                  <a:pt x="22791" y="26639"/>
                </a:lnTo>
                <a:lnTo>
                  <a:pt x="22760" y="26685"/>
                </a:lnTo>
                <a:lnTo>
                  <a:pt x="22519" y="26986"/>
                </a:lnTo>
                <a:lnTo>
                  <a:pt x="22368" y="27047"/>
                </a:lnTo>
                <a:lnTo>
                  <a:pt x="22413" y="27017"/>
                </a:lnTo>
                <a:lnTo>
                  <a:pt x="22579" y="26805"/>
                </a:lnTo>
                <a:lnTo>
                  <a:pt x="22640" y="26639"/>
                </a:lnTo>
                <a:lnTo>
                  <a:pt x="22640" y="26564"/>
                </a:lnTo>
                <a:lnTo>
                  <a:pt x="22519" y="26760"/>
                </a:lnTo>
                <a:lnTo>
                  <a:pt x="22262" y="27032"/>
                </a:lnTo>
                <a:lnTo>
                  <a:pt x="22293" y="26971"/>
                </a:lnTo>
                <a:lnTo>
                  <a:pt x="22504" y="26609"/>
                </a:lnTo>
                <a:lnTo>
                  <a:pt x="22504" y="26504"/>
                </a:lnTo>
                <a:lnTo>
                  <a:pt x="22489" y="26549"/>
                </a:lnTo>
                <a:lnTo>
                  <a:pt x="22338" y="26805"/>
                </a:lnTo>
                <a:lnTo>
                  <a:pt x="22217" y="26881"/>
                </a:lnTo>
                <a:lnTo>
                  <a:pt x="22217" y="26881"/>
                </a:lnTo>
                <a:lnTo>
                  <a:pt x="22293" y="26760"/>
                </a:lnTo>
                <a:lnTo>
                  <a:pt x="22353" y="26458"/>
                </a:lnTo>
                <a:lnTo>
                  <a:pt x="22353" y="26262"/>
                </a:lnTo>
                <a:lnTo>
                  <a:pt x="22489" y="25885"/>
                </a:lnTo>
                <a:lnTo>
                  <a:pt x="22760" y="25613"/>
                </a:lnTo>
                <a:lnTo>
                  <a:pt x="23153" y="25538"/>
                </a:lnTo>
                <a:close/>
                <a:moveTo>
                  <a:pt x="21040" y="25779"/>
                </a:moveTo>
                <a:lnTo>
                  <a:pt x="21553" y="26021"/>
                </a:lnTo>
                <a:lnTo>
                  <a:pt x="21749" y="26217"/>
                </a:lnTo>
                <a:lnTo>
                  <a:pt x="21915" y="26473"/>
                </a:lnTo>
                <a:lnTo>
                  <a:pt x="22019" y="26864"/>
                </a:lnTo>
                <a:lnTo>
                  <a:pt x="22019" y="26864"/>
                </a:lnTo>
                <a:lnTo>
                  <a:pt x="21855" y="26700"/>
                </a:lnTo>
                <a:lnTo>
                  <a:pt x="21930" y="26851"/>
                </a:lnTo>
                <a:lnTo>
                  <a:pt x="21976" y="27152"/>
                </a:lnTo>
                <a:lnTo>
                  <a:pt x="21885" y="26971"/>
                </a:lnTo>
                <a:lnTo>
                  <a:pt x="21628" y="26715"/>
                </a:lnTo>
                <a:lnTo>
                  <a:pt x="21764" y="26896"/>
                </a:lnTo>
                <a:lnTo>
                  <a:pt x="21885" y="27228"/>
                </a:lnTo>
                <a:lnTo>
                  <a:pt x="21855" y="27168"/>
                </a:lnTo>
                <a:lnTo>
                  <a:pt x="21659" y="26836"/>
                </a:lnTo>
                <a:lnTo>
                  <a:pt x="21538" y="26745"/>
                </a:lnTo>
                <a:lnTo>
                  <a:pt x="21538" y="26745"/>
                </a:lnTo>
                <a:lnTo>
                  <a:pt x="21583" y="26805"/>
                </a:lnTo>
                <a:lnTo>
                  <a:pt x="21779" y="27168"/>
                </a:lnTo>
                <a:lnTo>
                  <a:pt x="21810" y="27319"/>
                </a:lnTo>
                <a:lnTo>
                  <a:pt x="21779" y="27258"/>
                </a:lnTo>
                <a:lnTo>
                  <a:pt x="21598" y="26941"/>
                </a:lnTo>
                <a:lnTo>
                  <a:pt x="21447" y="26866"/>
                </a:lnTo>
                <a:lnTo>
                  <a:pt x="21553" y="27077"/>
                </a:lnTo>
                <a:lnTo>
                  <a:pt x="21659" y="27454"/>
                </a:lnTo>
                <a:lnTo>
                  <a:pt x="21628" y="27394"/>
                </a:lnTo>
                <a:lnTo>
                  <a:pt x="21493" y="27137"/>
                </a:lnTo>
                <a:lnTo>
                  <a:pt x="21357" y="27002"/>
                </a:lnTo>
                <a:lnTo>
                  <a:pt x="21251" y="27002"/>
                </a:lnTo>
                <a:lnTo>
                  <a:pt x="21296" y="27032"/>
                </a:lnTo>
                <a:lnTo>
                  <a:pt x="21523" y="27349"/>
                </a:lnTo>
                <a:lnTo>
                  <a:pt x="21538" y="27500"/>
                </a:lnTo>
                <a:lnTo>
                  <a:pt x="21508" y="27454"/>
                </a:lnTo>
                <a:lnTo>
                  <a:pt x="21357" y="27243"/>
                </a:lnTo>
                <a:lnTo>
                  <a:pt x="21221" y="27137"/>
                </a:lnTo>
                <a:lnTo>
                  <a:pt x="21145" y="27122"/>
                </a:lnTo>
                <a:lnTo>
                  <a:pt x="21296" y="27288"/>
                </a:lnTo>
                <a:lnTo>
                  <a:pt x="21442" y="27555"/>
                </a:lnTo>
                <a:lnTo>
                  <a:pt x="21145" y="27273"/>
                </a:lnTo>
                <a:lnTo>
                  <a:pt x="21025" y="27243"/>
                </a:lnTo>
                <a:lnTo>
                  <a:pt x="21025" y="27243"/>
                </a:lnTo>
                <a:lnTo>
                  <a:pt x="21070" y="27258"/>
                </a:lnTo>
                <a:lnTo>
                  <a:pt x="21281" y="27469"/>
                </a:lnTo>
                <a:lnTo>
                  <a:pt x="21311" y="27620"/>
                </a:lnTo>
                <a:lnTo>
                  <a:pt x="21221" y="27515"/>
                </a:lnTo>
                <a:lnTo>
                  <a:pt x="20949" y="27379"/>
                </a:lnTo>
                <a:lnTo>
                  <a:pt x="20753" y="27319"/>
                </a:lnTo>
                <a:lnTo>
                  <a:pt x="20436" y="27077"/>
                </a:lnTo>
                <a:lnTo>
                  <a:pt x="20255" y="26745"/>
                </a:lnTo>
                <a:lnTo>
                  <a:pt x="20285" y="26368"/>
                </a:lnTo>
                <a:lnTo>
                  <a:pt x="20406" y="26171"/>
                </a:lnTo>
                <a:lnTo>
                  <a:pt x="20512" y="26036"/>
                </a:lnTo>
                <a:lnTo>
                  <a:pt x="20738" y="25855"/>
                </a:lnTo>
                <a:lnTo>
                  <a:pt x="21040" y="25779"/>
                </a:lnTo>
                <a:close/>
                <a:moveTo>
                  <a:pt x="22202" y="27424"/>
                </a:moveTo>
                <a:lnTo>
                  <a:pt x="22474" y="27454"/>
                </a:lnTo>
                <a:lnTo>
                  <a:pt x="22640" y="27575"/>
                </a:lnTo>
                <a:lnTo>
                  <a:pt x="22685" y="27651"/>
                </a:lnTo>
                <a:lnTo>
                  <a:pt x="22745" y="27832"/>
                </a:lnTo>
                <a:lnTo>
                  <a:pt x="22715" y="28103"/>
                </a:lnTo>
                <a:lnTo>
                  <a:pt x="22594" y="28254"/>
                </a:lnTo>
                <a:lnTo>
                  <a:pt x="22519" y="28315"/>
                </a:lnTo>
                <a:lnTo>
                  <a:pt x="22353" y="28375"/>
                </a:lnTo>
                <a:lnTo>
                  <a:pt x="22066" y="28345"/>
                </a:lnTo>
                <a:lnTo>
                  <a:pt x="21915" y="28224"/>
                </a:lnTo>
                <a:lnTo>
                  <a:pt x="21855" y="28149"/>
                </a:lnTo>
                <a:lnTo>
                  <a:pt x="21794" y="27967"/>
                </a:lnTo>
                <a:lnTo>
                  <a:pt x="21840" y="27696"/>
                </a:lnTo>
                <a:lnTo>
                  <a:pt x="21960" y="27545"/>
                </a:lnTo>
                <a:lnTo>
                  <a:pt x="22021" y="27485"/>
                </a:lnTo>
                <a:lnTo>
                  <a:pt x="22202" y="27424"/>
                </a:lnTo>
                <a:close/>
                <a:moveTo>
                  <a:pt x="36465" y="23908"/>
                </a:moveTo>
                <a:lnTo>
                  <a:pt x="37717" y="24089"/>
                </a:lnTo>
                <a:lnTo>
                  <a:pt x="38894" y="24375"/>
                </a:lnTo>
                <a:lnTo>
                  <a:pt x="40268" y="24858"/>
                </a:lnTo>
                <a:lnTo>
                  <a:pt x="41732" y="25568"/>
                </a:lnTo>
                <a:lnTo>
                  <a:pt x="42834" y="26307"/>
                </a:lnTo>
                <a:lnTo>
                  <a:pt x="43543" y="26896"/>
                </a:lnTo>
                <a:lnTo>
                  <a:pt x="44222" y="27560"/>
                </a:lnTo>
                <a:lnTo>
                  <a:pt x="44841" y="28330"/>
                </a:lnTo>
                <a:lnTo>
                  <a:pt x="45143" y="28752"/>
                </a:lnTo>
                <a:lnTo>
                  <a:pt x="45007" y="28616"/>
                </a:lnTo>
                <a:lnTo>
                  <a:pt x="43513" y="27394"/>
                </a:lnTo>
                <a:lnTo>
                  <a:pt x="41687" y="26126"/>
                </a:lnTo>
                <a:lnTo>
                  <a:pt x="40253" y="25281"/>
                </a:lnTo>
                <a:lnTo>
                  <a:pt x="38698" y="24557"/>
                </a:lnTo>
                <a:lnTo>
                  <a:pt x="37506" y="24149"/>
                </a:lnTo>
                <a:lnTo>
                  <a:pt x="36691" y="23968"/>
                </a:lnTo>
                <a:lnTo>
                  <a:pt x="36299" y="23908"/>
                </a:lnTo>
                <a:close/>
                <a:moveTo>
                  <a:pt x="23998" y="27243"/>
                </a:moveTo>
                <a:lnTo>
                  <a:pt x="24360" y="27319"/>
                </a:lnTo>
                <a:lnTo>
                  <a:pt x="24647" y="27590"/>
                </a:lnTo>
                <a:lnTo>
                  <a:pt x="24722" y="27801"/>
                </a:lnTo>
                <a:lnTo>
                  <a:pt x="24753" y="27983"/>
                </a:lnTo>
                <a:lnTo>
                  <a:pt x="24753" y="28254"/>
                </a:lnTo>
                <a:lnTo>
                  <a:pt x="24617" y="28556"/>
                </a:lnTo>
                <a:lnTo>
                  <a:pt x="24300" y="28737"/>
                </a:lnTo>
                <a:lnTo>
                  <a:pt x="23953" y="28798"/>
                </a:lnTo>
                <a:lnTo>
                  <a:pt x="23817" y="28813"/>
                </a:lnTo>
                <a:lnTo>
                  <a:pt x="23530" y="28782"/>
                </a:lnTo>
                <a:lnTo>
                  <a:pt x="23092" y="28616"/>
                </a:lnTo>
                <a:lnTo>
                  <a:pt x="23047" y="28586"/>
                </a:lnTo>
                <a:lnTo>
                  <a:pt x="23153" y="28632"/>
                </a:lnTo>
                <a:lnTo>
                  <a:pt x="23394" y="28601"/>
                </a:lnTo>
                <a:lnTo>
                  <a:pt x="23228" y="28556"/>
                </a:lnTo>
                <a:lnTo>
                  <a:pt x="22972" y="28405"/>
                </a:lnTo>
                <a:lnTo>
                  <a:pt x="23153" y="28450"/>
                </a:lnTo>
                <a:lnTo>
                  <a:pt x="23515" y="28435"/>
                </a:lnTo>
                <a:lnTo>
                  <a:pt x="23304" y="28420"/>
                </a:lnTo>
                <a:lnTo>
                  <a:pt x="22972" y="28300"/>
                </a:lnTo>
                <a:lnTo>
                  <a:pt x="23017" y="28315"/>
                </a:lnTo>
                <a:lnTo>
                  <a:pt x="23394" y="28375"/>
                </a:lnTo>
                <a:lnTo>
                  <a:pt x="23560" y="28315"/>
                </a:lnTo>
                <a:lnTo>
                  <a:pt x="23334" y="28284"/>
                </a:lnTo>
                <a:lnTo>
                  <a:pt x="22972" y="28149"/>
                </a:lnTo>
                <a:lnTo>
                  <a:pt x="23017" y="28164"/>
                </a:lnTo>
                <a:lnTo>
                  <a:pt x="23394" y="28224"/>
                </a:lnTo>
                <a:lnTo>
                  <a:pt x="23560" y="28164"/>
                </a:lnTo>
                <a:lnTo>
                  <a:pt x="23319" y="28118"/>
                </a:lnTo>
                <a:lnTo>
                  <a:pt x="23037" y="27984"/>
                </a:lnTo>
                <a:lnTo>
                  <a:pt x="23304" y="28043"/>
                </a:lnTo>
                <a:lnTo>
                  <a:pt x="23500" y="27998"/>
                </a:lnTo>
                <a:lnTo>
                  <a:pt x="23575" y="27937"/>
                </a:lnTo>
                <a:lnTo>
                  <a:pt x="23515" y="27937"/>
                </a:lnTo>
                <a:lnTo>
                  <a:pt x="23123" y="27922"/>
                </a:lnTo>
                <a:lnTo>
                  <a:pt x="22987" y="27847"/>
                </a:lnTo>
                <a:lnTo>
                  <a:pt x="23047" y="27862"/>
                </a:lnTo>
                <a:lnTo>
                  <a:pt x="23304" y="27862"/>
                </a:lnTo>
                <a:lnTo>
                  <a:pt x="23485" y="27817"/>
                </a:lnTo>
                <a:lnTo>
                  <a:pt x="23530" y="27771"/>
                </a:lnTo>
                <a:lnTo>
                  <a:pt x="23319" y="27786"/>
                </a:lnTo>
                <a:lnTo>
                  <a:pt x="22926" y="27711"/>
                </a:lnTo>
                <a:lnTo>
                  <a:pt x="23002" y="27711"/>
                </a:lnTo>
                <a:lnTo>
                  <a:pt x="23409" y="27681"/>
                </a:lnTo>
                <a:lnTo>
                  <a:pt x="23500" y="27605"/>
                </a:lnTo>
                <a:lnTo>
                  <a:pt x="23455" y="27605"/>
                </a:lnTo>
                <a:lnTo>
                  <a:pt x="23168" y="27635"/>
                </a:lnTo>
                <a:lnTo>
                  <a:pt x="23032" y="27575"/>
                </a:lnTo>
                <a:lnTo>
                  <a:pt x="23153" y="27575"/>
                </a:lnTo>
                <a:lnTo>
                  <a:pt x="23440" y="27469"/>
                </a:lnTo>
                <a:lnTo>
                  <a:pt x="23606" y="27349"/>
                </a:lnTo>
                <a:lnTo>
                  <a:pt x="23998" y="27243"/>
                </a:lnTo>
                <a:close/>
                <a:moveTo>
                  <a:pt x="33884" y="24662"/>
                </a:moveTo>
                <a:lnTo>
                  <a:pt x="34216" y="24692"/>
                </a:lnTo>
                <a:lnTo>
                  <a:pt x="34608" y="24858"/>
                </a:lnTo>
                <a:lnTo>
                  <a:pt x="34819" y="25009"/>
                </a:lnTo>
                <a:lnTo>
                  <a:pt x="35016" y="25190"/>
                </a:lnTo>
                <a:lnTo>
                  <a:pt x="35227" y="25689"/>
                </a:lnTo>
                <a:lnTo>
                  <a:pt x="35287" y="26307"/>
                </a:lnTo>
                <a:lnTo>
                  <a:pt x="35227" y="26971"/>
                </a:lnTo>
                <a:lnTo>
                  <a:pt x="34819" y="28571"/>
                </a:lnTo>
                <a:lnTo>
                  <a:pt x="34653" y="28949"/>
                </a:lnTo>
                <a:lnTo>
                  <a:pt x="34714" y="28677"/>
                </a:lnTo>
                <a:lnTo>
                  <a:pt x="34895" y="27228"/>
                </a:lnTo>
                <a:lnTo>
                  <a:pt x="34850" y="26504"/>
                </a:lnTo>
                <a:lnTo>
                  <a:pt x="34744" y="26096"/>
                </a:lnTo>
                <a:lnTo>
                  <a:pt x="34653" y="25930"/>
                </a:lnTo>
                <a:lnTo>
                  <a:pt x="34563" y="25839"/>
                </a:lnTo>
                <a:lnTo>
                  <a:pt x="34367" y="25794"/>
                </a:lnTo>
                <a:lnTo>
                  <a:pt x="34216" y="25900"/>
                </a:lnTo>
                <a:lnTo>
                  <a:pt x="34186" y="26096"/>
                </a:lnTo>
                <a:lnTo>
                  <a:pt x="34231" y="26202"/>
                </a:lnTo>
                <a:lnTo>
                  <a:pt x="34397" y="26519"/>
                </a:lnTo>
                <a:lnTo>
                  <a:pt x="34548" y="27032"/>
                </a:lnTo>
                <a:lnTo>
                  <a:pt x="34518" y="27530"/>
                </a:lnTo>
                <a:lnTo>
                  <a:pt x="34472" y="27590"/>
                </a:lnTo>
                <a:lnTo>
                  <a:pt x="34352" y="27273"/>
                </a:lnTo>
                <a:lnTo>
                  <a:pt x="34125" y="26896"/>
                </a:lnTo>
                <a:lnTo>
                  <a:pt x="33838" y="26745"/>
                </a:lnTo>
                <a:lnTo>
                  <a:pt x="33793" y="26760"/>
                </a:lnTo>
                <a:lnTo>
                  <a:pt x="34020" y="26986"/>
                </a:lnTo>
                <a:lnTo>
                  <a:pt x="34231" y="27469"/>
                </a:lnTo>
                <a:lnTo>
                  <a:pt x="34246" y="28043"/>
                </a:lnTo>
                <a:lnTo>
                  <a:pt x="34216" y="28149"/>
                </a:lnTo>
                <a:lnTo>
                  <a:pt x="34155" y="27862"/>
                </a:lnTo>
                <a:lnTo>
                  <a:pt x="33989" y="27469"/>
                </a:lnTo>
                <a:lnTo>
                  <a:pt x="33703" y="27168"/>
                </a:lnTo>
                <a:lnTo>
                  <a:pt x="33642" y="27137"/>
                </a:lnTo>
                <a:lnTo>
                  <a:pt x="33703" y="27439"/>
                </a:lnTo>
                <a:lnTo>
                  <a:pt x="34050" y="28088"/>
                </a:lnTo>
                <a:lnTo>
                  <a:pt x="34095" y="28179"/>
                </a:lnTo>
                <a:lnTo>
                  <a:pt x="33748" y="27892"/>
                </a:lnTo>
                <a:lnTo>
                  <a:pt x="33250" y="27213"/>
                </a:lnTo>
                <a:lnTo>
                  <a:pt x="32963" y="26504"/>
                </a:lnTo>
                <a:lnTo>
                  <a:pt x="32872" y="25900"/>
                </a:lnTo>
                <a:lnTo>
                  <a:pt x="32872" y="25673"/>
                </a:lnTo>
                <a:lnTo>
                  <a:pt x="32918" y="25462"/>
                </a:lnTo>
                <a:lnTo>
                  <a:pt x="33205" y="24994"/>
                </a:lnTo>
                <a:lnTo>
                  <a:pt x="33582" y="24738"/>
                </a:lnTo>
                <a:lnTo>
                  <a:pt x="33884" y="24662"/>
                </a:lnTo>
                <a:close/>
                <a:moveTo>
                  <a:pt x="31288" y="26504"/>
                </a:moveTo>
                <a:lnTo>
                  <a:pt x="31816" y="26654"/>
                </a:lnTo>
                <a:lnTo>
                  <a:pt x="32329" y="27017"/>
                </a:lnTo>
                <a:lnTo>
                  <a:pt x="32797" y="27485"/>
                </a:lnTo>
                <a:lnTo>
                  <a:pt x="33763" y="28828"/>
                </a:lnTo>
                <a:lnTo>
                  <a:pt x="33959" y="29205"/>
                </a:lnTo>
                <a:lnTo>
                  <a:pt x="33778" y="28964"/>
                </a:lnTo>
                <a:lnTo>
                  <a:pt x="32782" y="27907"/>
                </a:lnTo>
                <a:lnTo>
                  <a:pt x="32193" y="27485"/>
                </a:lnTo>
                <a:lnTo>
                  <a:pt x="31801" y="27303"/>
                </a:lnTo>
                <a:lnTo>
                  <a:pt x="31635" y="27273"/>
                </a:lnTo>
                <a:lnTo>
                  <a:pt x="31499" y="27273"/>
                </a:lnTo>
                <a:lnTo>
                  <a:pt x="31348" y="27394"/>
                </a:lnTo>
                <a:lnTo>
                  <a:pt x="31333" y="27575"/>
                </a:lnTo>
                <a:lnTo>
                  <a:pt x="31454" y="27726"/>
                </a:lnTo>
                <a:lnTo>
                  <a:pt x="31575" y="27771"/>
                </a:lnTo>
                <a:lnTo>
                  <a:pt x="31922" y="27832"/>
                </a:lnTo>
                <a:lnTo>
                  <a:pt x="32405" y="28058"/>
                </a:lnTo>
                <a:lnTo>
                  <a:pt x="32767" y="28420"/>
                </a:lnTo>
                <a:lnTo>
                  <a:pt x="32797" y="28481"/>
                </a:lnTo>
                <a:lnTo>
                  <a:pt x="32465" y="28360"/>
                </a:lnTo>
                <a:lnTo>
                  <a:pt x="32027" y="28315"/>
                </a:lnTo>
                <a:lnTo>
                  <a:pt x="31741" y="28435"/>
                </a:lnTo>
                <a:lnTo>
                  <a:pt x="31725" y="28481"/>
                </a:lnTo>
                <a:lnTo>
                  <a:pt x="31725" y="28481"/>
                </a:lnTo>
                <a:lnTo>
                  <a:pt x="32042" y="28450"/>
                </a:lnTo>
                <a:lnTo>
                  <a:pt x="32540" y="28586"/>
                </a:lnTo>
                <a:lnTo>
                  <a:pt x="33008" y="28964"/>
                </a:lnTo>
                <a:lnTo>
                  <a:pt x="33069" y="29054"/>
                </a:lnTo>
                <a:lnTo>
                  <a:pt x="32812" y="28918"/>
                </a:lnTo>
                <a:lnTo>
                  <a:pt x="32390" y="28798"/>
                </a:lnTo>
                <a:lnTo>
                  <a:pt x="31982" y="28813"/>
                </a:lnTo>
                <a:lnTo>
                  <a:pt x="31937" y="28843"/>
                </a:lnTo>
                <a:lnTo>
                  <a:pt x="32042" y="28918"/>
                </a:lnTo>
                <a:lnTo>
                  <a:pt x="32390" y="29039"/>
                </a:lnTo>
                <a:lnTo>
                  <a:pt x="32918" y="29130"/>
                </a:lnTo>
                <a:lnTo>
                  <a:pt x="33023" y="29145"/>
                </a:lnTo>
                <a:lnTo>
                  <a:pt x="32571" y="29220"/>
                </a:lnTo>
                <a:lnTo>
                  <a:pt x="31725" y="29160"/>
                </a:lnTo>
                <a:lnTo>
                  <a:pt x="31001" y="28933"/>
                </a:lnTo>
                <a:lnTo>
                  <a:pt x="30473" y="28616"/>
                </a:lnTo>
                <a:lnTo>
                  <a:pt x="30307" y="28466"/>
                </a:lnTo>
                <a:lnTo>
                  <a:pt x="30156" y="28284"/>
                </a:lnTo>
                <a:lnTo>
                  <a:pt x="29975" y="27756"/>
                </a:lnTo>
                <a:lnTo>
                  <a:pt x="30020" y="27319"/>
                </a:lnTo>
                <a:lnTo>
                  <a:pt x="30156" y="27032"/>
                </a:lnTo>
                <a:lnTo>
                  <a:pt x="30397" y="26790"/>
                </a:lnTo>
                <a:lnTo>
                  <a:pt x="30775" y="26609"/>
                </a:lnTo>
                <a:lnTo>
                  <a:pt x="31031" y="26549"/>
                </a:lnTo>
                <a:lnTo>
                  <a:pt x="31288" y="26504"/>
                </a:lnTo>
                <a:close/>
                <a:moveTo>
                  <a:pt x="37129" y="25462"/>
                </a:moveTo>
                <a:lnTo>
                  <a:pt x="37551" y="25553"/>
                </a:lnTo>
                <a:lnTo>
                  <a:pt x="37823" y="25704"/>
                </a:lnTo>
                <a:lnTo>
                  <a:pt x="38049" y="25975"/>
                </a:lnTo>
                <a:lnTo>
                  <a:pt x="38200" y="26368"/>
                </a:lnTo>
                <a:lnTo>
                  <a:pt x="38261" y="26624"/>
                </a:lnTo>
                <a:lnTo>
                  <a:pt x="38261" y="26881"/>
                </a:lnTo>
                <a:lnTo>
                  <a:pt x="38064" y="27394"/>
                </a:lnTo>
                <a:lnTo>
                  <a:pt x="37657" y="27862"/>
                </a:lnTo>
                <a:lnTo>
                  <a:pt x="37144" y="28300"/>
                </a:lnTo>
                <a:lnTo>
                  <a:pt x="35725" y="29145"/>
                </a:lnTo>
                <a:lnTo>
                  <a:pt x="35333" y="29296"/>
                </a:lnTo>
                <a:lnTo>
                  <a:pt x="35574" y="29145"/>
                </a:lnTo>
                <a:lnTo>
                  <a:pt x="36721" y="28239"/>
                </a:lnTo>
                <a:lnTo>
                  <a:pt x="37204" y="27696"/>
                </a:lnTo>
                <a:lnTo>
                  <a:pt x="37415" y="27334"/>
                </a:lnTo>
                <a:lnTo>
                  <a:pt x="37461" y="27168"/>
                </a:lnTo>
                <a:lnTo>
                  <a:pt x="37461" y="27032"/>
                </a:lnTo>
                <a:lnTo>
                  <a:pt x="37355" y="26851"/>
                </a:lnTo>
                <a:lnTo>
                  <a:pt x="37174" y="26820"/>
                </a:lnTo>
                <a:lnTo>
                  <a:pt x="37023" y="26911"/>
                </a:lnTo>
                <a:lnTo>
                  <a:pt x="36978" y="27032"/>
                </a:lnTo>
                <a:lnTo>
                  <a:pt x="36872" y="27379"/>
                </a:lnTo>
                <a:lnTo>
                  <a:pt x="36600" y="27832"/>
                </a:lnTo>
                <a:lnTo>
                  <a:pt x="36223" y="28164"/>
                </a:lnTo>
                <a:lnTo>
                  <a:pt x="36163" y="28179"/>
                </a:lnTo>
                <a:lnTo>
                  <a:pt x="36163" y="28179"/>
                </a:lnTo>
                <a:lnTo>
                  <a:pt x="36299" y="27862"/>
                </a:lnTo>
                <a:lnTo>
                  <a:pt x="36404" y="27424"/>
                </a:lnTo>
                <a:lnTo>
                  <a:pt x="36314" y="27122"/>
                </a:lnTo>
                <a:lnTo>
                  <a:pt x="36268" y="27107"/>
                </a:lnTo>
                <a:lnTo>
                  <a:pt x="36268" y="27424"/>
                </a:lnTo>
                <a:lnTo>
                  <a:pt x="36087" y="27907"/>
                </a:lnTo>
                <a:lnTo>
                  <a:pt x="35680" y="28345"/>
                </a:lnTo>
                <a:lnTo>
                  <a:pt x="35589" y="28390"/>
                </a:lnTo>
                <a:lnTo>
                  <a:pt x="35755" y="28149"/>
                </a:lnTo>
                <a:lnTo>
                  <a:pt x="35906" y="27756"/>
                </a:lnTo>
                <a:lnTo>
                  <a:pt x="35921" y="27349"/>
                </a:lnTo>
                <a:lnTo>
                  <a:pt x="35891" y="27303"/>
                </a:lnTo>
                <a:lnTo>
                  <a:pt x="35800" y="27394"/>
                </a:lnTo>
                <a:lnTo>
                  <a:pt x="35650" y="27726"/>
                </a:lnTo>
                <a:lnTo>
                  <a:pt x="35499" y="28254"/>
                </a:lnTo>
                <a:lnTo>
                  <a:pt x="35484" y="28360"/>
                </a:lnTo>
                <a:lnTo>
                  <a:pt x="35438" y="27892"/>
                </a:lnTo>
                <a:lnTo>
                  <a:pt x="35574" y="27047"/>
                </a:lnTo>
                <a:lnTo>
                  <a:pt x="35876" y="26353"/>
                </a:lnTo>
                <a:lnTo>
                  <a:pt x="36238" y="25855"/>
                </a:lnTo>
                <a:lnTo>
                  <a:pt x="36404" y="25719"/>
                </a:lnTo>
                <a:lnTo>
                  <a:pt x="36585" y="25583"/>
                </a:lnTo>
                <a:lnTo>
                  <a:pt x="37129" y="25462"/>
                </a:lnTo>
                <a:close/>
                <a:moveTo>
                  <a:pt x="20708" y="27711"/>
                </a:moveTo>
                <a:lnTo>
                  <a:pt x="21176" y="27741"/>
                </a:lnTo>
                <a:lnTo>
                  <a:pt x="21236" y="27756"/>
                </a:lnTo>
                <a:lnTo>
                  <a:pt x="21130" y="27741"/>
                </a:lnTo>
                <a:lnTo>
                  <a:pt x="20904" y="27817"/>
                </a:lnTo>
                <a:lnTo>
                  <a:pt x="20904" y="27817"/>
                </a:lnTo>
                <a:lnTo>
                  <a:pt x="21055" y="27801"/>
                </a:lnTo>
                <a:lnTo>
                  <a:pt x="21372" y="27862"/>
                </a:lnTo>
                <a:lnTo>
                  <a:pt x="21311" y="27862"/>
                </a:lnTo>
                <a:lnTo>
                  <a:pt x="20979" y="27937"/>
                </a:lnTo>
                <a:lnTo>
                  <a:pt x="20859" y="28028"/>
                </a:lnTo>
                <a:lnTo>
                  <a:pt x="21070" y="27967"/>
                </a:lnTo>
                <a:lnTo>
                  <a:pt x="21432" y="27967"/>
                </a:lnTo>
                <a:lnTo>
                  <a:pt x="21372" y="27983"/>
                </a:lnTo>
                <a:lnTo>
                  <a:pt x="20995" y="28043"/>
                </a:lnTo>
                <a:lnTo>
                  <a:pt x="20859" y="28149"/>
                </a:lnTo>
                <a:lnTo>
                  <a:pt x="21070" y="28103"/>
                </a:lnTo>
                <a:lnTo>
                  <a:pt x="21417" y="28103"/>
                </a:lnTo>
                <a:lnTo>
                  <a:pt x="21055" y="28164"/>
                </a:lnTo>
                <a:lnTo>
                  <a:pt x="20919" y="28269"/>
                </a:lnTo>
                <a:lnTo>
                  <a:pt x="20919" y="28269"/>
                </a:lnTo>
                <a:lnTo>
                  <a:pt x="21161" y="28239"/>
                </a:lnTo>
                <a:lnTo>
                  <a:pt x="21460" y="28287"/>
                </a:lnTo>
                <a:lnTo>
                  <a:pt x="21460" y="28287"/>
                </a:lnTo>
                <a:lnTo>
                  <a:pt x="21191" y="28330"/>
                </a:lnTo>
                <a:lnTo>
                  <a:pt x="21025" y="28420"/>
                </a:lnTo>
                <a:lnTo>
                  <a:pt x="20979" y="28496"/>
                </a:lnTo>
                <a:lnTo>
                  <a:pt x="21025" y="28481"/>
                </a:lnTo>
                <a:lnTo>
                  <a:pt x="21402" y="28375"/>
                </a:lnTo>
                <a:lnTo>
                  <a:pt x="21553" y="28405"/>
                </a:lnTo>
                <a:lnTo>
                  <a:pt x="21508" y="28420"/>
                </a:lnTo>
                <a:lnTo>
                  <a:pt x="21251" y="28481"/>
                </a:lnTo>
                <a:lnTo>
                  <a:pt x="21100" y="28586"/>
                </a:lnTo>
                <a:lnTo>
                  <a:pt x="21055" y="28647"/>
                </a:lnTo>
                <a:lnTo>
                  <a:pt x="21251" y="28571"/>
                </a:lnTo>
                <a:lnTo>
                  <a:pt x="21628" y="28496"/>
                </a:lnTo>
                <a:lnTo>
                  <a:pt x="21568" y="28526"/>
                </a:lnTo>
                <a:lnTo>
                  <a:pt x="21191" y="28692"/>
                </a:lnTo>
                <a:lnTo>
                  <a:pt x="21130" y="28782"/>
                </a:lnTo>
                <a:lnTo>
                  <a:pt x="21161" y="28767"/>
                </a:lnTo>
                <a:lnTo>
                  <a:pt x="21432" y="28662"/>
                </a:lnTo>
                <a:lnTo>
                  <a:pt x="21583" y="28677"/>
                </a:lnTo>
                <a:lnTo>
                  <a:pt x="21447" y="28722"/>
                </a:lnTo>
                <a:lnTo>
                  <a:pt x="21221" y="28918"/>
                </a:lnTo>
                <a:lnTo>
                  <a:pt x="21100" y="29084"/>
                </a:lnTo>
                <a:lnTo>
                  <a:pt x="20768" y="29296"/>
                </a:lnTo>
                <a:lnTo>
                  <a:pt x="20391" y="29356"/>
                </a:lnTo>
                <a:lnTo>
                  <a:pt x="20029" y="29190"/>
                </a:lnTo>
                <a:lnTo>
                  <a:pt x="19893" y="29009"/>
                </a:lnTo>
                <a:lnTo>
                  <a:pt x="19817" y="28858"/>
                </a:lnTo>
                <a:lnTo>
                  <a:pt x="19727" y="28601"/>
                </a:lnTo>
                <a:lnTo>
                  <a:pt x="19757" y="28284"/>
                </a:lnTo>
                <a:lnTo>
                  <a:pt x="19998" y="27998"/>
                </a:lnTo>
                <a:lnTo>
                  <a:pt x="20300" y="27832"/>
                </a:lnTo>
                <a:lnTo>
                  <a:pt x="20421" y="27786"/>
                </a:lnTo>
                <a:lnTo>
                  <a:pt x="20708" y="27711"/>
                </a:lnTo>
                <a:close/>
                <a:moveTo>
                  <a:pt x="22715" y="28526"/>
                </a:moveTo>
                <a:lnTo>
                  <a:pt x="22715" y="28586"/>
                </a:lnTo>
                <a:lnTo>
                  <a:pt x="22775" y="28994"/>
                </a:lnTo>
                <a:lnTo>
                  <a:pt x="22866" y="29084"/>
                </a:lnTo>
                <a:lnTo>
                  <a:pt x="22851" y="29054"/>
                </a:lnTo>
                <a:lnTo>
                  <a:pt x="22791" y="28752"/>
                </a:lnTo>
                <a:lnTo>
                  <a:pt x="22836" y="28616"/>
                </a:lnTo>
                <a:lnTo>
                  <a:pt x="22851" y="28752"/>
                </a:lnTo>
                <a:lnTo>
                  <a:pt x="22987" y="29009"/>
                </a:lnTo>
                <a:lnTo>
                  <a:pt x="23108" y="29175"/>
                </a:lnTo>
                <a:lnTo>
                  <a:pt x="23243" y="29552"/>
                </a:lnTo>
                <a:lnTo>
                  <a:pt x="23183" y="29930"/>
                </a:lnTo>
                <a:lnTo>
                  <a:pt x="22941" y="30231"/>
                </a:lnTo>
                <a:lnTo>
                  <a:pt x="22730" y="30322"/>
                </a:lnTo>
                <a:lnTo>
                  <a:pt x="22549" y="30352"/>
                </a:lnTo>
                <a:lnTo>
                  <a:pt x="22277" y="30367"/>
                </a:lnTo>
                <a:lnTo>
                  <a:pt x="21976" y="30262"/>
                </a:lnTo>
                <a:lnTo>
                  <a:pt x="21764" y="29960"/>
                </a:lnTo>
                <a:lnTo>
                  <a:pt x="21689" y="29613"/>
                </a:lnTo>
                <a:lnTo>
                  <a:pt x="21674" y="29492"/>
                </a:lnTo>
                <a:lnTo>
                  <a:pt x="21659" y="29190"/>
                </a:lnTo>
                <a:lnTo>
                  <a:pt x="21825" y="28737"/>
                </a:lnTo>
                <a:lnTo>
                  <a:pt x="21855" y="28692"/>
                </a:lnTo>
                <a:lnTo>
                  <a:pt x="21825" y="28798"/>
                </a:lnTo>
                <a:lnTo>
                  <a:pt x="21855" y="29039"/>
                </a:lnTo>
                <a:lnTo>
                  <a:pt x="21885" y="28873"/>
                </a:lnTo>
                <a:lnTo>
                  <a:pt x="22036" y="28601"/>
                </a:lnTo>
                <a:lnTo>
                  <a:pt x="22036" y="28601"/>
                </a:lnTo>
                <a:lnTo>
                  <a:pt x="21991" y="28798"/>
                </a:lnTo>
                <a:lnTo>
                  <a:pt x="22051" y="29145"/>
                </a:lnTo>
                <a:lnTo>
                  <a:pt x="22036" y="28933"/>
                </a:lnTo>
                <a:lnTo>
                  <a:pt x="22126" y="28637"/>
                </a:lnTo>
                <a:lnTo>
                  <a:pt x="22096" y="29009"/>
                </a:lnTo>
                <a:lnTo>
                  <a:pt x="22157" y="29160"/>
                </a:lnTo>
                <a:lnTo>
                  <a:pt x="22187" y="28933"/>
                </a:lnTo>
                <a:lnTo>
                  <a:pt x="22276" y="28639"/>
                </a:lnTo>
                <a:lnTo>
                  <a:pt x="22232" y="28994"/>
                </a:lnTo>
                <a:lnTo>
                  <a:pt x="22308" y="29160"/>
                </a:lnTo>
                <a:lnTo>
                  <a:pt x="22338" y="28918"/>
                </a:lnTo>
                <a:lnTo>
                  <a:pt x="22457" y="28633"/>
                </a:lnTo>
                <a:lnTo>
                  <a:pt x="22428" y="28903"/>
                </a:lnTo>
                <a:lnTo>
                  <a:pt x="22474" y="29084"/>
                </a:lnTo>
                <a:lnTo>
                  <a:pt x="22534" y="29160"/>
                </a:lnTo>
                <a:lnTo>
                  <a:pt x="22534" y="29115"/>
                </a:lnTo>
                <a:lnTo>
                  <a:pt x="22534" y="28722"/>
                </a:lnTo>
                <a:lnTo>
                  <a:pt x="22594" y="28586"/>
                </a:lnTo>
                <a:lnTo>
                  <a:pt x="22579" y="28632"/>
                </a:lnTo>
                <a:lnTo>
                  <a:pt x="22579" y="28888"/>
                </a:lnTo>
                <a:lnTo>
                  <a:pt x="22640" y="29069"/>
                </a:lnTo>
                <a:lnTo>
                  <a:pt x="22685" y="29130"/>
                </a:lnTo>
                <a:lnTo>
                  <a:pt x="22655" y="28903"/>
                </a:lnTo>
                <a:lnTo>
                  <a:pt x="22715" y="28526"/>
                </a:lnTo>
                <a:close/>
                <a:moveTo>
                  <a:pt x="38925" y="28209"/>
                </a:moveTo>
                <a:lnTo>
                  <a:pt x="39166" y="28224"/>
                </a:lnTo>
                <a:lnTo>
                  <a:pt x="39377" y="28269"/>
                </a:lnTo>
                <a:lnTo>
                  <a:pt x="39815" y="28571"/>
                </a:lnTo>
                <a:lnTo>
                  <a:pt x="40057" y="28949"/>
                </a:lnTo>
                <a:lnTo>
                  <a:pt x="40117" y="29250"/>
                </a:lnTo>
                <a:lnTo>
                  <a:pt x="40072" y="29597"/>
                </a:lnTo>
                <a:lnTo>
                  <a:pt x="39906" y="29975"/>
                </a:lnTo>
                <a:lnTo>
                  <a:pt x="39740" y="30186"/>
                </a:lnTo>
                <a:lnTo>
                  <a:pt x="39559" y="30367"/>
                </a:lnTo>
                <a:lnTo>
                  <a:pt x="39060" y="30579"/>
                </a:lnTo>
                <a:lnTo>
                  <a:pt x="38442" y="30624"/>
                </a:lnTo>
                <a:lnTo>
                  <a:pt x="37778" y="30533"/>
                </a:lnTo>
                <a:lnTo>
                  <a:pt x="36178" y="30096"/>
                </a:lnTo>
                <a:lnTo>
                  <a:pt x="35800" y="29914"/>
                </a:lnTo>
                <a:lnTo>
                  <a:pt x="35800" y="29914"/>
                </a:lnTo>
                <a:lnTo>
                  <a:pt x="36087" y="29990"/>
                </a:lnTo>
                <a:lnTo>
                  <a:pt x="37521" y="30186"/>
                </a:lnTo>
                <a:lnTo>
                  <a:pt x="38261" y="30156"/>
                </a:lnTo>
                <a:lnTo>
                  <a:pt x="38668" y="30065"/>
                </a:lnTo>
                <a:lnTo>
                  <a:pt x="38819" y="29975"/>
                </a:lnTo>
                <a:lnTo>
                  <a:pt x="38925" y="29884"/>
                </a:lnTo>
                <a:lnTo>
                  <a:pt x="38970" y="29703"/>
                </a:lnTo>
                <a:lnTo>
                  <a:pt x="38879" y="29552"/>
                </a:lnTo>
                <a:lnTo>
                  <a:pt x="38683" y="29507"/>
                </a:lnTo>
                <a:lnTo>
                  <a:pt x="38578" y="29567"/>
                </a:lnTo>
                <a:lnTo>
                  <a:pt x="38261" y="29718"/>
                </a:lnTo>
                <a:lnTo>
                  <a:pt x="37732" y="29854"/>
                </a:lnTo>
                <a:lnTo>
                  <a:pt x="37234" y="29809"/>
                </a:lnTo>
                <a:lnTo>
                  <a:pt x="37174" y="29764"/>
                </a:lnTo>
                <a:lnTo>
                  <a:pt x="37506" y="29658"/>
                </a:lnTo>
                <a:lnTo>
                  <a:pt x="37883" y="29431"/>
                </a:lnTo>
                <a:lnTo>
                  <a:pt x="38049" y="29145"/>
                </a:lnTo>
                <a:lnTo>
                  <a:pt x="38034" y="29115"/>
                </a:lnTo>
                <a:lnTo>
                  <a:pt x="37793" y="29326"/>
                </a:lnTo>
                <a:lnTo>
                  <a:pt x="37310" y="29522"/>
                </a:lnTo>
                <a:lnTo>
                  <a:pt x="36736" y="29522"/>
                </a:lnTo>
                <a:lnTo>
                  <a:pt x="36631" y="29492"/>
                </a:lnTo>
                <a:lnTo>
                  <a:pt x="36917" y="29431"/>
                </a:lnTo>
                <a:lnTo>
                  <a:pt x="37310" y="29265"/>
                </a:lnTo>
                <a:lnTo>
                  <a:pt x="37612" y="28994"/>
                </a:lnTo>
                <a:lnTo>
                  <a:pt x="37627" y="28933"/>
                </a:lnTo>
                <a:lnTo>
                  <a:pt x="37491" y="28949"/>
                </a:lnTo>
                <a:lnTo>
                  <a:pt x="37159" y="29069"/>
                </a:lnTo>
                <a:lnTo>
                  <a:pt x="36676" y="29311"/>
                </a:lnTo>
                <a:lnTo>
                  <a:pt x="36600" y="29371"/>
                </a:lnTo>
                <a:lnTo>
                  <a:pt x="36600" y="29371"/>
                </a:lnTo>
                <a:lnTo>
                  <a:pt x="36902" y="29024"/>
                </a:lnTo>
                <a:lnTo>
                  <a:pt x="37596" y="28541"/>
                </a:lnTo>
                <a:lnTo>
                  <a:pt x="38306" y="28284"/>
                </a:lnTo>
                <a:lnTo>
                  <a:pt x="38925" y="28209"/>
                </a:lnTo>
                <a:close/>
                <a:moveTo>
                  <a:pt x="34669" y="29326"/>
                </a:moveTo>
                <a:lnTo>
                  <a:pt x="34819" y="29341"/>
                </a:lnTo>
                <a:lnTo>
                  <a:pt x="35091" y="29462"/>
                </a:lnTo>
                <a:lnTo>
                  <a:pt x="35302" y="29658"/>
                </a:lnTo>
                <a:lnTo>
                  <a:pt x="35408" y="29930"/>
                </a:lnTo>
                <a:lnTo>
                  <a:pt x="35423" y="30080"/>
                </a:lnTo>
                <a:lnTo>
                  <a:pt x="35408" y="30246"/>
                </a:lnTo>
                <a:lnTo>
                  <a:pt x="35302" y="30518"/>
                </a:lnTo>
                <a:lnTo>
                  <a:pt x="35091" y="30714"/>
                </a:lnTo>
                <a:lnTo>
                  <a:pt x="34819" y="30835"/>
                </a:lnTo>
                <a:lnTo>
                  <a:pt x="34518" y="30835"/>
                </a:lnTo>
                <a:lnTo>
                  <a:pt x="34246" y="30714"/>
                </a:lnTo>
                <a:lnTo>
                  <a:pt x="34035" y="30518"/>
                </a:lnTo>
                <a:lnTo>
                  <a:pt x="33929" y="30246"/>
                </a:lnTo>
                <a:lnTo>
                  <a:pt x="33914" y="30080"/>
                </a:lnTo>
                <a:lnTo>
                  <a:pt x="33929" y="29930"/>
                </a:lnTo>
                <a:lnTo>
                  <a:pt x="34035" y="29658"/>
                </a:lnTo>
                <a:lnTo>
                  <a:pt x="34246" y="29462"/>
                </a:lnTo>
                <a:lnTo>
                  <a:pt x="34518" y="29341"/>
                </a:lnTo>
                <a:lnTo>
                  <a:pt x="34669" y="29326"/>
                </a:lnTo>
                <a:close/>
                <a:moveTo>
                  <a:pt x="31439" y="29597"/>
                </a:moveTo>
                <a:lnTo>
                  <a:pt x="33069" y="29748"/>
                </a:lnTo>
                <a:lnTo>
                  <a:pt x="33476" y="29839"/>
                </a:lnTo>
                <a:lnTo>
                  <a:pt x="33189" y="29824"/>
                </a:lnTo>
                <a:lnTo>
                  <a:pt x="31741" y="29899"/>
                </a:lnTo>
                <a:lnTo>
                  <a:pt x="31016" y="30065"/>
                </a:lnTo>
                <a:lnTo>
                  <a:pt x="30639" y="30231"/>
                </a:lnTo>
                <a:lnTo>
                  <a:pt x="30503" y="30352"/>
                </a:lnTo>
                <a:lnTo>
                  <a:pt x="30412" y="30458"/>
                </a:lnTo>
                <a:lnTo>
                  <a:pt x="30397" y="30654"/>
                </a:lnTo>
                <a:lnTo>
                  <a:pt x="30533" y="30775"/>
                </a:lnTo>
                <a:lnTo>
                  <a:pt x="30729" y="30790"/>
                </a:lnTo>
                <a:lnTo>
                  <a:pt x="30835" y="30714"/>
                </a:lnTo>
                <a:lnTo>
                  <a:pt x="31122" y="30488"/>
                </a:lnTo>
                <a:lnTo>
                  <a:pt x="31605" y="30262"/>
                </a:lnTo>
                <a:lnTo>
                  <a:pt x="32103" y="30216"/>
                </a:lnTo>
                <a:lnTo>
                  <a:pt x="32178" y="30246"/>
                </a:lnTo>
                <a:lnTo>
                  <a:pt x="31876" y="30412"/>
                </a:lnTo>
                <a:lnTo>
                  <a:pt x="31544" y="30714"/>
                </a:lnTo>
                <a:lnTo>
                  <a:pt x="31439" y="31016"/>
                </a:lnTo>
                <a:lnTo>
                  <a:pt x="31469" y="31046"/>
                </a:lnTo>
                <a:lnTo>
                  <a:pt x="31650" y="30790"/>
                </a:lnTo>
                <a:lnTo>
                  <a:pt x="32073" y="30503"/>
                </a:lnTo>
                <a:lnTo>
                  <a:pt x="32661" y="30397"/>
                </a:lnTo>
                <a:lnTo>
                  <a:pt x="32767" y="30412"/>
                </a:lnTo>
                <a:lnTo>
                  <a:pt x="32495" y="30503"/>
                </a:lnTo>
                <a:lnTo>
                  <a:pt x="32133" y="30745"/>
                </a:lnTo>
                <a:lnTo>
                  <a:pt x="31891" y="31061"/>
                </a:lnTo>
                <a:lnTo>
                  <a:pt x="31876" y="31122"/>
                </a:lnTo>
                <a:lnTo>
                  <a:pt x="32148" y="31016"/>
                </a:lnTo>
                <a:lnTo>
                  <a:pt x="32737" y="30579"/>
                </a:lnTo>
                <a:lnTo>
                  <a:pt x="32827" y="30503"/>
                </a:lnTo>
                <a:lnTo>
                  <a:pt x="32827" y="30503"/>
                </a:lnTo>
                <a:lnTo>
                  <a:pt x="32586" y="30895"/>
                </a:lnTo>
                <a:lnTo>
                  <a:pt x="31982" y="31499"/>
                </a:lnTo>
                <a:lnTo>
                  <a:pt x="31348" y="31892"/>
                </a:lnTo>
                <a:lnTo>
                  <a:pt x="30760" y="32103"/>
                </a:lnTo>
                <a:lnTo>
                  <a:pt x="30533" y="32133"/>
                </a:lnTo>
                <a:lnTo>
                  <a:pt x="30322" y="32118"/>
                </a:lnTo>
                <a:lnTo>
                  <a:pt x="29809" y="31907"/>
                </a:lnTo>
                <a:lnTo>
                  <a:pt x="29507" y="31590"/>
                </a:lnTo>
                <a:lnTo>
                  <a:pt x="29371" y="31303"/>
                </a:lnTo>
                <a:lnTo>
                  <a:pt x="29356" y="30956"/>
                </a:lnTo>
                <a:lnTo>
                  <a:pt x="29446" y="30548"/>
                </a:lnTo>
                <a:lnTo>
                  <a:pt x="29552" y="30322"/>
                </a:lnTo>
                <a:lnTo>
                  <a:pt x="29703" y="30096"/>
                </a:lnTo>
                <a:lnTo>
                  <a:pt x="30171" y="29809"/>
                </a:lnTo>
                <a:lnTo>
                  <a:pt x="30760" y="29643"/>
                </a:lnTo>
                <a:lnTo>
                  <a:pt x="31439" y="29597"/>
                </a:lnTo>
                <a:close/>
                <a:moveTo>
                  <a:pt x="42909" y="29145"/>
                </a:moveTo>
                <a:lnTo>
                  <a:pt x="42924" y="29235"/>
                </a:lnTo>
                <a:lnTo>
                  <a:pt x="42909" y="29869"/>
                </a:lnTo>
                <a:lnTo>
                  <a:pt x="42803" y="30443"/>
                </a:lnTo>
                <a:lnTo>
                  <a:pt x="42607" y="31092"/>
                </a:lnTo>
                <a:lnTo>
                  <a:pt x="42260" y="31741"/>
                </a:lnTo>
                <a:lnTo>
                  <a:pt x="41717" y="32359"/>
                </a:lnTo>
                <a:lnTo>
                  <a:pt x="40947" y="32858"/>
                </a:lnTo>
                <a:lnTo>
                  <a:pt x="40464" y="33039"/>
                </a:lnTo>
                <a:lnTo>
                  <a:pt x="40706" y="32842"/>
                </a:lnTo>
                <a:lnTo>
                  <a:pt x="41687" y="31741"/>
                </a:lnTo>
                <a:lnTo>
                  <a:pt x="42109" y="31122"/>
                </a:lnTo>
                <a:lnTo>
                  <a:pt x="42487" y="30412"/>
                </a:lnTo>
                <a:lnTo>
                  <a:pt x="42803" y="29597"/>
                </a:lnTo>
                <a:lnTo>
                  <a:pt x="42909" y="29145"/>
                </a:lnTo>
                <a:close/>
                <a:moveTo>
                  <a:pt x="43649" y="30126"/>
                </a:moveTo>
                <a:lnTo>
                  <a:pt x="43664" y="30201"/>
                </a:lnTo>
                <a:lnTo>
                  <a:pt x="43618" y="30941"/>
                </a:lnTo>
                <a:lnTo>
                  <a:pt x="43392" y="31756"/>
                </a:lnTo>
                <a:lnTo>
                  <a:pt x="43105" y="32314"/>
                </a:lnTo>
                <a:lnTo>
                  <a:pt x="42637" y="32827"/>
                </a:lnTo>
                <a:lnTo>
                  <a:pt x="41988" y="33250"/>
                </a:lnTo>
                <a:lnTo>
                  <a:pt x="41581" y="33416"/>
                </a:lnTo>
                <a:lnTo>
                  <a:pt x="41777" y="33250"/>
                </a:lnTo>
                <a:lnTo>
                  <a:pt x="42788" y="32088"/>
                </a:lnTo>
                <a:lnTo>
                  <a:pt x="43286" y="31197"/>
                </a:lnTo>
                <a:lnTo>
                  <a:pt x="43558" y="30503"/>
                </a:lnTo>
                <a:lnTo>
                  <a:pt x="43649" y="30126"/>
                </a:lnTo>
                <a:close/>
                <a:moveTo>
                  <a:pt x="35574" y="30729"/>
                </a:moveTo>
                <a:lnTo>
                  <a:pt x="35740" y="30956"/>
                </a:lnTo>
                <a:lnTo>
                  <a:pt x="36721" y="32043"/>
                </a:lnTo>
                <a:lnTo>
                  <a:pt x="37310" y="32495"/>
                </a:lnTo>
                <a:lnTo>
                  <a:pt x="37687" y="32676"/>
                </a:lnTo>
                <a:lnTo>
                  <a:pt x="37853" y="32707"/>
                </a:lnTo>
                <a:lnTo>
                  <a:pt x="37989" y="32707"/>
                </a:lnTo>
                <a:lnTo>
                  <a:pt x="38140" y="32601"/>
                </a:lnTo>
                <a:lnTo>
                  <a:pt x="38170" y="32420"/>
                </a:lnTo>
                <a:lnTo>
                  <a:pt x="38049" y="32254"/>
                </a:lnTo>
                <a:lnTo>
                  <a:pt x="37929" y="32224"/>
                </a:lnTo>
                <a:lnTo>
                  <a:pt x="37581" y="32133"/>
                </a:lnTo>
                <a:lnTo>
                  <a:pt x="37098" y="31907"/>
                </a:lnTo>
                <a:lnTo>
                  <a:pt x="36751" y="31560"/>
                </a:lnTo>
                <a:lnTo>
                  <a:pt x="36721" y="31484"/>
                </a:lnTo>
                <a:lnTo>
                  <a:pt x="37053" y="31605"/>
                </a:lnTo>
                <a:lnTo>
                  <a:pt x="37491" y="31680"/>
                </a:lnTo>
                <a:lnTo>
                  <a:pt x="37778" y="31560"/>
                </a:lnTo>
                <a:lnTo>
                  <a:pt x="37808" y="31529"/>
                </a:lnTo>
                <a:lnTo>
                  <a:pt x="37491" y="31544"/>
                </a:lnTo>
                <a:lnTo>
                  <a:pt x="36993" y="31378"/>
                </a:lnTo>
                <a:lnTo>
                  <a:pt x="36540" y="31001"/>
                </a:lnTo>
                <a:lnTo>
                  <a:pt x="36480" y="30926"/>
                </a:lnTo>
                <a:lnTo>
                  <a:pt x="36721" y="31061"/>
                </a:lnTo>
                <a:lnTo>
                  <a:pt x="37129" y="31182"/>
                </a:lnTo>
                <a:lnTo>
                  <a:pt x="37536" y="31167"/>
                </a:lnTo>
                <a:lnTo>
                  <a:pt x="37596" y="31152"/>
                </a:lnTo>
                <a:lnTo>
                  <a:pt x="37476" y="31061"/>
                </a:lnTo>
                <a:lnTo>
                  <a:pt x="37144" y="30941"/>
                </a:lnTo>
                <a:lnTo>
                  <a:pt x="36615" y="30820"/>
                </a:lnTo>
                <a:lnTo>
                  <a:pt x="36525" y="30805"/>
                </a:lnTo>
                <a:lnTo>
                  <a:pt x="36978" y="30745"/>
                </a:lnTo>
                <a:lnTo>
                  <a:pt x="37823" y="30820"/>
                </a:lnTo>
                <a:lnTo>
                  <a:pt x="38532" y="31077"/>
                </a:lnTo>
                <a:lnTo>
                  <a:pt x="39060" y="31394"/>
                </a:lnTo>
                <a:lnTo>
                  <a:pt x="39211" y="31560"/>
                </a:lnTo>
                <a:lnTo>
                  <a:pt x="39347" y="31741"/>
                </a:lnTo>
                <a:lnTo>
                  <a:pt x="39513" y="32269"/>
                </a:lnTo>
                <a:lnTo>
                  <a:pt x="39468" y="32707"/>
                </a:lnTo>
                <a:lnTo>
                  <a:pt x="39317" y="32978"/>
                </a:lnTo>
                <a:lnTo>
                  <a:pt x="39076" y="33220"/>
                </a:lnTo>
                <a:lnTo>
                  <a:pt x="38683" y="33401"/>
                </a:lnTo>
                <a:lnTo>
                  <a:pt x="38442" y="33461"/>
                </a:lnTo>
                <a:lnTo>
                  <a:pt x="38170" y="33491"/>
                </a:lnTo>
                <a:lnTo>
                  <a:pt x="37657" y="33325"/>
                </a:lnTo>
                <a:lnTo>
                  <a:pt x="37144" y="32963"/>
                </a:lnTo>
                <a:lnTo>
                  <a:pt x="36691" y="32465"/>
                </a:lnTo>
                <a:lnTo>
                  <a:pt x="35755" y="31107"/>
                </a:lnTo>
                <a:lnTo>
                  <a:pt x="35574" y="30729"/>
                </a:lnTo>
                <a:close/>
                <a:moveTo>
                  <a:pt x="14580" y="30428"/>
                </a:moveTo>
                <a:lnTo>
                  <a:pt x="14852" y="30458"/>
                </a:lnTo>
                <a:lnTo>
                  <a:pt x="15139" y="30579"/>
                </a:lnTo>
                <a:lnTo>
                  <a:pt x="15289" y="30699"/>
                </a:lnTo>
                <a:lnTo>
                  <a:pt x="15440" y="30835"/>
                </a:lnTo>
                <a:lnTo>
                  <a:pt x="15606" y="31212"/>
                </a:lnTo>
                <a:lnTo>
                  <a:pt x="15637" y="31665"/>
                </a:lnTo>
                <a:lnTo>
                  <a:pt x="15591" y="32178"/>
                </a:lnTo>
                <a:lnTo>
                  <a:pt x="15289" y="33371"/>
                </a:lnTo>
                <a:lnTo>
                  <a:pt x="15154" y="33657"/>
                </a:lnTo>
                <a:lnTo>
                  <a:pt x="15214" y="33446"/>
                </a:lnTo>
                <a:lnTo>
                  <a:pt x="15335" y="32359"/>
                </a:lnTo>
                <a:lnTo>
                  <a:pt x="15289" y="31801"/>
                </a:lnTo>
                <a:lnTo>
                  <a:pt x="15214" y="31499"/>
                </a:lnTo>
                <a:lnTo>
                  <a:pt x="15139" y="31394"/>
                </a:lnTo>
                <a:lnTo>
                  <a:pt x="15078" y="31318"/>
                </a:lnTo>
                <a:lnTo>
                  <a:pt x="14927" y="31273"/>
                </a:lnTo>
                <a:lnTo>
                  <a:pt x="14822" y="31348"/>
                </a:lnTo>
                <a:lnTo>
                  <a:pt x="14791" y="31499"/>
                </a:lnTo>
                <a:lnTo>
                  <a:pt x="14837" y="31575"/>
                </a:lnTo>
                <a:lnTo>
                  <a:pt x="14957" y="31816"/>
                </a:lnTo>
                <a:lnTo>
                  <a:pt x="15063" y="32193"/>
                </a:lnTo>
                <a:lnTo>
                  <a:pt x="15033" y="32571"/>
                </a:lnTo>
                <a:lnTo>
                  <a:pt x="15018" y="32616"/>
                </a:lnTo>
                <a:lnTo>
                  <a:pt x="14912" y="32375"/>
                </a:lnTo>
                <a:lnTo>
                  <a:pt x="14746" y="32103"/>
                </a:lnTo>
                <a:lnTo>
                  <a:pt x="14535" y="31982"/>
                </a:lnTo>
                <a:lnTo>
                  <a:pt x="14505" y="31997"/>
                </a:lnTo>
                <a:lnTo>
                  <a:pt x="14671" y="32163"/>
                </a:lnTo>
                <a:lnTo>
                  <a:pt x="14837" y="32510"/>
                </a:lnTo>
                <a:lnTo>
                  <a:pt x="14852" y="32963"/>
                </a:lnTo>
                <a:lnTo>
                  <a:pt x="14822" y="33039"/>
                </a:lnTo>
                <a:lnTo>
                  <a:pt x="14776" y="32812"/>
                </a:lnTo>
                <a:lnTo>
                  <a:pt x="14656" y="32525"/>
                </a:lnTo>
                <a:lnTo>
                  <a:pt x="14444" y="32314"/>
                </a:lnTo>
                <a:lnTo>
                  <a:pt x="14399" y="32299"/>
                </a:lnTo>
                <a:lnTo>
                  <a:pt x="14444" y="32510"/>
                </a:lnTo>
                <a:lnTo>
                  <a:pt x="14701" y="33008"/>
                </a:lnTo>
                <a:lnTo>
                  <a:pt x="14746" y="33069"/>
                </a:lnTo>
                <a:lnTo>
                  <a:pt x="14490" y="32842"/>
                </a:lnTo>
                <a:lnTo>
                  <a:pt x="14112" y="32329"/>
                </a:lnTo>
                <a:lnTo>
                  <a:pt x="13901" y="31816"/>
                </a:lnTo>
                <a:lnTo>
                  <a:pt x="13826" y="31348"/>
                </a:lnTo>
                <a:lnTo>
                  <a:pt x="13841" y="31182"/>
                </a:lnTo>
                <a:lnTo>
                  <a:pt x="13871" y="31016"/>
                </a:lnTo>
                <a:lnTo>
                  <a:pt x="14082" y="30669"/>
                </a:lnTo>
                <a:lnTo>
                  <a:pt x="14354" y="30488"/>
                </a:lnTo>
                <a:lnTo>
                  <a:pt x="14580" y="30428"/>
                </a:lnTo>
                <a:close/>
                <a:moveTo>
                  <a:pt x="12633" y="31771"/>
                </a:moveTo>
                <a:lnTo>
                  <a:pt x="13026" y="31892"/>
                </a:lnTo>
                <a:lnTo>
                  <a:pt x="13418" y="32163"/>
                </a:lnTo>
                <a:lnTo>
                  <a:pt x="13765" y="32510"/>
                </a:lnTo>
                <a:lnTo>
                  <a:pt x="14490" y="33522"/>
                </a:lnTo>
                <a:lnTo>
                  <a:pt x="14641" y="33808"/>
                </a:lnTo>
                <a:lnTo>
                  <a:pt x="14505" y="33627"/>
                </a:lnTo>
                <a:lnTo>
                  <a:pt x="13750" y="32858"/>
                </a:lnTo>
                <a:lnTo>
                  <a:pt x="13312" y="32525"/>
                </a:lnTo>
                <a:lnTo>
                  <a:pt x="13026" y="32390"/>
                </a:lnTo>
                <a:lnTo>
                  <a:pt x="12905" y="32375"/>
                </a:lnTo>
                <a:lnTo>
                  <a:pt x="12799" y="32375"/>
                </a:lnTo>
                <a:lnTo>
                  <a:pt x="12694" y="32465"/>
                </a:lnTo>
                <a:lnTo>
                  <a:pt x="12678" y="32601"/>
                </a:lnTo>
                <a:lnTo>
                  <a:pt x="12754" y="32707"/>
                </a:lnTo>
                <a:lnTo>
                  <a:pt x="12844" y="32722"/>
                </a:lnTo>
                <a:lnTo>
                  <a:pt x="13101" y="32782"/>
                </a:lnTo>
                <a:lnTo>
                  <a:pt x="13478" y="32948"/>
                </a:lnTo>
                <a:lnTo>
                  <a:pt x="13750" y="33205"/>
                </a:lnTo>
                <a:lnTo>
                  <a:pt x="13765" y="33265"/>
                </a:lnTo>
                <a:lnTo>
                  <a:pt x="13509" y="33174"/>
                </a:lnTo>
                <a:lnTo>
                  <a:pt x="13192" y="33129"/>
                </a:lnTo>
                <a:lnTo>
                  <a:pt x="12965" y="33220"/>
                </a:lnTo>
                <a:lnTo>
                  <a:pt x="12950" y="33265"/>
                </a:lnTo>
                <a:lnTo>
                  <a:pt x="13192" y="33235"/>
                </a:lnTo>
                <a:lnTo>
                  <a:pt x="13569" y="33340"/>
                </a:lnTo>
                <a:lnTo>
                  <a:pt x="13916" y="33612"/>
                </a:lnTo>
                <a:lnTo>
                  <a:pt x="13961" y="33673"/>
                </a:lnTo>
                <a:lnTo>
                  <a:pt x="13765" y="33567"/>
                </a:lnTo>
                <a:lnTo>
                  <a:pt x="13463" y="33476"/>
                </a:lnTo>
                <a:lnTo>
                  <a:pt x="13146" y="33506"/>
                </a:lnTo>
                <a:lnTo>
                  <a:pt x="13101" y="33522"/>
                </a:lnTo>
                <a:lnTo>
                  <a:pt x="13297" y="33627"/>
                </a:lnTo>
                <a:lnTo>
                  <a:pt x="13841" y="33748"/>
                </a:lnTo>
                <a:lnTo>
                  <a:pt x="13916" y="33748"/>
                </a:lnTo>
                <a:lnTo>
                  <a:pt x="13584" y="33808"/>
                </a:lnTo>
                <a:lnTo>
                  <a:pt x="12950" y="33763"/>
                </a:lnTo>
                <a:lnTo>
                  <a:pt x="12407" y="33597"/>
                </a:lnTo>
                <a:lnTo>
                  <a:pt x="11999" y="33356"/>
                </a:lnTo>
                <a:lnTo>
                  <a:pt x="11879" y="33235"/>
                </a:lnTo>
                <a:lnTo>
                  <a:pt x="11773" y="33114"/>
                </a:lnTo>
                <a:lnTo>
                  <a:pt x="11652" y="32722"/>
                </a:lnTo>
                <a:lnTo>
                  <a:pt x="11682" y="32390"/>
                </a:lnTo>
                <a:lnTo>
                  <a:pt x="11788" y="32178"/>
                </a:lnTo>
                <a:lnTo>
                  <a:pt x="11969" y="31997"/>
                </a:lnTo>
                <a:lnTo>
                  <a:pt x="12256" y="31861"/>
                </a:lnTo>
                <a:lnTo>
                  <a:pt x="12452" y="31801"/>
                </a:lnTo>
                <a:lnTo>
                  <a:pt x="12633" y="31771"/>
                </a:lnTo>
                <a:close/>
                <a:moveTo>
                  <a:pt x="44373" y="30941"/>
                </a:moveTo>
                <a:lnTo>
                  <a:pt x="44373" y="31001"/>
                </a:lnTo>
                <a:lnTo>
                  <a:pt x="44343" y="31665"/>
                </a:lnTo>
                <a:lnTo>
                  <a:pt x="44147" y="32390"/>
                </a:lnTo>
                <a:lnTo>
                  <a:pt x="43890" y="32873"/>
                </a:lnTo>
                <a:lnTo>
                  <a:pt x="43483" y="33325"/>
                </a:lnTo>
                <a:lnTo>
                  <a:pt x="42924" y="33688"/>
                </a:lnTo>
                <a:lnTo>
                  <a:pt x="42562" y="33823"/>
                </a:lnTo>
                <a:lnTo>
                  <a:pt x="42728" y="33688"/>
                </a:lnTo>
                <a:lnTo>
                  <a:pt x="43618" y="32661"/>
                </a:lnTo>
                <a:lnTo>
                  <a:pt x="44056" y="31876"/>
                </a:lnTo>
                <a:lnTo>
                  <a:pt x="44283" y="31273"/>
                </a:lnTo>
                <a:lnTo>
                  <a:pt x="44373" y="30941"/>
                </a:lnTo>
                <a:close/>
                <a:moveTo>
                  <a:pt x="17010" y="31031"/>
                </a:moveTo>
                <a:lnTo>
                  <a:pt x="17342" y="31092"/>
                </a:lnTo>
                <a:lnTo>
                  <a:pt x="17538" y="31212"/>
                </a:lnTo>
                <a:lnTo>
                  <a:pt x="17704" y="31424"/>
                </a:lnTo>
                <a:lnTo>
                  <a:pt x="17825" y="31710"/>
                </a:lnTo>
                <a:lnTo>
                  <a:pt x="17855" y="31907"/>
                </a:lnTo>
                <a:lnTo>
                  <a:pt x="17870" y="32103"/>
                </a:lnTo>
                <a:lnTo>
                  <a:pt x="17719" y="32480"/>
                </a:lnTo>
                <a:lnTo>
                  <a:pt x="17418" y="32827"/>
                </a:lnTo>
                <a:lnTo>
                  <a:pt x="17040" y="33159"/>
                </a:lnTo>
                <a:lnTo>
                  <a:pt x="15969" y="33778"/>
                </a:lnTo>
                <a:lnTo>
                  <a:pt x="15667" y="33899"/>
                </a:lnTo>
                <a:lnTo>
                  <a:pt x="15667" y="33899"/>
                </a:lnTo>
                <a:lnTo>
                  <a:pt x="15848" y="33778"/>
                </a:lnTo>
                <a:lnTo>
                  <a:pt x="16693" y="33099"/>
                </a:lnTo>
                <a:lnTo>
                  <a:pt x="17070" y="32691"/>
                </a:lnTo>
                <a:lnTo>
                  <a:pt x="17221" y="32420"/>
                </a:lnTo>
                <a:lnTo>
                  <a:pt x="17252" y="32299"/>
                </a:lnTo>
                <a:lnTo>
                  <a:pt x="17267" y="32193"/>
                </a:lnTo>
                <a:lnTo>
                  <a:pt x="17191" y="32073"/>
                </a:lnTo>
                <a:lnTo>
                  <a:pt x="17055" y="32043"/>
                </a:lnTo>
                <a:lnTo>
                  <a:pt x="16935" y="32133"/>
                </a:lnTo>
                <a:lnTo>
                  <a:pt x="16904" y="32224"/>
                </a:lnTo>
                <a:lnTo>
                  <a:pt x="16814" y="32480"/>
                </a:lnTo>
                <a:lnTo>
                  <a:pt x="16618" y="32827"/>
                </a:lnTo>
                <a:lnTo>
                  <a:pt x="16346" y="33069"/>
                </a:lnTo>
                <a:lnTo>
                  <a:pt x="16301" y="33084"/>
                </a:lnTo>
                <a:lnTo>
                  <a:pt x="16301" y="33084"/>
                </a:lnTo>
                <a:lnTo>
                  <a:pt x="16406" y="32858"/>
                </a:lnTo>
                <a:lnTo>
                  <a:pt x="16467" y="32525"/>
                </a:lnTo>
                <a:lnTo>
                  <a:pt x="16406" y="32299"/>
                </a:lnTo>
                <a:lnTo>
                  <a:pt x="16376" y="32284"/>
                </a:lnTo>
                <a:lnTo>
                  <a:pt x="16376" y="32510"/>
                </a:lnTo>
                <a:lnTo>
                  <a:pt x="16240" y="32873"/>
                </a:lnTo>
                <a:lnTo>
                  <a:pt x="15923" y="33205"/>
                </a:lnTo>
                <a:lnTo>
                  <a:pt x="15863" y="33235"/>
                </a:lnTo>
                <a:lnTo>
                  <a:pt x="15984" y="33054"/>
                </a:lnTo>
                <a:lnTo>
                  <a:pt x="16089" y="32752"/>
                </a:lnTo>
                <a:lnTo>
                  <a:pt x="16104" y="32450"/>
                </a:lnTo>
                <a:lnTo>
                  <a:pt x="16089" y="32405"/>
                </a:lnTo>
                <a:lnTo>
                  <a:pt x="15954" y="32586"/>
                </a:lnTo>
                <a:lnTo>
                  <a:pt x="15803" y="33129"/>
                </a:lnTo>
                <a:lnTo>
                  <a:pt x="15788" y="33205"/>
                </a:lnTo>
                <a:lnTo>
                  <a:pt x="15757" y="32858"/>
                </a:lnTo>
                <a:lnTo>
                  <a:pt x="15863" y="32239"/>
                </a:lnTo>
                <a:lnTo>
                  <a:pt x="16089" y="31710"/>
                </a:lnTo>
                <a:lnTo>
                  <a:pt x="16361" y="31333"/>
                </a:lnTo>
                <a:lnTo>
                  <a:pt x="16482" y="31228"/>
                </a:lnTo>
                <a:lnTo>
                  <a:pt x="16618" y="31122"/>
                </a:lnTo>
                <a:lnTo>
                  <a:pt x="17010" y="31031"/>
                </a:lnTo>
                <a:close/>
                <a:moveTo>
                  <a:pt x="33884" y="30865"/>
                </a:moveTo>
                <a:lnTo>
                  <a:pt x="33642" y="31031"/>
                </a:lnTo>
                <a:lnTo>
                  <a:pt x="32586" y="32043"/>
                </a:lnTo>
                <a:lnTo>
                  <a:pt x="32148" y="32631"/>
                </a:lnTo>
                <a:lnTo>
                  <a:pt x="31982" y="33008"/>
                </a:lnTo>
                <a:lnTo>
                  <a:pt x="31952" y="33174"/>
                </a:lnTo>
                <a:lnTo>
                  <a:pt x="31952" y="33325"/>
                </a:lnTo>
                <a:lnTo>
                  <a:pt x="32057" y="33506"/>
                </a:lnTo>
                <a:lnTo>
                  <a:pt x="32239" y="33522"/>
                </a:lnTo>
                <a:lnTo>
                  <a:pt x="32390" y="33401"/>
                </a:lnTo>
                <a:lnTo>
                  <a:pt x="32420" y="33280"/>
                </a:lnTo>
                <a:lnTo>
                  <a:pt x="32495" y="32933"/>
                </a:lnTo>
                <a:lnTo>
                  <a:pt x="32722" y="32435"/>
                </a:lnTo>
                <a:lnTo>
                  <a:pt x="33069" y="32073"/>
                </a:lnTo>
                <a:lnTo>
                  <a:pt x="33144" y="32058"/>
                </a:lnTo>
                <a:lnTo>
                  <a:pt x="33023" y="32390"/>
                </a:lnTo>
                <a:lnTo>
                  <a:pt x="32963" y="32827"/>
                </a:lnTo>
                <a:lnTo>
                  <a:pt x="33099" y="33114"/>
                </a:lnTo>
                <a:lnTo>
                  <a:pt x="33144" y="33129"/>
                </a:lnTo>
                <a:lnTo>
                  <a:pt x="33114" y="32812"/>
                </a:lnTo>
                <a:lnTo>
                  <a:pt x="33250" y="32314"/>
                </a:lnTo>
                <a:lnTo>
                  <a:pt x="33612" y="31846"/>
                </a:lnTo>
                <a:lnTo>
                  <a:pt x="33703" y="31786"/>
                </a:lnTo>
                <a:lnTo>
                  <a:pt x="33703" y="31786"/>
                </a:lnTo>
                <a:lnTo>
                  <a:pt x="33567" y="32043"/>
                </a:lnTo>
                <a:lnTo>
                  <a:pt x="33446" y="32450"/>
                </a:lnTo>
                <a:lnTo>
                  <a:pt x="33476" y="32858"/>
                </a:lnTo>
                <a:lnTo>
                  <a:pt x="33506" y="32918"/>
                </a:lnTo>
                <a:lnTo>
                  <a:pt x="33582" y="32812"/>
                </a:lnTo>
                <a:lnTo>
                  <a:pt x="33703" y="32465"/>
                </a:lnTo>
                <a:lnTo>
                  <a:pt x="33808" y="31937"/>
                </a:lnTo>
                <a:lnTo>
                  <a:pt x="33823" y="31816"/>
                </a:lnTo>
                <a:lnTo>
                  <a:pt x="33899" y="32284"/>
                </a:lnTo>
                <a:lnTo>
                  <a:pt x="33838" y="33129"/>
                </a:lnTo>
                <a:lnTo>
                  <a:pt x="33597" y="33854"/>
                </a:lnTo>
                <a:lnTo>
                  <a:pt x="33280" y="34382"/>
                </a:lnTo>
                <a:lnTo>
                  <a:pt x="33129" y="34533"/>
                </a:lnTo>
                <a:lnTo>
                  <a:pt x="32948" y="34684"/>
                </a:lnTo>
                <a:lnTo>
                  <a:pt x="32420" y="34850"/>
                </a:lnTo>
                <a:lnTo>
                  <a:pt x="31982" y="34804"/>
                </a:lnTo>
                <a:lnTo>
                  <a:pt x="31710" y="34669"/>
                </a:lnTo>
                <a:lnTo>
                  <a:pt x="31469" y="34412"/>
                </a:lnTo>
                <a:lnTo>
                  <a:pt x="31273" y="34035"/>
                </a:lnTo>
                <a:lnTo>
                  <a:pt x="31212" y="33778"/>
                </a:lnTo>
                <a:lnTo>
                  <a:pt x="31182" y="33522"/>
                </a:lnTo>
                <a:lnTo>
                  <a:pt x="31333" y="32993"/>
                </a:lnTo>
                <a:lnTo>
                  <a:pt x="31680" y="32480"/>
                </a:lnTo>
                <a:lnTo>
                  <a:pt x="32163" y="32012"/>
                </a:lnTo>
                <a:lnTo>
                  <a:pt x="33506" y="31046"/>
                </a:lnTo>
                <a:lnTo>
                  <a:pt x="33884" y="30865"/>
                </a:lnTo>
                <a:close/>
                <a:moveTo>
                  <a:pt x="18353" y="33069"/>
                </a:moveTo>
                <a:lnTo>
                  <a:pt x="18519" y="33084"/>
                </a:lnTo>
                <a:lnTo>
                  <a:pt x="18685" y="33129"/>
                </a:lnTo>
                <a:lnTo>
                  <a:pt x="19032" y="33340"/>
                </a:lnTo>
                <a:lnTo>
                  <a:pt x="19214" y="33627"/>
                </a:lnTo>
                <a:lnTo>
                  <a:pt x="19259" y="33854"/>
                </a:lnTo>
                <a:lnTo>
                  <a:pt x="19229" y="34110"/>
                </a:lnTo>
                <a:lnTo>
                  <a:pt x="19093" y="34397"/>
                </a:lnTo>
                <a:lnTo>
                  <a:pt x="18972" y="34563"/>
                </a:lnTo>
                <a:lnTo>
                  <a:pt x="18836" y="34699"/>
                </a:lnTo>
                <a:lnTo>
                  <a:pt x="18444" y="34865"/>
                </a:lnTo>
                <a:lnTo>
                  <a:pt x="17991" y="34895"/>
                </a:lnTo>
                <a:lnTo>
                  <a:pt x="17478" y="34835"/>
                </a:lnTo>
                <a:lnTo>
                  <a:pt x="16301" y="34503"/>
                </a:lnTo>
                <a:lnTo>
                  <a:pt x="16014" y="34367"/>
                </a:lnTo>
                <a:lnTo>
                  <a:pt x="16225" y="34427"/>
                </a:lnTo>
                <a:lnTo>
                  <a:pt x="17297" y="34578"/>
                </a:lnTo>
                <a:lnTo>
                  <a:pt x="17855" y="34563"/>
                </a:lnTo>
                <a:lnTo>
                  <a:pt x="18157" y="34488"/>
                </a:lnTo>
                <a:lnTo>
                  <a:pt x="18278" y="34427"/>
                </a:lnTo>
                <a:lnTo>
                  <a:pt x="18353" y="34367"/>
                </a:lnTo>
                <a:lnTo>
                  <a:pt x="18383" y="34231"/>
                </a:lnTo>
                <a:lnTo>
                  <a:pt x="18308" y="34110"/>
                </a:lnTo>
                <a:lnTo>
                  <a:pt x="18172" y="34065"/>
                </a:lnTo>
                <a:lnTo>
                  <a:pt x="18082" y="34110"/>
                </a:lnTo>
                <a:lnTo>
                  <a:pt x="17840" y="34231"/>
                </a:lnTo>
                <a:lnTo>
                  <a:pt x="17463" y="34321"/>
                </a:lnTo>
                <a:lnTo>
                  <a:pt x="17086" y="34291"/>
                </a:lnTo>
                <a:lnTo>
                  <a:pt x="17025" y="34261"/>
                </a:lnTo>
                <a:lnTo>
                  <a:pt x="17282" y="34171"/>
                </a:lnTo>
                <a:lnTo>
                  <a:pt x="17568" y="34005"/>
                </a:lnTo>
                <a:lnTo>
                  <a:pt x="17689" y="33793"/>
                </a:lnTo>
                <a:lnTo>
                  <a:pt x="17674" y="33763"/>
                </a:lnTo>
                <a:lnTo>
                  <a:pt x="17493" y="33929"/>
                </a:lnTo>
                <a:lnTo>
                  <a:pt x="17146" y="34080"/>
                </a:lnTo>
                <a:lnTo>
                  <a:pt x="16708" y="34080"/>
                </a:lnTo>
                <a:lnTo>
                  <a:pt x="16633" y="34050"/>
                </a:lnTo>
                <a:lnTo>
                  <a:pt x="16844" y="34020"/>
                </a:lnTo>
                <a:lnTo>
                  <a:pt x="17146" y="33884"/>
                </a:lnTo>
                <a:lnTo>
                  <a:pt x="17372" y="33673"/>
                </a:lnTo>
                <a:lnTo>
                  <a:pt x="17387" y="33642"/>
                </a:lnTo>
                <a:lnTo>
                  <a:pt x="17161" y="33673"/>
                </a:lnTo>
                <a:lnTo>
                  <a:pt x="16678" y="33914"/>
                </a:lnTo>
                <a:lnTo>
                  <a:pt x="16618" y="33959"/>
                </a:lnTo>
                <a:lnTo>
                  <a:pt x="16618" y="33959"/>
                </a:lnTo>
                <a:lnTo>
                  <a:pt x="16844" y="33703"/>
                </a:lnTo>
                <a:lnTo>
                  <a:pt x="17372" y="33340"/>
                </a:lnTo>
                <a:lnTo>
                  <a:pt x="17901" y="33144"/>
                </a:lnTo>
                <a:lnTo>
                  <a:pt x="18353" y="33069"/>
                </a:lnTo>
                <a:close/>
                <a:moveTo>
                  <a:pt x="15274" y="33944"/>
                </a:moveTo>
                <a:lnTo>
                  <a:pt x="15471" y="34035"/>
                </a:lnTo>
                <a:lnTo>
                  <a:pt x="15637" y="34186"/>
                </a:lnTo>
                <a:lnTo>
                  <a:pt x="15712" y="34382"/>
                </a:lnTo>
                <a:lnTo>
                  <a:pt x="15727" y="34503"/>
                </a:lnTo>
                <a:lnTo>
                  <a:pt x="15712" y="34608"/>
                </a:lnTo>
                <a:lnTo>
                  <a:pt x="15637" y="34820"/>
                </a:lnTo>
                <a:lnTo>
                  <a:pt x="15486" y="34970"/>
                </a:lnTo>
                <a:lnTo>
                  <a:pt x="15274" y="35061"/>
                </a:lnTo>
                <a:lnTo>
                  <a:pt x="15169" y="35076"/>
                </a:lnTo>
                <a:lnTo>
                  <a:pt x="15048" y="35061"/>
                </a:lnTo>
                <a:lnTo>
                  <a:pt x="14837" y="34970"/>
                </a:lnTo>
                <a:lnTo>
                  <a:pt x="14686" y="34804"/>
                </a:lnTo>
                <a:lnTo>
                  <a:pt x="14610" y="34608"/>
                </a:lnTo>
                <a:lnTo>
                  <a:pt x="14595" y="34503"/>
                </a:lnTo>
                <a:lnTo>
                  <a:pt x="14610" y="34397"/>
                </a:lnTo>
                <a:lnTo>
                  <a:pt x="14686" y="34186"/>
                </a:lnTo>
                <a:lnTo>
                  <a:pt x="14837" y="34035"/>
                </a:lnTo>
                <a:lnTo>
                  <a:pt x="15048" y="33944"/>
                </a:lnTo>
                <a:close/>
                <a:moveTo>
                  <a:pt x="25100" y="34216"/>
                </a:moveTo>
                <a:lnTo>
                  <a:pt x="25417" y="34412"/>
                </a:lnTo>
                <a:lnTo>
                  <a:pt x="25507" y="34578"/>
                </a:lnTo>
                <a:lnTo>
                  <a:pt x="25522" y="34759"/>
                </a:lnTo>
                <a:lnTo>
                  <a:pt x="25326" y="35076"/>
                </a:lnTo>
                <a:lnTo>
                  <a:pt x="25160" y="35167"/>
                </a:lnTo>
                <a:lnTo>
                  <a:pt x="25054" y="35182"/>
                </a:lnTo>
                <a:lnTo>
                  <a:pt x="24873" y="35167"/>
                </a:lnTo>
                <a:lnTo>
                  <a:pt x="24707" y="35076"/>
                </a:lnTo>
                <a:lnTo>
                  <a:pt x="24602" y="34925"/>
                </a:lnTo>
                <a:lnTo>
                  <a:pt x="24571" y="34820"/>
                </a:lnTo>
                <a:lnTo>
                  <a:pt x="24556" y="34638"/>
                </a:lnTo>
                <a:lnTo>
                  <a:pt x="24738" y="34321"/>
                </a:lnTo>
                <a:lnTo>
                  <a:pt x="24919" y="34231"/>
                </a:lnTo>
                <a:lnTo>
                  <a:pt x="25100" y="34216"/>
                </a:lnTo>
                <a:close/>
                <a:moveTo>
                  <a:pt x="34593" y="31061"/>
                </a:moveTo>
                <a:lnTo>
                  <a:pt x="34578" y="31363"/>
                </a:lnTo>
                <a:lnTo>
                  <a:pt x="34623" y="32812"/>
                </a:lnTo>
                <a:lnTo>
                  <a:pt x="34774" y="33522"/>
                </a:lnTo>
                <a:lnTo>
                  <a:pt x="34955" y="33914"/>
                </a:lnTo>
                <a:lnTo>
                  <a:pt x="35061" y="34050"/>
                </a:lnTo>
                <a:lnTo>
                  <a:pt x="35167" y="34140"/>
                </a:lnTo>
                <a:lnTo>
                  <a:pt x="35363" y="34155"/>
                </a:lnTo>
                <a:lnTo>
                  <a:pt x="35499" y="34020"/>
                </a:lnTo>
                <a:lnTo>
                  <a:pt x="35514" y="33823"/>
                </a:lnTo>
                <a:lnTo>
                  <a:pt x="35438" y="33733"/>
                </a:lnTo>
                <a:lnTo>
                  <a:pt x="35227" y="33446"/>
                </a:lnTo>
                <a:lnTo>
                  <a:pt x="35016" y="32963"/>
                </a:lnTo>
                <a:lnTo>
                  <a:pt x="34970" y="32465"/>
                </a:lnTo>
                <a:lnTo>
                  <a:pt x="34985" y="32390"/>
                </a:lnTo>
                <a:lnTo>
                  <a:pt x="35167" y="32691"/>
                </a:lnTo>
                <a:lnTo>
                  <a:pt x="35453" y="33024"/>
                </a:lnTo>
                <a:lnTo>
                  <a:pt x="35755" y="33129"/>
                </a:lnTo>
                <a:lnTo>
                  <a:pt x="35800" y="33099"/>
                </a:lnTo>
                <a:lnTo>
                  <a:pt x="35544" y="32918"/>
                </a:lnTo>
                <a:lnTo>
                  <a:pt x="35257" y="32480"/>
                </a:lnTo>
                <a:lnTo>
                  <a:pt x="35167" y="31907"/>
                </a:lnTo>
                <a:lnTo>
                  <a:pt x="35182" y="31801"/>
                </a:lnTo>
                <a:lnTo>
                  <a:pt x="35272" y="32073"/>
                </a:lnTo>
                <a:lnTo>
                  <a:pt x="35514" y="32435"/>
                </a:lnTo>
                <a:lnTo>
                  <a:pt x="35831" y="32676"/>
                </a:lnTo>
                <a:lnTo>
                  <a:pt x="35891" y="32691"/>
                </a:lnTo>
                <a:lnTo>
                  <a:pt x="35861" y="32556"/>
                </a:lnTo>
                <a:lnTo>
                  <a:pt x="35695" y="32254"/>
                </a:lnTo>
                <a:lnTo>
                  <a:pt x="35363" y="31831"/>
                </a:lnTo>
                <a:lnTo>
                  <a:pt x="35287" y="31756"/>
                </a:lnTo>
                <a:lnTo>
                  <a:pt x="35680" y="31982"/>
                </a:lnTo>
                <a:lnTo>
                  <a:pt x="36283" y="32586"/>
                </a:lnTo>
                <a:lnTo>
                  <a:pt x="36661" y="33250"/>
                </a:lnTo>
                <a:lnTo>
                  <a:pt x="36857" y="33839"/>
                </a:lnTo>
                <a:lnTo>
                  <a:pt x="36872" y="34065"/>
                </a:lnTo>
                <a:lnTo>
                  <a:pt x="36857" y="34291"/>
                </a:lnTo>
                <a:lnTo>
                  <a:pt x="36631" y="34774"/>
                </a:lnTo>
                <a:lnTo>
                  <a:pt x="36314" y="35076"/>
                </a:lnTo>
                <a:lnTo>
                  <a:pt x="36012" y="35197"/>
                </a:lnTo>
                <a:lnTo>
                  <a:pt x="35665" y="35212"/>
                </a:lnTo>
                <a:lnTo>
                  <a:pt x="35257" y="35106"/>
                </a:lnTo>
                <a:lnTo>
                  <a:pt x="35031" y="34986"/>
                </a:lnTo>
                <a:lnTo>
                  <a:pt x="34804" y="34850"/>
                </a:lnTo>
                <a:lnTo>
                  <a:pt x="34518" y="34382"/>
                </a:lnTo>
                <a:lnTo>
                  <a:pt x="34367" y="33778"/>
                </a:lnTo>
                <a:lnTo>
                  <a:pt x="34321" y="33114"/>
                </a:lnTo>
                <a:lnTo>
                  <a:pt x="34487" y="31469"/>
                </a:lnTo>
                <a:lnTo>
                  <a:pt x="34593" y="31061"/>
                </a:lnTo>
                <a:close/>
                <a:moveTo>
                  <a:pt x="46305" y="30262"/>
                </a:moveTo>
                <a:lnTo>
                  <a:pt x="46788" y="30412"/>
                </a:lnTo>
                <a:lnTo>
                  <a:pt x="47211" y="30699"/>
                </a:lnTo>
                <a:lnTo>
                  <a:pt x="47422" y="30941"/>
                </a:lnTo>
                <a:lnTo>
                  <a:pt x="47618" y="31197"/>
                </a:lnTo>
                <a:lnTo>
                  <a:pt x="47905" y="31846"/>
                </a:lnTo>
                <a:lnTo>
                  <a:pt x="48056" y="32375"/>
                </a:lnTo>
                <a:lnTo>
                  <a:pt x="48131" y="32948"/>
                </a:lnTo>
                <a:lnTo>
                  <a:pt x="48101" y="33537"/>
                </a:lnTo>
                <a:lnTo>
                  <a:pt x="47920" y="34110"/>
                </a:lnTo>
                <a:lnTo>
                  <a:pt x="47588" y="34654"/>
                </a:lnTo>
                <a:lnTo>
                  <a:pt x="47331" y="34895"/>
                </a:lnTo>
                <a:lnTo>
                  <a:pt x="47135" y="35061"/>
                </a:lnTo>
                <a:lnTo>
                  <a:pt x="46667" y="35272"/>
                </a:lnTo>
                <a:lnTo>
                  <a:pt x="46169" y="35393"/>
                </a:lnTo>
                <a:lnTo>
                  <a:pt x="45656" y="35393"/>
                </a:lnTo>
                <a:lnTo>
                  <a:pt x="45173" y="35272"/>
                </a:lnTo>
                <a:lnTo>
                  <a:pt x="44735" y="35031"/>
                </a:lnTo>
                <a:lnTo>
                  <a:pt x="44388" y="34684"/>
                </a:lnTo>
                <a:lnTo>
                  <a:pt x="44177" y="34216"/>
                </a:lnTo>
                <a:lnTo>
                  <a:pt x="44117" y="33944"/>
                </a:lnTo>
                <a:lnTo>
                  <a:pt x="44101" y="33748"/>
                </a:lnTo>
                <a:lnTo>
                  <a:pt x="44177" y="33416"/>
                </a:lnTo>
                <a:lnTo>
                  <a:pt x="44343" y="33174"/>
                </a:lnTo>
                <a:lnTo>
                  <a:pt x="44584" y="32993"/>
                </a:lnTo>
                <a:lnTo>
                  <a:pt x="45007" y="32858"/>
                </a:lnTo>
                <a:lnTo>
                  <a:pt x="45415" y="32888"/>
                </a:lnTo>
                <a:lnTo>
                  <a:pt x="45641" y="32993"/>
                </a:lnTo>
                <a:lnTo>
                  <a:pt x="45716" y="33069"/>
                </a:lnTo>
                <a:lnTo>
                  <a:pt x="45852" y="33220"/>
                </a:lnTo>
                <a:lnTo>
                  <a:pt x="45867" y="33522"/>
                </a:lnTo>
                <a:lnTo>
                  <a:pt x="45701" y="33778"/>
                </a:lnTo>
                <a:lnTo>
                  <a:pt x="45460" y="33929"/>
                </a:lnTo>
                <a:lnTo>
                  <a:pt x="45354" y="33959"/>
                </a:lnTo>
                <a:lnTo>
                  <a:pt x="45384" y="33929"/>
                </a:lnTo>
                <a:lnTo>
                  <a:pt x="45520" y="33763"/>
                </a:lnTo>
                <a:lnTo>
                  <a:pt x="45490" y="33597"/>
                </a:lnTo>
                <a:lnTo>
                  <a:pt x="45399" y="33476"/>
                </a:lnTo>
                <a:lnTo>
                  <a:pt x="45339" y="33431"/>
                </a:lnTo>
                <a:lnTo>
                  <a:pt x="45218" y="33386"/>
                </a:lnTo>
                <a:lnTo>
                  <a:pt x="45022" y="33446"/>
                </a:lnTo>
                <a:lnTo>
                  <a:pt x="44841" y="33688"/>
                </a:lnTo>
                <a:lnTo>
                  <a:pt x="44796" y="34020"/>
                </a:lnTo>
                <a:lnTo>
                  <a:pt x="44856" y="34171"/>
                </a:lnTo>
                <a:lnTo>
                  <a:pt x="44977" y="34306"/>
                </a:lnTo>
                <a:lnTo>
                  <a:pt x="45460" y="34533"/>
                </a:lnTo>
                <a:lnTo>
                  <a:pt x="45958" y="34563"/>
                </a:lnTo>
                <a:lnTo>
                  <a:pt x="46320" y="34503"/>
                </a:lnTo>
                <a:lnTo>
                  <a:pt x="46682" y="34352"/>
                </a:lnTo>
                <a:lnTo>
                  <a:pt x="47029" y="34095"/>
                </a:lnTo>
                <a:lnTo>
                  <a:pt x="47195" y="33914"/>
                </a:lnTo>
                <a:lnTo>
                  <a:pt x="47346" y="33718"/>
                </a:lnTo>
                <a:lnTo>
                  <a:pt x="47558" y="33235"/>
                </a:lnTo>
                <a:lnTo>
                  <a:pt x="47663" y="32707"/>
                </a:lnTo>
                <a:lnTo>
                  <a:pt x="47648" y="32133"/>
                </a:lnTo>
                <a:lnTo>
                  <a:pt x="47527" y="31575"/>
                </a:lnTo>
                <a:lnTo>
                  <a:pt x="47286" y="31061"/>
                </a:lnTo>
                <a:lnTo>
                  <a:pt x="46954" y="30639"/>
                </a:lnTo>
                <a:lnTo>
                  <a:pt x="46501" y="30337"/>
                </a:lnTo>
                <a:lnTo>
                  <a:pt x="46230" y="30262"/>
                </a:lnTo>
                <a:close/>
                <a:moveTo>
                  <a:pt x="12754" y="34140"/>
                </a:moveTo>
                <a:lnTo>
                  <a:pt x="13992" y="34246"/>
                </a:lnTo>
                <a:lnTo>
                  <a:pt x="14293" y="34321"/>
                </a:lnTo>
                <a:lnTo>
                  <a:pt x="14082" y="34306"/>
                </a:lnTo>
                <a:lnTo>
                  <a:pt x="12995" y="34367"/>
                </a:lnTo>
                <a:lnTo>
                  <a:pt x="12452" y="34472"/>
                </a:lnTo>
                <a:lnTo>
                  <a:pt x="12165" y="34608"/>
                </a:lnTo>
                <a:lnTo>
                  <a:pt x="12075" y="34699"/>
                </a:lnTo>
                <a:lnTo>
                  <a:pt x="11999" y="34774"/>
                </a:lnTo>
                <a:lnTo>
                  <a:pt x="11999" y="34925"/>
                </a:lnTo>
                <a:lnTo>
                  <a:pt x="12090" y="35016"/>
                </a:lnTo>
                <a:lnTo>
                  <a:pt x="12241" y="35016"/>
                </a:lnTo>
                <a:lnTo>
                  <a:pt x="12316" y="34955"/>
                </a:lnTo>
                <a:lnTo>
                  <a:pt x="12528" y="34789"/>
                </a:lnTo>
                <a:lnTo>
                  <a:pt x="12890" y="34623"/>
                </a:lnTo>
                <a:lnTo>
                  <a:pt x="13267" y="34578"/>
                </a:lnTo>
                <a:lnTo>
                  <a:pt x="13312" y="34593"/>
                </a:lnTo>
                <a:lnTo>
                  <a:pt x="13086" y="34729"/>
                </a:lnTo>
                <a:lnTo>
                  <a:pt x="12844" y="34955"/>
                </a:lnTo>
                <a:lnTo>
                  <a:pt x="12769" y="35167"/>
                </a:lnTo>
                <a:lnTo>
                  <a:pt x="12784" y="35197"/>
                </a:lnTo>
                <a:lnTo>
                  <a:pt x="12920" y="35016"/>
                </a:lnTo>
                <a:lnTo>
                  <a:pt x="13237" y="34789"/>
                </a:lnTo>
                <a:lnTo>
                  <a:pt x="13675" y="34699"/>
                </a:lnTo>
                <a:lnTo>
                  <a:pt x="13750" y="34714"/>
                </a:lnTo>
                <a:lnTo>
                  <a:pt x="13554" y="34789"/>
                </a:lnTo>
                <a:lnTo>
                  <a:pt x="13282" y="34970"/>
                </a:lnTo>
                <a:lnTo>
                  <a:pt x="13101" y="35212"/>
                </a:lnTo>
                <a:lnTo>
                  <a:pt x="13086" y="35257"/>
                </a:lnTo>
                <a:lnTo>
                  <a:pt x="13086" y="35257"/>
                </a:lnTo>
                <a:lnTo>
                  <a:pt x="13297" y="35182"/>
                </a:lnTo>
                <a:lnTo>
                  <a:pt x="13735" y="34835"/>
                </a:lnTo>
                <a:lnTo>
                  <a:pt x="13780" y="34789"/>
                </a:lnTo>
                <a:lnTo>
                  <a:pt x="13614" y="35076"/>
                </a:lnTo>
                <a:lnTo>
                  <a:pt x="13161" y="35529"/>
                </a:lnTo>
                <a:lnTo>
                  <a:pt x="12678" y="35831"/>
                </a:lnTo>
                <a:lnTo>
                  <a:pt x="12241" y="35982"/>
                </a:lnTo>
                <a:lnTo>
                  <a:pt x="12075" y="35997"/>
                </a:lnTo>
                <a:lnTo>
                  <a:pt x="11894" y="36012"/>
                </a:lnTo>
                <a:lnTo>
                  <a:pt x="11516" y="35876"/>
                </a:lnTo>
                <a:lnTo>
                  <a:pt x="11290" y="35635"/>
                </a:lnTo>
                <a:lnTo>
                  <a:pt x="11199" y="35423"/>
                </a:lnTo>
                <a:lnTo>
                  <a:pt x="11184" y="35167"/>
                </a:lnTo>
                <a:lnTo>
                  <a:pt x="11260" y="34865"/>
                </a:lnTo>
                <a:lnTo>
                  <a:pt x="11350" y="34699"/>
                </a:lnTo>
                <a:lnTo>
                  <a:pt x="11456" y="34533"/>
                </a:lnTo>
                <a:lnTo>
                  <a:pt x="11803" y="34306"/>
                </a:lnTo>
                <a:lnTo>
                  <a:pt x="12241" y="34186"/>
                </a:lnTo>
                <a:lnTo>
                  <a:pt x="12754" y="34140"/>
                </a:lnTo>
                <a:close/>
                <a:moveTo>
                  <a:pt x="25673" y="36148"/>
                </a:moveTo>
                <a:lnTo>
                  <a:pt x="25945" y="36299"/>
                </a:lnTo>
                <a:lnTo>
                  <a:pt x="26005" y="36450"/>
                </a:lnTo>
                <a:lnTo>
                  <a:pt x="26035" y="36600"/>
                </a:lnTo>
                <a:lnTo>
                  <a:pt x="25869" y="36872"/>
                </a:lnTo>
                <a:lnTo>
                  <a:pt x="25734" y="36933"/>
                </a:lnTo>
                <a:lnTo>
                  <a:pt x="25568" y="36963"/>
                </a:lnTo>
                <a:lnTo>
                  <a:pt x="25296" y="36797"/>
                </a:lnTo>
                <a:lnTo>
                  <a:pt x="25236" y="36661"/>
                </a:lnTo>
                <a:lnTo>
                  <a:pt x="25220" y="36495"/>
                </a:lnTo>
                <a:lnTo>
                  <a:pt x="25371" y="36223"/>
                </a:lnTo>
                <a:lnTo>
                  <a:pt x="25522" y="36163"/>
                </a:lnTo>
                <a:lnTo>
                  <a:pt x="25673" y="36148"/>
                </a:lnTo>
                <a:close/>
                <a:moveTo>
                  <a:pt x="15848" y="34970"/>
                </a:moveTo>
                <a:lnTo>
                  <a:pt x="15969" y="35152"/>
                </a:lnTo>
                <a:lnTo>
                  <a:pt x="16693" y="35951"/>
                </a:lnTo>
                <a:lnTo>
                  <a:pt x="17131" y="36299"/>
                </a:lnTo>
                <a:lnTo>
                  <a:pt x="17402" y="36434"/>
                </a:lnTo>
                <a:lnTo>
                  <a:pt x="17538" y="36465"/>
                </a:lnTo>
                <a:lnTo>
                  <a:pt x="17644" y="36465"/>
                </a:lnTo>
                <a:lnTo>
                  <a:pt x="17750" y="36374"/>
                </a:lnTo>
                <a:lnTo>
                  <a:pt x="17765" y="36238"/>
                </a:lnTo>
                <a:lnTo>
                  <a:pt x="17689" y="36133"/>
                </a:lnTo>
                <a:lnTo>
                  <a:pt x="17599" y="36102"/>
                </a:lnTo>
                <a:lnTo>
                  <a:pt x="17342" y="36042"/>
                </a:lnTo>
                <a:lnTo>
                  <a:pt x="16980" y="35876"/>
                </a:lnTo>
                <a:lnTo>
                  <a:pt x="16708" y="35604"/>
                </a:lnTo>
                <a:lnTo>
                  <a:pt x="16693" y="35559"/>
                </a:lnTo>
                <a:lnTo>
                  <a:pt x="16935" y="35650"/>
                </a:lnTo>
                <a:lnTo>
                  <a:pt x="17267" y="35695"/>
                </a:lnTo>
                <a:lnTo>
                  <a:pt x="17493" y="35619"/>
                </a:lnTo>
                <a:lnTo>
                  <a:pt x="17508" y="35574"/>
                </a:lnTo>
                <a:lnTo>
                  <a:pt x="17267" y="35589"/>
                </a:lnTo>
                <a:lnTo>
                  <a:pt x="16889" y="35484"/>
                </a:lnTo>
                <a:lnTo>
                  <a:pt x="16557" y="35197"/>
                </a:lnTo>
                <a:lnTo>
                  <a:pt x="16527" y="35121"/>
                </a:lnTo>
                <a:lnTo>
                  <a:pt x="16708" y="35227"/>
                </a:lnTo>
                <a:lnTo>
                  <a:pt x="17010" y="35318"/>
                </a:lnTo>
                <a:lnTo>
                  <a:pt x="17312" y="35318"/>
                </a:lnTo>
                <a:lnTo>
                  <a:pt x="17357" y="35303"/>
                </a:lnTo>
                <a:lnTo>
                  <a:pt x="17161" y="35182"/>
                </a:lnTo>
                <a:lnTo>
                  <a:pt x="16618" y="35061"/>
                </a:lnTo>
                <a:lnTo>
                  <a:pt x="16542" y="35046"/>
                </a:lnTo>
                <a:lnTo>
                  <a:pt x="16874" y="35001"/>
                </a:lnTo>
                <a:lnTo>
                  <a:pt x="17508" y="35061"/>
                </a:lnTo>
                <a:lnTo>
                  <a:pt x="18036" y="35242"/>
                </a:lnTo>
                <a:lnTo>
                  <a:pt x="18429" y="35499"/>
                </a:lnTo>
                <a:lnTo>
                  <a:pt x="18565" y="35619"/>
                </a:lnTo>
                <a:lnTo>
                  <a:pt x="18655" y="35755"/>
                </a:lnTo>
                <a:lnTo>
                  <a:pt x="18776" y="36133"/>
                </a:lnTo>
                <a:lnTo>
                  <a:pt x="18731" y="36465"/>
                </a:lnTo>
                <a:lnTo>
                  <a:pt x="18625" y="36676"/>
                </a:lnTo>
                <a:lnTo>
                  <a:pt x="18444" y="36857"/>
                </a:lnTo>
                <a:lnTo>
                  <a:pt x="18157" y="36993"/>
                </a:lnTo>
                <a:lnTo>
                  <a:pt x="17976" y="37038"/>
                </a:lnTo>
                <a:lnTo>
                  <a:pt x="17780" y="37053"/>
                </a:lnTo>
                <a:lnTo>
                  <a:pt x="17387" y="36917"/>
                </a:lnTo>
                <a:lnTo>
                  <a:pt x="16829" y="36480"/>
                </a:lnTo>
                <a:lnTo>
                  <a:pt x="15984" y="35257"/>
                </a:lnTo>
                <a:lnTo>
                  <a:pt x="15848" y="34970"/>
                </a:lnTo>
                <a:close/>
                <a:moveTo>
                  <a:pt x="14580" y="35091"/>
                </a:moveTo>
                <a:lnTo>
                  <a:pt x="14399" y="35212"/>
                </a:lnTo>
                <a:lnTo>
                  <a:pt x="13614" y="35967"/>
                </a:lnTo>
                <a:lnTo>
                  <a:pt x="13282" y="36404"/>
                </a:lnTo>
                <a:lnTo>
                  <a:pt x="13146" y="36691"/>
                </a:lnTo>
                <a:lnTo>
                  <a:pt x="13131" y="36827"/>
                </a:lnTo>
                <a:lnTo>
                  <a:pt x="13131" y="36917"/>
                </a:lnTo>
                <a:lnTo>
                  <a:pt x="13222" y="37038"/>
                </a:lnTo>
                <a:lnTo>
                  <a:pt x="13343" y="37053"/>
                </a:lnTo>
                <a:lnTo>
                  <a:pt x="13463" y="36963"/>
                </a:lnTo>
                <a:lnTo>
                  <a:pt x="13478" y="36872"/>
                </a:lnTo>
                <a:lnTo>
                  <a:pt x="13539" y="36616"/>
                </a:lnTo>
                <a:lnTo>
                  <a:pt x="13705" y="36253"/>
                </a:lnTo>
                <a:lnTo>
                  <a:pt x="13961" y="35982"/>
                </a:lnTo>
                <a:lnTo>
                  <a:pt x="14007" y="35951"/>
                </a:lnTo>
                <a:lnTo>
                  <a:pt x="13916" y="36208"/>
                </a:lnTo>
                <a:lnTo>
                  <a:pt x="13886" y="36540"/>
                </a:lnTo>
                <a:lnTo>
                  <a:pt x="13976" y="36751"/>
                </a:lnTo>
                <a:lnTo>
                  <a:pt x="14007" y="36766"/>
                </a:lnTo>
                <a:lnTo>
                  <a:pt x="14007" y="36766"/>
                </a:lnTo>
                <a:lnTo>
                  <a:pt x="13992" y="36525"/>
                </a:lnTo>
                <a:lnTo>
                  <a:pt x="14097" y="36148"/>
                </a:lnTo>
                <a:lnTo>
                  <a:pt x="14369" y="35816"/>
                </a:lnTo>
                <a:lnTo>
                  <a:pt x="14444" y="35770"/>
                </a:lnTo>
                <a:lnTo>
                  <a:pt x="14444" y="35770"/>
                </a:lnTo>
                <a:lnTo>
                  <a:pt x="14339" y="35951"/>
                </a:lnTo>
                <a:lnTo>
                  <a:pt x="14248" y="36268"/>
                </a:lnTo>
                <a:lnTo>
                  <a:pt x="14278" y="36570"/>
                </a:lnTo>
                <a:lnTo>
                  <a:pt x="14293" y="36616"/>
                </a:lnTo>
                <a:lnTo>
                  <a:pt x="14399" y="36419"/>
                </a:lnTo>
                <a:lnTo>
                  <a:pt x="14520" y="35876"/>
                </a:lnTo>
                <a:lnTo>
                  <a:pt x="14520" y="35801"/>
                </a:lnTo>
                <a:lnTo>
                  <a:pt x="14580" y="36148"/>
                </a:lnTo>
                <a:lnTo>
                  <a:pt x="14535" y="36782"/>
                </a:lnTo>
                <a:lnTo>
                  <a:pt x="14369" y="37325"/>
                </a:lnTo>
                <a:lnTo>
                  <a:pt x="14127" y="37717"/>
                </a:lnTo>
                <a:lnTo>
                  <a:pt x="14007" y="37838"/>
                </a:lnTo>
                <a:lnTo>
                  <a:pt x="13886" y="37944"/>
                </a:lnTo>
                <a:lnTo>
                  <a:pt x="13493" y="38080"/>
                </a:lnTo>
                <a:lnTo>
                  <a:pt x="13161" y="38034"/>
                </a:lnTo>
                <a:lnTo>
                  <a:pt x="12950" y="37929"/>
                </a:lnTo>
                <a:lnTo>
                  <a:pt x="12769" y="37748"/>
                </a:lnTo>
                <a:lnTo>
                  <a:pt x="12633" y="37461"/>
                </a:lnTo>
                <a:lnTo>
                  <a:pt x="12573" y="37280"/>
                </a:lnTo>
                <a:lnTo>
                  <a:pt x="12558" y="37083"/>
                </a:lnTo>
                <a:lnTo>
                  <a:pt x="12678" y="36691"/>
                </a:lnTo>
                <a:lnTo>
                  <a:pt x="13101" y="36118"/>
                </a:lnTo>
                <a:lnTo>
                  <a:pt x="14293" y="35227"/>
                </a:lnTo>
                <a:lnTo>
                  <a:pt x="14580" y="35091"/>
                </a:lnTo>
                <a:close/>
                <a:moveTo>
                  <a:pt x="15108" y="35227"/>
                </a:moveTo>
                <a:lnTo>
                  <a:pt x="15093" y="35438"/>
                </a:lnTo>
                <a:lnTo>
                  <a:pt x="15123" y="36525"/>
                </a:lnTo>
                <a:lnTo>
                  <a:pt x="15244" y="37053"/>
                </a:lnTo>
                <a:lnTo>
                  <a:pt x="15380" y="37340"/>
                </a:lnTo>
                <a:lnTo>
                  <a:pt x="15471" y="37446"/>
                </a:lnTo>
                <a:lnTo>
                  <a:pt x="15546" y="37506"/>
                </a:lnTo>
                <a:lnTo>
                  <a:pt x="15697" y="37521"/>
                </a:lnTo>
                <a:lnTo>
                  <a:pt x="15788" y="37431"/>
                </a:lnTo>
                <a:lnTo>
                  <a:pt x="15803" y="37280"/>
                </a:lnTo>
                <a:lnTo>
                  <a:pt x="15742" y="37204"/>
                </a:lnTo>
                <a:lnTo>
                  <a:pt x="15576" y="36993"/>
                </a:lnTo>
                <a:lnTo>
                  <a:pt x="15410" y="36616"/>
                </a:lnTo>
                <a:lnTo>
                  <a:pt x="15395" y="36253"/>
                </a:lnTo>
                <a:lnTo>
                  <a:pt x="15410" y="36208"/>
                </a:lnTo>
                <a:lnTo>
                  <a:pt x="15531" y="36434"/>
                </a:lnTo>
                <a:lnTo>
                  <a:pt x="15757" y="36676"/>
                </a:lnTo>
                <a:lnTo>
                  <a:pt x="15984" y="36766"/>
                </a:lnTo>
                <a:lnTo>
                  <a:pt x="16014" y="36751"/>
                </a:lnTo>
                <a:lnTo>
                  <a:pt x="15818" y="36600"/>
                </a:lnTo>
                <a:lnTo>
                  <a:pt x="15606" y="36284"/>
                </a:lnTo>
                <a:lnTo>
                  <a:pt x="15531" y="35846"/>
                </a:lnTo>
                <a:lnTo>
                  <a:pt x="15546" y="35770"/>
                </a:lnTo>
                <a:lnTo>
                  <a:pt x="15622" y="35967"/>
                </a:lnTo>
                <a:lnTo>
                  <a:pt x="15788" y="36238"/>
                </a:lnTo>
                <a:lnTo>
                  <a:pt x="16029" y="36419"/>
                </a:lnTo>
                <a:lnTo>
                  <a:pt x="16074" y="36434"/>
                </a:lnTo>
                <a:lnTo>
                  <a:pt x="15999" y="36208"/>
                </a:lnTo>
                <a:lnTo>
                  <a:pt x="15667" y="35770"/>
                </a:lnTo>
                <a:lnTo>
                  <a:pt x="15622" y="35710"/>
                </a:lnTo>
                <a:lnTo>
                  <a:pt x="15908" y="35891"/>
                </a:lnTo>
                <a:lnTo>
                  <a:pt x="16361" y="36344"/>
                </a:lnTo>
                <a:lnTo>
                  <a:pt x="16648" y="36827"/>
                </a:lnTo>
                <a:lnTo>
                  <a:pt x="16784" y="37280"/>
                </a:lnTo>
                <a:lnTo>
                  <a:pt x="16799" y="37446"/>
                </a:lnTo>
                <a:lnTo>
                  <a:pt x="16799" y="37612"/>
                </a:lnTo>
                <a:lnTo>
                  <a:pt x="16633" y="37989"/>
                </a:lnTo>
                <a:lnTo>
                  <a:pt x="16391" y="38215"/>
                </a:lnTo>
                <a:lnTo>
                  <a:pt x="16180" y="38306"/>
                </a:lnTo>
                <a:lnTo>
                  <a:pt x="15923" y="38321"/>
                </a:lnTo>
                <a:lnTo>
                  <a:pt x="15622" y="38246"/>
                </a:lnTo>
                <a:lnTo>
                  <a:pt x="15440" y="38170"/>
                </a:lnTo>
                <a:lnTo>
                  <a:pt x="15274" y="38049"/>
                </a:lnTo>
                <a:lnTo>
                  <a:pt x="15063" y="37702"/>
                </a:lnTo>
                <a:lnTo>
                  <a:pt x="14942" y="37249"/>
                </a:lnTo>
                <a:lnTo>
                  <a:pt x="14912" y="36751"/>
                </a:lnTo>
                <a:lnTo>
                  <a:pt x="15033" y="35529"/>
                </a:lnTo>
                <a:lnTo>
                  <a:pt x="15108" y="35227"/>
                </a:lnTo>
                <a:close/>
                <a:moveTo>
                  <a:pt x="25703" y="37868"/>
                </a:moveTo>
                <a:lnTo>
                  <a:pt x="25915" y="37989"/>
                </a:lnTo>
                <a:lnTo>
                  <a:pt x="25975" y="38110"/>
                </a:lnTo>
                <a:lnTo>
                  <a:pt x="25990" y="38230"/>
                </a:lnTo>
                <a:lnTo>
                  <a:pt x="25869" y="38442"/>
                </a:lnTo>
                <a:lnTo>
                  <a:pt x="25749" y="38502"/>
                </a:lnTo>
                <a:lnTo>
                  <a:pt x="25613" y="38517"/>
                </a:lnTo>
                <a:lnTo>
                  <a:pt x="25402" y="38397"/>
                </a:lnTo>
                <a:lnTo>
                  <a:pt x="25356" y="38276"/>
                </a:lnTo>
                <a:lnTo>
                  <a:pt x="25341" y="38155"/>
                </a:lnTo>
                <a:lnTo>
                  <a:pt x="25462" y="37944"/>
                </a:lnTo>
                <a:lnTo>
                  <a:pt x="25583" y="37883"/>
                </a:lnTo>
                <a:lnTo>
                  <a:pt x="25703" y="37868"/>
                </a:lnTo>
                <a:close/>
                <a:moveTo>
                  <a:pt x="34865" y="39136"/>
                </a:moveTo>
                <a:lnTo>
                  <a:pt x="34865" y="39136"/>
                </a:lnTo>
                <a:lnTo>
                  <a:pt x="34865" y="39136"/>
                </a:lnTo>
                <a:close/>
                <a:moveTo>
                  <a:pt x="34759" y="37914"/>
                </a:moveTo>
                <a:lnTo>
                  <a:pt x="35046" y="37929"/>
                </a:lnTo>
                <a:lnTo>
                  <a:pt x="35317" y="38080"/>
                </a:lnTo>
                <a:lnTo>
                  <a:pt x="35499" y="38397"/>
                </a:lnTo>
                <a:lnTo>
                  <a:pt x="35544" y="38744"/>
                </a:lnTo>
                <a:lnTo>
                  <a:pt x="35544" y="38879"/>
                </a:lnTo>
                <a:lnTo>
                  <a:pt x="35499" y="39166"/>
                </a:lnTo>
                <a:lnTo>
                  <a:pt x="35302" y="39589"/>
                </a:lnTo>
                <a:lnTo>
                  <a:pt x="35272" y="39634"/>
                </a:lnTo>
                <a:lnTo>
                  <a:pt x="35302" y="39559"/>
                </a:lnTo>
                <a:lnTo>
                  <a:pt x="35287" y="39332"/>
                </a:lnTo>
                <a:lnTo>
                  <a:pt x="35242" y="39498"/>
                </a:lnTo>
                <a:lnTo>
                  <a:pt x="35091" y="39755"/>
                </a:lnTo>
                <a:lnTo>
                  <a:pt x="35136" y="39559"/>
                </a:lnTo>
                <a:lnTo>
                  <a:pt x="35121" y="39196"/>
                </a:lnTo>
                <a:lnTo>
                  <a:pt x="35106" y="39423"/>
                </a:lnTo>
                <a:lnTo>
                  <a:pt x="34955" y="39755"/>
                </a:lnTo>
                <a:lnTo>
                  <a:pt x="34970" y="39694"/>
                </a:lnTo>
                <a:lnTo>
                  <a:pt x="35046" y="39317"/>
                </a:lnTo>
                <a:lnTo>
                  <a:pt x="35016" y="39166"/>
                </a:lnTo>
                <a:lnTo>
                  <a:pt x="34970" y="39378"/>
                </a:lnTo>
                <a:lnTo>
                  <a:pt x="34819" y="39725"/>
                </a:lnTo>
                <a:lnTo>
                  <a:pt x="34835" y="39679"/>
                </a:lnTo>
                <a:lnTo>
                  <a:pt x="34925" y="39317"/>
                </a:lnTo>
                <a:lnTo>
                  <a:pt x="34865" y="39136"/>
                </a:lnTo>
                <a:lnTo>
                  <a:pt x="34804" y="39378"/>
                </a:lnTo>
                <a:lnTo>
                  <a:pt x="34641" y="39654"/>
                </a:lnTo>
                <a:lnTo>
                  <a:pt x="34714" y="39378"/>
                </a:lnTo>
                <a:lnTo>
                  <a:pt x="34684" y="39181"/>
                </a:lnTo>
                <a:lnTo>
                  <a:pt x="34638" y="39106"/>
                </a:lnTo>
                <a:lnTo>
                  <a:pt x="34638" y="39166"/>
                </a:lnTo>
                <a:lnTo>
                  <a:pt x="34593" y="39559"/>
                </a:lnTo>
                <a:lnTo>
                  <a:pt x="34502" y="39664"/>
                </a:lnTo>
                <a:lnTo>
                  <a:pt x="34518" y="39619"/>
                </a:lnTo>
                <a:lnTo>
                  <a:pt x="34548" y="39362"/>
                </a:lnTo>
                <a:lnTo>
                  <a:pt x="34502" y="39181"/>
                </a:lnTo>
                <a:lnTo>
                  <a:pt x="34457" y="39121"/>
                </a:lnTo>
                <a:lnTo>
                  <a:pt x="34472" y="39347"/>
                </a:lnTo>
                <a:lnTo>
                  <a:pt x="34397" y="39662"/>
                </a:lnTo>
                <a:lnTo>
                  <a:pt x="34382" y="39242"/>
                </a:lnTo>
                <a:lnTo>
                  <a:pt x="34306" y="39136"/>
                </a:lnTo>
                <a:lnTo>
                  <a:pt x="34321" y="39181"/>
                </a:lnTo>
                <a:lnTo>
                  <a:pt x="34336" y="39483"/>
                </a:lnTo>
                <a:lnTo>
                  <a:pt x="34276" y="39619"/>
                </a:lnTo>
                <a:lnTo>
                  <a:pt x="34276" y="39483"/>
                </a:lnTo>
                <a:lnTo>
                  <a:pt x="34186" y="39196"/>
                </a:lnTo>
                <a:lnTo>
                  <a:pt x="34065" y="39030"/>
                </a:lnTo>
                <a:lnTo>
                  <a:pt x="33989" y="38638"/>
                </a:lnTo>
                <a:lnTo>
                  <a:pt x="34080" y="38261"/>
                </a:lnTo>
                <a:lnTo>
                  <a:pt x="34367" y="38004"/>
                </a:lnTo>
                <a:lnTo>
                  <a:pt x="34593" y="37929"/>
                </a:lnTo>
                <a:lnTo>
                  <a:pt x="34759" y="37914"/>
                </a:lnTo>
                <a:close/>
                <a:moveTo>
                  <a:pt x="33023" y="39045"/>
                </a:moveTo>
                <a:lnTo>
                  <a:pt x="33355" y="39121"/>
                </a:lnTo>
                <a:lnTo>
                  <a:pt x="33476" y="39166"/>
                </a:lnTo>
                <a:lnTo>
                  <a:pt x="33748" y="39287"/>
                </a:lnTo>
                <a:lnTo>
                  <a:pt x="34065" y="39619"/>
                </a:lnTo>
                <a:lnTo>
                  <a:pt x="34095" y="39679"/>
                </a:lnTo>
                <a:lnTo>
                  <a:pt x="34020" y="39589"/>
                </a:lnTo>
                <a:lnTo>
                  <a:pt x="33793" y="39498"/>
                </a:lnTo>
                <a:lnTo>
                  <a:pt x="33929" y="39604"/>
                </a:lnTo>
                <a:lnTo>
                  <a:pt x="34125" y="39845"/>
                </a:lnTo>
                <a:lnTo>
                  <a:pt x="33959" y="39725"/>
                </a:lnTo>
                <a:lnTo>
                  <a:pt x="33627" y="39619"/>
                </a:lnTo>
                <a:lnTo>
                  <a:pt x="33627" y="39619"/>
                </a:lnTo>
                <a:lnTo>
                  <a:pt x="33823" y="39710"/>
                </a:lnTo>
                <a:lnTo>
                  <a:pt x="34080" y="39951"/>
                </a:lnTo>
                <a:lnTo>
                  <a:pt x="34035" y="39921"/>
                </a:lnTo>
                <a:lnTo>
                  <a:pt x="33718" y="39725"/>
                </a:lnTo>
                <a:lnTo>
                  <a:pt x="33552" y="39710"/>
                </a:lnTo>
                <a:lnTo>
                  <a:pt x="33552" y="39710"/>
                </a:lnTo>
                <a:lnTo>
                  <a:pt x="33748" y="39830"/>
                </a:lnTo>
                <a:lnTo>
                  <a:pt x="33981" y="40051"/>
                </a:lnTo>
                <a:lnTo>
                  <a:pt x="33981" y="40051"/>
                </a:lnTo>
                <a:lnTo>
                  <a:pt x="33763" y="39891"/>
                </a:lnTo>
                <a:lnTo>
                  <a:pt x="33582" y="39830"/>
                </a:lnTo>
                <a:lnTo>
                  <a:pt x="33506" y="39845"/>
                </a:lnTo>
                <a:lnTo>
                  <a:pt x="33703" y="39981"/>
                </a:lnTo>
                <a:lnTo>
                  <a:pt x="33959" y="40253"/>
                </a:lnTo>
                <a:lnTo>
                  <a:pt x="33914" y="40208"/>
                </a:lnTo>
                <a:lnTo>
                  <a:pt x="33672" y="40057"/>
                </a:lnTo>
                <a:lnTo>
                  <a:pt x="33491" y="39996"/>
                </a:lnTo>
                <a:lnTo>
                  <a:pt x="33401" y="40027"/>
                </a:lnTo>
                <a:lnTo>
                  <a:pt x="33461" y="40057"/>
                </a:lnTo>
                <a:lnTo>
                  <a:pt x="33808" y="40223"/>
                </a:lnTo>
                <a:lnTo>
                  <a:pt x="33899" y="40359"/>
                </a:lnTo>
                <a:lnTo>
                  <a:pt x="33854" y="40313"/>
                </a:lnTo>
                <a:lnTo>
                  <a:pt x="33521" y="40177"/>
                </a:lnTo>
                <a:lnTo>
                  <a:pt x="33371" y="40208"/>
                </a:lnTo>
                <a:lnTo>
                  <a:pt x="33582" y="40283"/>
                </a:lnTo>
                <a:lnTo>
                  <a:pt x="33899" y="40479"/>
                </a:lnTo>
                <a:lnTo>
                  <a:pt x="33899" y="40479"/>
                </a:lnTo>
                <a:lnTo>
                  <a:pt x="33838" y="40449"/>
                </a:lnTo>
                <a:lnTo>
                  <a:pt x="33431" y="40313"/>
                </a:lnTo>
                <a:lnTo>
                  <a:pt x="33325" y="40359"/>
                </a:lnTo>
                <a:lnTo>
                  <a:pt x="33371" y="40359"/>
                </a:lnTo>
                <a:lnTo>
                  <a:pt x="33657" y="40449"/>
                </a:lnTo>
                <a:lnTo>
                  <a:pt x="33763" y="40555"/>
                </a:lnTo>
                <a:lnTo>
                  <a:pt x="33763" y="40555"/>
                </a:lnTo>
                <a:lnTo>
                  <a:pt x="33642" y="40509"/>
                </a:lnTo>
                <a:lnTo>
                  <a:pt x="33340" y="40509"/>
                </a:lnTo>
                <a:lnTo>
                  <a:pt x="33144" y="40555"/>
                </a:lnTo>
                <a:lnTo>
                  <a:pt x="32722" y="40509"/>
                </a:lnTo>
                <a:lnTo>
                  <a:pt x="32405" y="40313"/>
                </a:lnTo>
                <a:lnTo>
                  <a:pt x="32254" y="39966"/>
                </a:lnTo>
                <a:lnTo>
                  <a:pt x="32269" y="39725"/>
                </a:lnTo>
                <a:lnTo>
                  <a:pt x="32314" y="39559"/>
                </a:lnTo>
                <a:lnTo>
                  <a:pt x="32420" y="39302"/>
                </a:lnTo>
                <a:lnTo>
                  <a:pt x="32646" y="39091"/>
                </a:lnTo>
                <a:lnTo>
                  <a:pt x="33023" y="39045"/>
                </a:lnTo>
                <a:close/>
                <a:moveTo>
                  <a:pt x="36631" y="39121"/>
                </a:moveTo>
                <a:lnTo>
                  <a:pt x="36963" y="39317"/>
                </a:lnTo>
                <a:lnTo>
                  <a:pt x="37083" y="39513"/>
                </a:lnTo>
                <a:lnTo>
                  <a:pt x="37159" y="39679"/>
                </a:lnTo>
                <a:lnTo>
                  <a:pt x="37219" y="39951"/>
                </a:lnTo>
                <a:lnTo>
                  <a:pt x="37174" y="40268"/>
                </a:lnTo>
                <a:lnTo>
                  <a:pt x="36902" y="40525"/>
                </a:lnTo>
                <a:lnTo>
                  <a:pt x="36585" y="40660"/>
                </a:lnTo>
                <a:lnTo>
                  <a:pt x="36465" y="40691"/>
                </a:lnTo>
                <a:lnTo>
                  <a:pt x="36178" y="40736"/>
                </a:lnTo>
                <a:lnTo>
                  <a:pt x="35710" y="40660"/>
                </a:lnTo>
                <a:lnTo>
                  <a:pt x="35650" y="40630"/>
                </a:lnTo>
                <a:lnTo>
                  <a:pt x="35650" y="40630"/>
                </a:lnTo>
                <a:lnTo>
                  <a:pt x="35770" y="40660"/>
                </a:lnTo>
                <a:lnTo>
                  <a:pt x="35997" y="40585"/>
                </a:lnTo>
                <a:lnTo>
                  <a:pt x="35831" y="40585"/>
                </a:lnTo>
                <a:lnTo>
                  <a:pt x="35544" y="40479"/>
                </a:lnTo>
                <a:lnTo>
                  <a:pt x="35589" y="40479"/>
                </a:lnTo>
                <a:lnTo>
                  <a:pt x="35936" y="40449"/>
                </a:lnTo>
                <a:lnTo>
                  <a:pt x="36072" y="40374"/>
                </a:lnTo>
                <a:lnTo>
                  <a:pt x="35846" y="40419"/>
                </a:lnTo>
                <a:lnTo>
                  <a:pt x="35499" y="40374"/>
                </a:lnTo>
                <a:lnTo>
                  <a:pt x="35559" y="40374"/>
                </a:lnTo>
                <a:lnTo>
                  <a:pt x="35921" y="40343"/>
                </a:lnTo>
                <a:lnTo>
                  <a:pt x="36072" y="40253"/>
                </a:lnTo>
                <a:lnTo>
                  <a:pt x="36072" y="40253"/>
                </a:lnTo>
                <a:lnTo>
                  <a:pt x="35846" y="40283"/>
                </a:lnTo>
                <a:lnTo>
                  <a:pt x="35468" y="40223"/>
                </a:lnTo>
                <a:lnTo>
                  <a:pt x="35514" y="40223"/>
                </a:lnTo>
                <a:lnTo>
                  <a:pt x="35876" y="40208"/>
                </a:lnTo>
                <a:lnTo>
                  <a:pt x="36027" y="40102"/>
                </a:lnTo>
                <a:lnTo>
                  <a:pt x="36027" y="40102"/>
                </a:lnTo>
                <a:lnTo>
                  <a:pt x="35785" y="40117"/>
                </a:lnTo>
                <a:lnTo>
                  <a:pt x="35470" y="40041"/>
                </a:lnTo>
                <a:lnTo>
                  <a:pt x="35470" y="40041"/>
                </a:lnTo>
                <a:lnTo>
                  <a:pt x="35740" y="40027"/>
                </a:lnTo>
                <a:lnTo>
                  <a:pt x="35936" y="39951"/>
                </a:lnTo>
                <a:lnTo>
                  <a:pt x="35997" y="39876"/>
                </a:lnTo>
                <a:lnTo>
                  <a:pt x="35997" y="39876"/>
                </a:lnTo>
                <a:lnTo>
                  <a:pt x="35936" y="39891"/>
                </a:lnTo>
                <a:lnTo>
                  <a:pt x="35559" y="39966"/>
                </a:lnTo>
                <a:lnTo>
                  <a:pt x="35408" y="39921"/>
                </a:lnTo>
                <a:lnTo>
                  <a:pt x="35453" y="39921"/>
                </a:lnTo>
                <a:lnTo>
                  <a:pt x="35725" y="39876"/>
                </a:lnTo>
                <a:lnTo>
                  <a:pt x="35891" y="39800"/>
                </a:lnTo>
                <a:lnTo>
                  <a:pt x="35936" y="39725"/>
                </a:lnTo>
                <a:lnTo>
                  <a:pt x="35936" y="39725"/>
                </a:lnTo>
                <a:lnTo>
                  <a:pt x="35710" y="39800"/>
                </a:lnTo>
                <a:lnTo>
                  <a:pt x="35401" y="39812"/>
                </a:lnTo>
                <a:lnTo>
                  <a:pt x="35401" y="39812"/>
                </a:lnTo>
                <a:lnTo>
                  <a:pt x="35785" y="39679"/>
                </a:lnTo>
                <a:lnTo>
                  <a:pt x="35861" y="39574"/>
                </a:lnTo>
                <a:lnTo>
                  <a:pt x="35816" y="39604"/>
                </a:lnTo>
                <a:lnTo>
                  <a:pt x="35544" y="39694"/>
                </a:lnTo>
                <a:lnTo>
                  <a:pt x="35378" y="39664"/>
                </a:lnTo>
                <a:lnTo>
                  <a:pt x="35514" y="39649"/>
                </a:lnTo>
                <a:lnTo>
                  <a:pt x="35755" y="39468"/>
                </a:lnTo>
                <a:lnTo>
                  <a:pt x="35891" y="39317"/>
                </a:lnTo>
                <a:lnTo>
                  <a:pt x="36238" y="39136"/>
                </a:lnTo>
                <a:lnTo>
                  <a:pt x="36631" y="39121"/>
                </a:lnTo>
                <a:close/>
                <a:moveTo>
                  <a:pt x="46048" y="40811"/>
                </a:moveTo>
                <a:lnTo>
                  <a:pt x="46048" y="40811"/>
                </a:lnTo>
                <a:lnTo>
                  <a:pt x="46048" y="40811"/>
                </a:lnTo>
                <a:close/>
                <a:moveTo>
                  <a:pt x="16753" y="39030"/>
                </a:moveTo>
                <a:lnTo>
                  <a:pt x="16844" y="39091"/>
                </a:lnTo>
                <a:lnTo>
                  <a:pt x="17870" y="39559"/>
                </a:lnTo>
                <a:lnTo>
                  <a:pt x="19214" y="39996"/>
                </a:lnTo>
                <a:lnTo>
                  <a:pt x="20285" y="40223"/>
                </a:lnTo>
                <a:lnTo>
                  <a:pt x="21493" y="40343"/>
                </a:lnTo>
                <a:lnTo>
                  <a:pt x="22791" y="40328"/>
                </a:lnTo>
                <a:lnTo>
                  <a:pt x="23470" y="40238"/>
                </a:lnTo>
                <a:lnTo>
                  <a:pt x="23334" y="40298"/>
                </a:lnTo>
                <a:lnTo>
                  <a:pt x="22459" y="40615"/>
                </a:lnTo>
                <a:lnTo>
                  <a:pt x="21613" y="40811"/>
                </a:lnTo>
                <a:lnTo>
                  <a:pt x="20617" y="40902"/>
                </a:lnTo>
                <a:lnTo>
                  <a:pt x="19515" y="40781"/>
                </a:lnTo>
                <a:lnTo>
                  <a:pt x="18670" y="40509"/>
                </a:lnTo>
                <a:lnTo>
                  <a:pt x="18097" y="40208"/>
                </a:lnTo>
                <a:lnTo>
                  <a:pt x="17538" y="39830"/>
                </a:lnTo>
                <a:lnTo>
                  <a:pt x="17010" y="39332"/>
                </a:lnTo>
                <a:lnTo>
                  <a:pt x="16753" y="39030"/>
                </a:lnTo>
                <a:close/>
                <a:moveTo>
                  <a:pt x="34835" y="40011"/>
                </a:moveTo>
                <a:lnTo>
                  <a:pt x="35016" y="40087"/>
                </a:lnTo>
                <a:lnTo>
                  <a:pt x="35136" y="40223"/>
                </a:lnTo>
                <a:lnTo>
                  <a:pt x="35212" y="40389"/>
                </a:lnTo>
                <a:lnTo>
                  <a:pt x="35212" y="40479"/>
                </a:lnTo>
                <a:lnTo>
                  <a:pt x="35212" y="40585"/>
                </a:lnTo>
                <a:lnTo>
                  <a:pt x="35136" y="40751"/>
                </a:lnTo>
                <a:lnTo>
                  <a:pt x="35016" y="40872"/>
                </a:lnTo>
                <a:lnTo>
                  <a:pt x="34835" y="40947"/>
                </a:lnTo>
                <a:lnTo>
                  <a:pt x="34744" y="40962"/>
                </a:lnTo>
                <a:lnTo>
                  <a:pt x="34653" y="40947"/>
                </a:lnTo>
                <a:lnTo>
                  <a:pt x="34487" y="40887"/>
                </a:lnTo>
                <a:lnTo>
                  <a:pt x="34352" y="40751"/>
                </a:lnTo>
                <a:lnTo>
                  <a:pt x="34276" y="40585"/>
                </a:lnTo>
                <a:lnTo>
                  <a:pt x="34276" y="40479"/>
                </a:lnTo>
                <a:lnTo>
                  <a:pt x="34276" y="40389"/>
                </a:lnTo>
                <a:lnTo>
                  <a:pt x="34352" y="40223"/>
                </a:lnTo>
                <a:lnTo>
                  <a:pt x="34472" y="40087"/>
                </a:lnTo>
                <a:lnTo>
                  <a:pt x="34653" y="40011"/>
                </a:lnTo>
                <a:close/>
                <a:moveTo>
                  <a:pt x="46048" y="39574"/>
                </a:moveTo>
                <a:lnTo>
                  <a:pt x="46214" y="39589"/>
                </a:lnTo>
                <a:lnTo>
                  <a:pt x="46486" y="39679"/>
                </a:lnTo>
                <a:lnTo>
                  <a:pt x="46728" y="39876"/>
                </a:lnTo>
                <a:lnTo>
                  <a:pt x="46818" y="40238"/>
                </a:lnTo>
                <a:lnTo>
                  <a:pt x="46773" y="40585"/>
                </a:lnTo>
                <a:lnTo>
                  <a:pt x="46743" y="40706"/>
                </a:lnTo>
                <a:lnTo>
                  <a:pt x="46637" y="40992"/>
                </a:lnTo>
                <a:lnTo>
                  <a:pt x="46350" y="41355"/>
                </a:lnTo>
                <a:lnTo>
                  <a:pt x="46305" y="41385"/>
                </a:lnTo>
                <a:lnTo>
                  <a:pt x="46380" y="41309"/>
                </a:lnTo>
                <a:lnTo>
                  <a:pt x="46441" y="41068"/>
                </a:lnTo>
                <a:lnTo>
                  <a:pt x="46335" y="41204"/>
                </a:lnTo>
                <a:lnTo>
                  <a:pt x="46124" y="41415"/>
                </a:lnTo>
                <a:lnTo>
                  <a:pt x="46230" y="41234"/>
                </a:lnTo>
                <a:lnTo>
                  <a:pt x="46290" y="40902"/>
                </a:lnTo>
                <a:lnTo>
                  <a:pt x="46230" y="41098"/>
                </a:lnTo>
                <a:lnTo>
                  <a:pt x="46003" y="41385"/>
                </a:lnTo>
                <a:lnTo>
                  <a:pt x="46033" y="41340"/>
                </a:lnTo>
                <a:lnTo>
                  <a:pt x="46199" y="41008"/>
                </a:lnTo>
                <a:lnTo>
                  <a:pt x="46199" y="40842"/>
                </a:lnTo>
                <a:lnTo>
                  <a:pt x="46109" y="41053"/>
                </a:lnTo>
                <a:lnTo>
                  <a:pt x="45882" y="41355"/>
                </a:lnTo>
                <a:lnTo>
                  <a:pt x="45913" y="41309"/>
                </a:lnTo>
                <a:lnTo>
                  <a:pt x="46033" y="41068"/>
                </a:lnTo>
                <a:lnTo>
                  <a:pt x="46063" y="40887"/>
                </a:lnTo>
                <a:lnTo>
                  <a:pt x="46048" y="40811"/>
                </a:lnTo>
                <a:lnTo>
                  <a:pt x="45928" y="41023"/>
                </a:lnTo>
                <a:lnTo>
                  <a:pt x="45686" y="41309"/>
                </a:lnTo>
                <a:lnTo>
                  <a:pt x="45716" y="41264"/>
                </a:lnTo>
                <a:lnTo>
                  <a:pt x="45852" y="41008"/>
                </a:lnTo>
                <a:lnTo>
                  <a:pt x="45882" y="40811"/>
                </a:lnTo>
                <a:lnTo>
                  <a:pt x="45837" y="40736"/>
                </a:lnTo>
                <a:lnTo>
                  <a:pt x="45822" y="40781"/>
                </a:lnTo>
                <a:lnTo>
                  <a:pt x="45686" y="41158"/>
                </a:lnTo>
                <a:lnTo>
                  <a:pt x="45581" y="41264"/>
                </a:lnTo>
                <a:lnTo>
                  <a:pt x="45596" y="41204"/>
                </a:lnTo>
                <a:lnTo>
                  <a:pt x="45716" y="40857"/>
                </a:lnTo>
                <a:lnTo>
                  <a:pt x="45671" y="40706"/>
                </a:lnTo>
                <a:lnTo>
                  <a:pt x="45626" y="40932"/>
                </a:lnTo>
                <a:lnTo>
                  <a:pt x="45445" y="41279"/>
                </a:lnTo>
                <a:lnTo>
                  <a:pt x="45460" y="41219"/>
                </a:lnTo>
                <a:lnTo>
                  <a:pt x="45550" y="40796"/>
                </a:lnTo>
                <a:lnTo>
                  <a:pt x="45490" y="40691"/>
                </a:lnTo>
                <a:lnTo>
                  <a:pt x="45490" y="40736"/>
                </a:lnTo>
                <a:lnTo>
                  <a:pt x="45445" y="41038"/>
                </a:lnTo>
                <a:lnTo>
                  <a:pt x="45339" y="41143"/>
                </a:lnTo>
                <a:lnTo>
                  <a:pt x="45384" y="41008"/>
                </a:lnTo>
                <a:lnTo>
                  <a:pt x="45339" y="40706"/>
                </a:lnTo>
                <a:lnTo>
                  <a:pt x="45279" y="40525"/>
                </a:lnTo>
                <a:lnTo>
                  <a:pt x="45294" y="40117"/>
                </a:lnTo>
                <a:lnTo>
                  <a:pt x="45475" y="39785"/>
                </a:lnTo>
                <a:lnTo>
                  <a:pt x="45807" y="39589"/>
                </a:lnTo>
                <a:lnTo>
                  <a:pt x="46048" y="39574"/>
                </a:lnTo>
                <a:close/>
                <a:moveTo>
                  <a:pt x="35295" y="41648"/>
                </a:moveTo>
                <a:lnTo>
                  <a:pt x="35302" y="41657"/>
                </a:lnTo>
                <a:lnTo>
                  <a:pt x="35348" y="41687"/>
                </a:lnTo>
                <a:lnTo>
                  <a:pt x="35348" y="41687"/>
                </a:lnTo>
                <a:lnTo>
                  <a:pt x="35295" y="41648"/>
                </a:lnTo>
                <a:close/>
                <a:moveTo>
                  <a:pt x="43905" y="40193"/>
                </a:moveTo>
                <a:lnTo>
                  <a:pt x="44449" y="40313"/>
                </a:lnTo>
                <a:lnTo>
                  <a:pt x="44690" y="40464"/>
                </a:lnTo>
                <a:lnTo>
                  <a:pt x="44916" y="40660"/>
                </a:lnTo>
                <a:lnTo>
                  <a:pt x="45143" y="41053"/>
                </a:lnTo>
                <a:lnTo>
                  <a:pt x="45158" y="41113"/>
                </a:lnTo>
                <a:lnTo>
                  <a:pt x="45098" y="41008"/>
                </a:lnTo>
                <a:lnTo>
                  <a:pt x="44901" y="40887"/>
                </a:lnTo>
                <a:lnTo>
                  <a:pt x="44992" y="41008"/>
                </a:lnTo>
                <a:lnTo>
                  <a:pt x="45128" y="41294"/>
                </a:lnTo>
                <a:lnTo>
                  <a:pt x="45128" y="41294"/>
                </a:lnTo>
                <a:lnTo>
                  <a:pt x="45082" y="41249"/>
                </a:lnTo>
                <a:lnTo>
                  <a:pt x="44841" y="41008"/>
                </a:lnTo>
                <a:lnTo>
                  <a:pt x="44690" y="40962"/>
                </a:lnTo>
                <a:lnTo>
                  <a:pt x="44690" y="40962"/>
                </a:lnTo>
                <a:lnTo>
                  <a:pt x="44856" y="41098"/>
                </a:lnTo>
                <a:lnTo>
                  <a:pt x="45052" y="41385"/>
                </a:lnTo>
                <a:lnTo>
                  <a:pt x="45007" y="41340"/>
                </a:lnTo>
                <a:lnTo>
                  <a:pt x="44750" y="41068"/>
                </a:lnTo>
                <a:lnTo>
                  <a:pt x="44600" y="41008"/>
                </a:lnTo>
                <a:lnTo>
                  <a:pt x="44750" y="41174"/>
                </a:lnTo>
                <a:lnTo>
                  <a:pt x="44947" y="41490"/>
                </a:lnTo>
                <a:lnTo>
                  <a:pt x="44916" y="41445"/>
                </a:lnTo>
                <a:lnTo>
                  <a:pt x="44675" y="41174"/>
                </a:lnTo>
                <a:lnTo>
                  <a:pt x="44494" y="41128"/>
                </a:lnTo>
                <a:lnTo>
                  <a:pt x="44494" y="41128"/>
                </a:lnTo>
                <a:lnTo>
                  <a:pt x="44675" y="41309"/>
                </a:lnTo>
                <a:lnTo>
                  <a:pt x="44811" y="41581"/>
                </a:lnTo>
                <a:lnTo>
                  <a:pt x="44615" y="41370"/>
                </a:lnTo>
                <a:lnTo>
                  <a:pt x="44449" y="41294"/>
                </a:lnTo>
                <a:lnTo>
                  <a:pt x="44343" y="41294"/>
                </a:lnTo>
                <a:lnTo>
                  <a:pt x="44403" y="41324"/>
                </a:lnTo>
                <a:lnTo>
                  <a:pt x="44690" y="41581"/>
                </a:lnTo>
                <a:lnTo>
                  <a:pt x="44750" y="41732"/>
                </a:lnTo>
                <a:lnTo>
                  <a:pt x="44705" y="41687"/>
                </a:lnTo>
                <a:lnTo>
                  <a:pt x="44418" y="41460"/>
                </a:lnTo>
                <a:lnTo>
                  <a:pt x="44252" y="41445"/>
                </a:lnTo>
                <a:lnTo>
                  <a:pt x="44449" y="41566"/>
                </a:lnTo>
                <a:lnTo>
                  <a:pt x="44705" y="41838"/>
                </a:lnTo>
                <a:lnTo>
                  <a:pt x="44660" y="41792"/>
                </a:lnTo>
                <a:lnTo>
                  <a:pt x="44388" y="41626"/>
                </a:lnTo>
                <a:lnTo>
                  <a:pt x="44222" y="41581"/>
                </a:lnTo>
                <a:lnTo>
                  <a:pt x="44177" y="41596"/>
                </a:lnTo>
                <a:lnTo>
                  <a:pt x="44222" y="41611"/>
                </a:lnTo>
                <a:lnTo>
                  <a:pt x="44479" y="41762"/>
                </a:lnTo>
                <a:lnTo>
                  <a:pt x="44554" y="41898"/>
                </a:lnTo>
                <a:lnTo>
                  <a:pt x="44554" y="41898"/>
                </a:lnTo>
                <a:lnTo>
                  <a:pt x="44449" y="41823"/>
                </a:lnTo>
                <a:lnTo>
                  <a:pt x="44162" y="41747"/>
                </a:lnTo>
                <a:lnTo>
                  <a:pt x="43981" y="41747"/>
                </a:lnTo>
                <a:lnTo>
                  <a:pt x="43634" y="41611"/>
                </a:lnTo>
                <a:lnTo>
                  <a:pt x="43377" y="41340"/>
                </a:lnTo>
                <a:lnTo>
                  <a:pt x="43317" y="40947"/>
                </a:lnTo>
                <a:lnTo>
                  <a:pt x="43392" y="40736"/>
                </a:lnTo>
                <a:lnTo>
                  <a:pt x="43468" y="40570"/>
                </a:lnTo>
                <a:lnTo>
                  <a:pt x="43634" y="40343"/>
                </a:lnTo>
                <a:lnTo>
                  <a:pt x="43905" y="40193"/>
                </a:lnTo>
                <a:close/>
                <a:moveTo>
                  <a:pt x="44750" y="42139"/>
                </a:moveTo>
                <a:lnTo>
                  <a:pt x="44690" y="42155"/>
                </a:lnTo>
                <a:lnTo>
                  <a:pt x="44690" y="42155"/>
                </a:lnTo>
                <a:lnTo>
                  <a:pt x="44750" y="42139"/>
                </a:lnTo>
                <a:close/>
                <a:moveTo>
                  <a:pt x="16844" y="40766"/>
                </a:moveTo>
                <a:lnTo>
                  <a:pt x="16920" y="40811"/>
                </a:lnTo>
                <a:lnTo>
                  <a:pt x="17795" y="41219"/>
                </a:lnTo>
                <a:lnTo>
                  <a:pt x="18927" y="41581"/>
                </a:lnTo>
                <a:lnTo>
                  <a:pt x="19847" y="41777"/>
                </a:lnTo>
                <a:lnTo>
                  <a:pt x="20859" y="41883"/>
                </a:lnTo>
                <a:lnTo>
                  <a:pt x="21960" y="41868"/>
                </a:lnTo>
                <a:lnTo>
                  <a:pt x="22534" y="41792"/>
                </a:lnTo>
                <a:lnTo>
                  <a:pt x="22428" y="41838"/>
                </a:lnTo>
                <a:lnTo>
                  <a:pt x="21689" y="42109"/>
                </a:lnTo>
                <a:lnTo>
                  <a:pt x="20979" y="42275"/>
                </a:lnTo>
                <a:lnTo>
                  <a:pt x="20119" y="42351"/>
                </a:lnTo>
                <a:lnTo>
                  <a:pt x="19198" y="42245"/>
                </a:lnTo>
                <a:lnTo>
                  <a:pt x="18474" y="42019"/>
                </a:lnTo>
                <a:lnTo>
                  <a:pt x="17991" y="41762"/>
                </a:lnTo>
                <a:lnTo>
                  <a:pt x="17523" y="41445"/>
                </a:lnTo>
                <a:lnTo>
                  <a:pt x="17055" y="41023"/>
                </a:lnTo>
                <a:lnTo>
                  <a:pt x="16844" y="40766"/>
                </a:lnTo>
                <a:close/>
                <a:moveTo>
                  <a:pt x="35529" y="40781"/>
                </a:moveTo>
                <a:lnTo>
                  <a:pt x="35634" y="40872"/>
                </a:lnTo>
                <a:lnTo>
                  <a:pt x="35906" y="40977"/>
                </a:lnTo>
                <a:lnTo>
                  <a:pt x="36117" y="40992"/>
                </a:lnTo>
                <a:lnTo>
                  <a:pt x="36465" y="41158"/>
                </a:lnTo>
                <a:lnTo>
                  <a:pt x="36706" y="41460"/>
                </a:lnTo>
                <a:lnTo>
                  <a:pt x="36736" y="41853"/>
                </a:lnTo>
                <a:lnTo>
                  <a:pt x="36631" y="42064"/>
                </a:lnTo>
                <a:lnTo>
                  <a:pt x="36540" y="42215"/>
                </a:lnTo>
                <a:lnTo>
                  <a:pt x="36359" y="42411"/>
                </a:lnTo>
                <a:lnTo>
                  <a:pt x="36057" y="42547"/>
                </a:lnTo>
                <a:lnTo>
                  <a:pt x="35695" y="42472"/>
                </a:lnTo>
                <a:lnTo>
                  <a:pt x="35408" y="42275"/>
                </a:lnTo>
                <a:lnTo>
                  <a:pt x="35317" y="42200"/>
                </a:lnTo>
                <a:lnTo>
                  <a:pt x="35091" y="41989"/>
                </a:lnTo>
                <a:lnTo>
                  <a:pt x="34910" y="41566"/>
                </a:lnTo>
                <a:lnTo>
                  <a:pt x="34895" y="41506"/>
                </a:lnTo>
                <a:lnTo>
                  <a:pt x="34940" y="41611"/>
                </a:lnTo>
                <a:lnTo>
                  <a:pt x="35136" y="41747"/>
                </a:lnTo>
                <a:lnTo>
                  <a:pt x="35046" y="41611"/>
                </a:lnTo>
                <a:lnTo>
                  <a:pt x="34955" y="41309"/>
                </a:lnTo>
                <a:lnTo>
                  <a:pt x="35061" y="41475"/>
                </a:lnTo>
                <a:lnTo>
                  <a:pt x="35295" y="41648"/>
                </a:lnTo>
                <a:lnTo>
                  <a:pt x="35061" y="41370"/>
                </a:lnTo>
                <a:lnTo>
                  <a:pt x="35031" y="41219"/>
                </a:lnTo>
                <a:lnTo>
                  <a:pt x="35031" y="41219"/>
                </a:lnTo>
                <a:lnTo>
                  <a:pt x="35061" y="41264"/>
                </a:lnTo>
                <a:lnTo>
                  <a:pt x="35302" y="41566"/>
                </a:lnTo>
                <a:lnTo>
                  <a:pt x="35438" y="41641"/>
                </a:lnTo>
                <a:lnTo>
                  <a:pt x="35302" y="41460"/>
                </a:lnTo>
                <a:lnTo>
                  <a:pt x="35121" y="41128"/>
                </a:lnTo>
                <a:lnTo>
                  <a:pt x="35121" y="41128"/>
                </a:lnTo>
                <a:lnTo>
                  <a:pt x="35151" y="41174"/>
                </a:lnTo>
                <a:lnTo>
                  <a:pt x="35378" y="41460"/>
                </a:lnTo>
                <a:lnTo>
                  <a:pt x="35529" y="41521"/>
                </a:lnTo>
                <a:lnTo>
                  <a:pt x="35499" y="41475"/>
                </a:lnTo>
                <a:lnTo>
                  <a:pt x="35272" y="41128"/>
                </a:lnTo>
                <a:lnTo>
                  <a:pt x="35257" y="40977"/>
                </a:lnTo>
                <a:lnTo>
                  <a:pt x="35272" y="41023"/>
                </a:lnTo>
                <a:lnTo>
                  <a:pt x="35438" y="41249"/>
                </a:lnTo>
                <a:lnTo>
                  <a:pt x="35604" y="41370"/>
                </a:lnTo>
                <a:lnTo>
                  <a:pt x="35710" y="41370"/>
                </a:lnTo>
                <a:lnTo>
                  <a:pt x="35665" y="41340"/>
                </a:lnTo>
                <a:lnTo>
                  <a:pt x="35393" y="41053"/>
                </a:lnTo>
                <a:lnTo>
                  <a:pt x="35348" y="40917"/>
                </a:lnTo>
                <a:lnTo>
                  <a:pt x="35378" y="40962"/>
                </a:lnTo>
                <a:lnTo>
                  <a:pt x="35559" y="41158"/>
                </a:lnTo>
                <a:lnTo>
                  <a:pt x="35725" y="41234"/>
                </a:lnTo>
                <a:lnTo>
                  <a:pt x="35800" y="41234"/>
                </a:lnTo>
                <a:lnTo>
                  <a:pt x="35619" y="41098"/>
                </a:lnTo>
                <a:lnTo>
                  <a:pt x="35378" y="40811"/>
                </a:lnTo>
                <a:lnTo>
                  <a:pt x="35378" y="40811"/>
                </a:lnTo>
                <a:lnTo>
                  <a:pt x="35438" y="40857"/>
                </a:lnTo>
                <a:lnTo>
                  <a:pt x="35770" y="41113"/>
                </a:lnTo>
                <a:lnTo>
                  <a:pt x="35876" y="41113"/>
                </a:lnTo>
                <a:lnTo>
                  <a:pt x="35831" y="41083"/>
                </a:lnTo>
                <a:lnTo>
                  <a:pt x="35604" y="40917"/>
                </a:lnTo>
                <a:lnTo>
                  <a:pt x="35529" y="40781"/>
                </a:lnTo>
                <a:close/>
                <a:moveTo>
                  <a:pt x="45656" y="41581"/>
                </a:moveTo>
                <a:lnTo>
                  <a:pt x="45747" y="41596"/>
                </a:lnTo>
                <a:lnTo>
                  <a:pt x="45928" y="41672"/>
                </a:lnTo>
                <a:lnTo>
                  <a:pt x="46079" y="41898"/>
                </a:lnTo>
                <a:lnTo>
                  <a:pt x="46109" y="42079"/>
                </a:lnTo>
                <a:lnTo>
                  <a:pt x="46109" y="42185"/>
                </a:lnTo>
                <a:lnTo>
                  <a:pt x="46079" y="42275"/>
                </a:lnTo>
                <a:lnTo>
                  <a:pt x="45958" y="42411"/>
                </a:lnTo>
                <a:lnTo>
                  <a:pt x="45807" y="42517"/>
                </a:lnTo>
                <a:lnTo>
                  <a:pt x="45626" y="42547"/>
                </a:lnTo>
                <a:lnTo>
                  <a:pt x="45535" y="42517"/>
                </a:lnTo>
                <a:lnTo>
                  <a:pt x="45445" y="42487"/>
                </a:lnTo>
                <a:lnTo>
                  <a:pt x="45294" y="42381"/>
                </a:lnTo>
                <a:lnTo>
                  <a:pt x="45158" y="42139"/>
                </a:lnTo>
                <a:lnTo>
                  <a:pt x="45173" y="41958"/>
                </a:lnTo>
                <a:lnTo>
                  <a:pt x="45248" y="41777"/>
                </a:lnTo>
                <a:lnTo>
                  <a:pt x="45475" y="41611"/>
                </a:lnTo>
                <a:lnTo>
                  <a:pt x="45656" y="41581"/>
                </a:lnTo>
                <a:close/>
                <a:moveTo>
                  <a:pt x="33914" y="40826"/>
                </a:moveTo>
                <a:lnTo>
                  <a:pt x="33823" y="40887"/>
                </a:lnTo>
                <a:lnTo>
                  <a:pt x="33687" y="41068"/>
                </a:lnTo>
                <a:lnTo>
                  <a:pt x="33808" y="40962"/>
                </a:lnTo>
                <a:lnTo>
                  <a:pt x="34110" y="40857"/>
                </a:lnTo>
                <a:lnTo>
                  <a:pt x="33944" y="40977"/>
                </a:lnTo>
                <a:lnTo>
                  <a:pt x="33763" y="41279"/>
                </a:lnTo>
                <a:lnTo>
                  <a:pt x="33899" y="41098"/>
                </a:lnTo>
                <a:lnTo>
                  <a:pt x="34216" y="40917"/>
                </a:lnTo>
                <a:lnTo>
                  <a:pt x="34216" y="40917"/>
                </a:lnTo>
                <a:lnTo>
                  <a:pt x="34170" y="40947"/>
                </a:lnTo>
                <a:lnTo>
                  <a:pt x="33899" y="41204"/>
                </a:lnTo>
                <a:lnTo>
                  <a:pt x="33838" y="41355"/>
                </a:lnTo>
                <a:lnTo>
                  <a:pt x="34004" y="41189"/>
                </a:lnTo>
                <a:lnTo>
                  <a:pt x="34336" y="40992"/>
                </a:lnTo>
                <a:lnTo>
                  <a:pt x="34291" y="41023"/>
                </a:lnTo>
                <a:lnTo>
                  <a:pt x="34004" y="41264"/>
                </a:lnTo>
                <a:lnTo>
                  <a:pt x="33959" y="41445"/>
                </a:lnTo>
                <a:lnTo>
                  <a:pt x="34125" y="41279"/>
                </a:lnTo>
                <a:lnTo>
                  <a:pt x="34487" y="41128"/>
                </a:lnTo>
                <a:lnTo>
                  <a:pt x="34427" y="41158"/>
                </a:lnTo>
                <a:lnTo>
                  <a:pt x="34201" y="41340"/>
                </a:lnTo>
                <a:lnTo>
                  <a:pt x="34110" y="41506"/>
                </a:lnTo>
                <a:lnTo>
                  <a:pt x="34125" y="41596"/>
                </a:lnTo>
                <a:lnTo>
                  <a:pt x="34155" y="41551"/>
                </a:lnTo>
                <a:lnTo>
                  <a:pt x="34412" y="41264"/>
                </a:lnTo>
                <a:lnTo>
                  <a:pt x="34563" y="41204"/>
                </a:lnTo>
                <a:lnTo>
                  <a:pt x="34518" y="41234"/>
                </a:lnTo>
                <a:lnTo>
                  <a:pt x="34336" y="41430"/>
                </a:lnTo>
                <a:lnTo>
                  <a:pt x="34261" y="41596"/>
                </a:lnTo>
                <a:lnTo>
                  <a:pt x="34276" y="41672"/>
                </a:lnTo>
                <a:lnTo>
                  <a:pt x="34397" y="41490"/>
                </a:lnTo>
                <a:lnTo>
                  <a:pt x="34684" y="41234"/>
                </a:lnTo>
                <a:lnTo>
                  <a:pt x="34684" y="41234"/>
                </a:lnTo>
                <a:lnTo>
                  <a:pt x="34638" y="41294"/>
                </a:lnTo>
                <a:lnTo>
                  <a:pt x="34412" y="41641"/>
                </a:lnTo>
                <a:lnTo>
                  <a:pt x="34427" y="41747"/>
                </a:lnTo>
                <a:lnTo>
                  <a:pt x="34487" y="41596"/>
                </a:lnTo>
                <a:lnTo>
                  <a:pt x="34729" y="41385"/>
                </a:lnTo>
                <a:lnTo>
                  <a:pt x="34638" y="41490"/>
                </a:lnTo>
                <a:lnTo>
                  <a:pt x="34578" y="41792"/>
                </a:lnTo>
                <a:lnTo>
                  <a:pt x="34563" y="41989"/>
                </a:lnTo>
                <a:lnTo>
                  <a:pt x="34397" y="42351"/>
                </a:lnTo>
                <a:lnTo>
                  <a:pt x="34110" y="42592"/>
                </a:lnTo>
                <a:lnTo>
                  <a:pt x="33733" y="42653"/>
                </a:lnTo>
                <a:lnTo>
                  <a:pt x="33521" y="42577"/>
                </a:lnTo>
                <a:lnTo>
                  <a:pt x="33355" y="42502"/>
                </a:lnTo>
                <a:lnTo>
                  <a:pt x="33129" y="42321"/>
                </a:lnTo>
                <a:lnTo>
                  <a:pt x="32978" y="42049"/>
                </a:lnTo>
                <a:lnTo>
                  <a:pt x="33008" y="41687"/>
                </a:lnTo>
                <a:lnTo>
                  <a:pt x="33174" y="41385"/>
                </a:lnTo>
                <a:lnTo>
                  <a:pt x="33250" y="41279"/>
                </a:lnTo>
                <a:lnTo>
                  <a:pt x="33446" y="41053"/>
                </a:lnTo>
                <a:lnTo>
                  <a:pt x="33854" y="40842"/>
                </a:lnTo>
                <a:lnTo>
                  <a:pt x="33914" y="40826"/>
                </a:lnTo>
                <a:close/>
                <a:moveTo>
                  <a:pt x="47437" y="41083"/>
                </a:moveTo>
                <a:lnTo>
                  <a:pt x="47814" y="41158"/>
                </a:lnTo>
                <a:lnTo>
                  <a:pt x="48101" y="41430"/>
                </a:lnTo>
                <a:lnTo>
                  <a:pt x="48176" y="41657"/>
                </a:lnTo>
                <a:lnTo>
                  <a:pt x="48207" y="41823"/>
                </a:lnTo>
                <a:lnTo>
                  <a:pt x="48192" y="42109"/>
                </a:lnTo>
                <a:lnTo>
                  <a:pt x="48056" y="42411"/>
                </a:lnTo>
                <a:lnTo>
                  <a:pt x="47724" y="42607"/>
                </a:lnTo>
                <a:lnTo>
                  <a:pt x="47377" y="42653"/>
                </a:lnTo>
                <a:lnTo>
                  <a:pt x="47256" y="42653"/>
                </a:lnTo>
                <a:lnTo>
                  <a:pt x="46954" y="42638"/>
                </a:lnTo>
                <a:lnTo>
                  <a:pt x="46531" y="42441"/>
                </a:lnTo>
                <a:lnTo>
                  <a:pt x="46486" y="42411"/>
                </a:lnTo>
                <a:lnTo>
                  <a:pt x="46577" y="42456"/>
                </a:lnTo>
                <a:lnTo>
                  <a:pt x="46818" y="42441"/>
                </a:lnTo>
                <a:lnTo>
                  <a:pt x="46652" y="42411"/>
                </a:lnTo>
                <a:lnTo>
                  <a:pt x="46411" y="42230"/>
                </a:lnTo>
                <a:lnTo>
                  <a:pt x="46456" y="42245"/>
                </a:lnTo>
                <a:lnTo>
                  <a:pt x="46803" y="42305"/>
                </a:lnTo>
                <a:lnTo>
                  <a:pt x="46954" y="42260"/>
                </a:lnTo>
                <a:lnTo>
                  <a:pt x="46894" y="42260"/>
                </a:lnTo>
                <a:lnTo>
                  <a:pt x="46531" y="42185"/>
                </a:lnTo>
                <a:lnTo>
                  <a:pt x="46411" y="42109"/>
                </a:lnTo>
                <a:lnTo>
                  <a:pt x="46411" y="42109"/>
                </a:lnTo>
                <a:lnTo>
                  <a:pt x="46456" y="42124"/>
                </a:lnTo>
                <a:lnTo>
                  <a:pt x="46833" y="42185"/>
                </a:lnTo>
                <a:lnTo>
                  <a:pt x="46984" y="42139"/>
                </a:lnTo>
                <a:lnTo>
                  <a:pt x="46758" y="42109"/>
                </a:lnTo>
                <a:lnTo>
                  <a:pt x="46426" y="41973"/>
                </a:lnTo>
                <a:lnTo>
                  <a:pt x="46471" y="41989"/>
                </a:lnTo>
                <a:lnTo>
                  <a:pt x="46833" y="42049"/>
                </a:lnTo>
                <a:lnTo>
                  <a:pt x="47014" y="41989"/>
                </a:lnTo>
                <a:lnTo>
                  <a:pt x="46773" y="41943"/>
                </a:lnTo>
                <a:lnTo>
                  <a:pt x="46492" y="41797"/>
                </a:lnTo>
                <a:lnTo>
                  <a:pt x="46492" y="41797"/>
                </a:lnTo>
                <a:lnTo>
                  <a:pt x="46758" y="41853"/>
                </a:lnTo>
                <a:lnTo>
                  <a:pt x="46954" y="41823"/>
                </a:lnTo>
                <a:lnTo>
                  <a:pt x="47029" y="41762"/>
                </a:lnTo>
                <a:lnTo>
                  <a:pt x="46969" y="41777"/>
                </a:lnTo>
                <a:lnTo>
                  <a:pt x="46577" y="41747"/>
                </a:lnTo>
                <a:lnTo>
                  <a:pt x="46441" y="41657"/>
                </a:lnTo>
                <a:lnTo>
                  <a:pt x="46486" y="41672"/>
                </a:lnTo>
                <a:lnTo>
                  <a:pt x="46848" y="41672"/>
                </a:lnTo>
                <a:lnTo>
                  <a:pt x="46984" y="41596"/>
                </a:lnTo>
                <a:lnTo>
                  <a:pt x="46758" y="41611"/>
                </a:lnTo>
                <a:lnTo>
                  <a:pt x="46380" y="41536"/>
                </a:lnTo>
                <a:lnTo>
                  <a:pt x="46456" y="41536"/>
                </a:lnTo>
                <a:lnTo>
                  <a:pt x="46863" y="41506"/>
                </a:lnTo>
                <a:lnTo>
                  <a:pt x="46954" y="41430"/>
                </a:lnTo>
                <a:lnTo>
                  <a:pt x="46909" y="41445"/>
                </a:lnTo>
                <a:lnTo>
                  <a:pt x="46607" y="41460"/>
                </a:lnTo>
                <a:lnTo>
                  <a:pt x="46471" y="41400"/>
                </a:lnTo>
                <a:lnTo>
                  <a:pt x="46607" y="41400"/>
                </a:lnTo>
                <a:lnTo>
                  <a:pt x="46894" y="41294"/>
                </a:lnTo>
                <a:lnTo>
                  <a:pt x="47060" y="41174"/>
                </a:lnTo>
                <a:lnTo>
                  <a:pt x="47437" y="41083"/>
                </a:lnTo>
                <a:close/>
                <a:moveTo>
                  <a:pt x="8498" y="28013"/>
                </a:moveTo>
                <a:lnTo>
                  <a:pt x="8513" y="28903"/>
                </a:lnTo>
                <a:lnTo>
                  <a:pt x="8634" y="30579"/>
                </a:lnTo>
                <a:lnTo>
                  <a:pt x="8845" y="32163"/>
                </a:lnTo>
                <a:lnTo>
                  <a:pt x="9147" y="33642"/>
                </a:lnTo>
                <a:lnTo>
                  <a:pt x="9509" y="35016"/>
                </a:lnTo>
                <a:lnTo>
                  <a:pt x="9932" y="36284"/>
                </a:lnTo>
                <a:lnTo>
                  <a:pt x="10641" y="38004"/>
                </a:lnTo>
                <a:lnTo>
                  <a:pt x="11622" y="39891"/>
                </a:lnTo>
                <a:lnTo>
                  <a:pt x="12558" y="41324"/>
                </a:lnTo>
                <a:lnTo>
                  <a:pt x="13599" y="42653"/>
                </a:lnTo>
                <a:lnTo>
                  <a:pt x="13765" y="42819"/>
                </a:lnTo>
                <a:lnTo>
                  <a:pt x="13101" y="42200"/>
                </a:lnTo>
                <a:lnTo>
                  <a:pt x="11939" y="40947"/>
                </a:lnTo>
                <a:lnTo>
                  <a:pt x="10988" y="39679"/>
                </a:lnTo>
                <a:lnTo>
                  <a:pt x="10203" y="38397"/>
                </a:lnTo>
                <a:lnTo>
                  <a:pt x="9569" y="37114"/>
                </a:lnTo>
                <a:lnTo>
                  <a:pt x="9086" y="35876"/>
                </a:lnTo>
                <a:lnTo>
                  <a:pt x="8724" y="34669"/>
                </a:lnTo>
                <a:lnTo>
                  <a:pt x="8483" y="33522"/>
                </a:lnTo>
                <a:lnTo>
                  <a:pt x="8271" y="31907"/>
                </a:lnTo>
                <a:lnTo>
                  <a:pt x="8256" y="30111"/>
                </a:lnTo>
                <a:lnTo>
                  <a:pt x="8437" y="28269"/>
                </a:lnTo>
                <a:lnTo>
                  <a:pt x="8498" y="28013"/>
                </a:lnTo>
                <a:close/>
                <a:moveTo>
                  <a:pt x="8875" y="40494"/>
                </a:moveTo>
                <a:lnTo>
                  <a:pt x="9418" y="40600"/>
                </a:lnTo>
                <a:lnTo>
                  <a:pt x="9766" y="40857"/>
                </a:lnTo>
                <a:lnTo>
                  <a:pt x="9947" y="41113"/>
                </a:lnTo>
                <a:lnTo>
                  <a:pt x="10022" y="41460"/>
                </a:lnTo>
                <a:lnTo>
                  <a:pt x="10007" y="41883"/>
                </a:lnTo>
                <a:lnTo>
                  <a:pt x="9932" y="42124"/>
                </a:lnTo>
                <a:lnTo>
                  <a:pt x="9826" y="42366"/>
                </a:lnTo>
                <a:lnTo>
                  <a:pt x="9434" y="42743"/>
                </a:lnTo>
                <a:lnTo>
                  <a:pt x="8875" y="43000"/>
                </a:lnTo>
                <a:lnTo>
                  <a:pt x="8226" y="43166"/>
                </a:lnTo>
                <a:lnTo>
                  <a:pt x="6581" y="43317"/>
                </a:lnTo>
                <a:lnTo>
                  <a:pt x="6158" y="43302"/>
                </a:lnTo>
                <a:lnTo>
                  <a:pt x="6445" y="43256"/>
                </a:lnTo>
                <a:lnTo>
                  <a:pt x="7879" y="42939"/>
                </a:lnTo>
                <a:lnTo>
                  <a:pt x="8543" y="42653"/>
                </a:lnTo>
                <a:lnTo>
                  <a:pt x="8890" y="42411"/>
                </a:lnTo>
                <a:lnTo>
                  <a:pt x="9011" y="42275"/>
                </a:lnTo>
                <a:lnTo>
                  <a:pt x="9071" y="42155"/>
                </a:lnTo>
                <a:lnTo>
                  <a:pt x="9056" y="41958"/>
                </a:lnTo>
                <a:lnTo>
                  <a:pt x="8905" y="41868"/>
                </a:lnTo>
                <a:lnTo>
                  <a:pt x="8709" y="41883"/>
                </a:lnTo>
                <a:lnTo>
                  <a:pt x="8619" y="41973"/>
                </a:lnTo>
                <a:lnTo>
                  <a:pt x="8377" y="42230"/>
                </a:lnTo>
                <a:lnTo>
                  <a:pt x="7939" y="42547"/>
                </a:lnTo>
                <a:lnTo>
                  <a:pt x="7456" y="42683"/>
                </a:lnTo>
                <a:lnTo>
                  <a:pt x="7396" y="42668"/>
                </a:lnTo>
                <a:lnTo>
                  <a:pt x="7653" y="42441"/>
                </a:lnTo>
                <a:lnTo>
                  <a:pt x="7924" y="42094"/>
                </a:lnTo>
                <a:lnTo>
                  <a:pt x="7970" y="41777"/>
                </a:lnTo>
                <a:lnTo>
                  <a:pt x="7939" y="41747"/>
                </a:lnTo>
                <a:lnTo>
                  <a:pt x="7804" y="42034"/>
                </a:lnTo>
                <a:lnTo>
                  <a:pt x="7426" y="42396"/>
                </a:lnTo>
                <a:lnTo>
                  <a:pt x="6868" y="42607"/>
                </a:lnTo>
                <a:lnTo>
                  <a:pt x="6762" y="42622"/>
                </a:lnTo>
                <a:lnTo>
                  <a:pt x="7019" y="42472"/>
                </a:lnTo>
                <a:lnTo>
                  <a:pt x="7321" y="42170"/>
                </a:lnTo>
                <a:lnTo>
                  <a:pt x="7502" y="41807"/>
                </a:lnTo>
                <a:lnTo>
                  <a:pt x="7502" y="41747"/>
                </a:lnTo>
                <a:lnTo>
                  <a:pt x="7381" y="41807"/>
                </a:lnTo>
                <a:lnTo>
                  <a:pt x="7109" y="42034"/>
                </a:lnTo>
                <a:lnTo>
                  <a:pt x="6747" y="42441"/>
                </a:lnTo>
                <a:lnTo>
                  <a:pt x="6687" y="42517"/>
                </a:lnTo>
                <a:lnTo>
                  <a:pt x="6853" y="42094"/>
                </a:lnTo>
                <a:lnTo>
                  <a:pt x="7336" y="41385"/>
                </a:lnTo>
                <a:lnTo>
                  <a:pt x="7894" y="40887"/>
                </a:lnTo>
                <a:lnTo>
                  <a:pt x="8437" y="40585"/>
                </a:lnTo>
                <a:lnTo>
                  <a:pt x="8649" y="40525"/>
                </a:lnTo>
                <a:lnTo>
                  <a:pt x="8875" y="40494"/>
                </a:lnTo>
                <a:close/>
                <a:moveTo>
                  <a:pt x="16829" y="42336"/>
                </a:moveTo>
                <a:lnTo>
                  <a:pt x="17101" y="42502"/>
                </a:lnTo>
                <a:lnTo>
                  <a:pt x="18655" y="43045"/>
                </a:lnTo>
                <a:lnTo>
                  <a:pt x="19440" y="43211"/>
                </a:lnTo>
                <a:lnTo>
                  <a:pt x="20330" y="43317"/>
                </a:lnTo>
                <a:lnTo>
                  <a:pt x="21296" y="43287"/>
                </a:lnTo>
                <a:lnTo>
                  <a:pt x="21810" y="43226"/>
                </a:lnTo>
                <a:lnTo>
                  <a:pt x="21704" y="43271"/>
                </a:lnTo>
                <a:lnTo>
                  <a:pt x="21070" y="43513"/>
                </a:lnTo>
                <a:lnTo>
                  <a:pt x="20436" y="43649"/>
                </a:lnTo>
                <a:lnTo>
                  <a:pt x="19697" y="43724"/>
                </a:lnTo>
                <a:lnTo>
                  <a:pt x="18882" y="43634"/>
                </a:lnTo>
                <a:lnTo>
                  <a:pt x="18036" y="43332"/>
                </a:lnTo>
                <a:lnTo>
                  <a:pt x="17418" y="42924"/>
                </a:lnTo>
                <a:lnTo>
                  <a:pt x="17010" y="42547"/>
                </a:lnTo>
                <a:lnTo>
                  <a:pt x="16829" y="42336"/>
                </a:lnTo>
                <a:close/>
                <a:moveTo>
                  <a:pt x="44628" y="42171"/>
                </a:moveTo>
                <a:lnTo>
                  <a:pt x="44464" y="42336"/>
                </a:lnTo>
                <a:lnTo>
                  <a:pt x="44464" y="42336"/>
                </a:lnTo>
                <a:lnTo>
                  <a:pt x="44615" y="42260"/>
                </a:lnTo>
                <a:lnTo>
                  <a:pt x="44916" y="42215"/>
                </a:lnTo>
                <a:lnTo>
                  <a:pt x="44916" y="42215"/>
                </a:lnTo>
                <a:lnTo>
                  <a:pt x="44735" y="42290"/>
                </a:lnTo>
                <a:lnTo>
                  <a:pt x="44479" y="42532"/>
                </a:lnTo>
                <a:lnTo>
                  <a:pt x="44524" y="42502"/>
                </a:lnTo>
                <a:lnTo>
                  <a:pt x="44856" y="42321"/>
                </a:lnTo>
                <a:lnTo>
                  <a:pt x="45007" y="42305"/>
                </a:lnTo>
                <a:lnTo>
                  <a:pt x="44962" y="42336"/>
                </a:lnTo>
                <a:lnTo>
                  <a:pt x="44630" y="42517"/>
                </a:lnTo>
                <a:lnTo>
                  <a:pt x="44539" y="42653"/>
                </a:lnTo>
                <a:lnTo>
                  <a:pt x="44735" y="42547"/>
                </a:lnTo>
                <a:lnTo>
                  <a:pt x="45033" y="42443"/>
                </a:lnTo>
                <a:lnTo>
                  <a:pt x="45033" y="42443"/>
                </a:lnTo>
                <a:lnTo>
                  <a:pt x="44705" y="42607"/>
                </a:lnTo>
                <a:lnTo>
                  <a:pt x="44615" y="42773"/>
                </a:lnTo>
                <a:lnTo>
                  <a:pt x="44826" y="42653"/>
                </a:lnTo>
                <a:lnTo>
                  <a:pt x="45203" y="42577"/>
                </a:lnTo>
                <a:lnTo>
                  <a:pt x="45143" y="42592"/>
                </a:lnTo>
                <a:lnTo>
                  <a:pt x="44886" y="42713"/>
                </a:lnTo>
                <a:lnTo>
                  <a:pt x="44750" y="42864"/>
                </a:lnTo>
                <a:lnTo>
                  <a:pt x="44750" y="42954"/>
                </a:lnTo>
                <a:lnTo>
                  <a:pt x="44781" y="42909"/>
                </a:lnTo>
                <a:lnTo>
                  <a:pt x="45098" y="42683"/>
                </a:lnTo>
                <a:lnTo>
                  <a:pt x="45248" y="42668"/>
                </a:lnTo>
                <a:lnTo>
                  <a:pt x="45203" y="42698"/>
                </a:lnTo>
                <a:lnTo>
                  <a:pt x="44992" y="42834"/>
                </a:lnTo>
                <a:lnTo>
                  <a:pt x="44871" y="42985"/>
                </a:lnTo>
                <a:lnTo>
                  <a:pt x="44856" y="43075"/>
                </a:lnTo>
                <a:lnTo>
                  <a:pt x="45022" y="42924"/>
                </a:lnTo>
                <a:lnTo>
                  <a:pt x="45369" y="42728"/>
                </a:lnTo>
                <a:lnTo>
                  <a:pt x="45309" y="42773"/>
                </a:lnTo>
                <a:lnTo>
                  <a:pt x="45007" y="43045"/>
                </a:lnTo>
                <a:lnTo>
                  <a:pt x="44992" y="43166"/>
                </a:lnTo>
                <a:lnTo>
                  <a:pt x="45007" y="43136"/>
                </a:lnTo>
                <a:lnTo>
                  <a:pt x="45218" y="42924"/>
                </a:lnTo>
                <a:lnTo>
                  <a:pt x="45369" y="42879"/>
                </a:lnTo>
                <a:lnTo>
                  <a:pt x="45264" y="43015"/>
                </a:lnTo>
                <a:lnTo>
                  <a:pt x="45128" y="43271"/>
                </a:lnTo>
                <a:lnTo>
                  <a:pt x="45067" y="43468"/>
                </a:lnTo>
                <a:lnTo>
                  <a:pt x="44826" y="43769"/>
                </a:lnTo>
                <a:lnTo>
                  <a:pt x="44494" y="43951"/>
                </a:lnTo>
                <a:lnTo>
                  <a:pt x="44086" y="43920"/>
                </a:lnTo>
                <a:lnTo>
                  <a:pt x="43890" y="43785"/>
                </a:lnTo>
                <a:lnTo>
                  <a:pt x="43769" y="43664"/>
                </a:lnTo>
                <a:lnTo>
                  <a:pt x="43603" y="43453"/>
                </a:lnTo>
                <a:lnTo>
                  <a:pt x="43528" y="43136"/>
                </a:lnTo>
                <a:lnTo>
                  <a:pt x="43649" y="42788"/>
                </a:lnTo>
                <a:lnTo>
                  <a:pt x="43890" y="42532"/>
                </a:lnTo>
                <a:lnTo>
                  <a:pt x="43996" y="42441"/>
                </a:lnTo>
                <a:lnTo>
                  <a:pt x="44237" y="42275"/>
                </a:lnTo>
                <a:lnTo>
                  <a:pt x="44628" y="42171"/>
                </a:lnTo>
                <a:close/>
                <a:moveTo>
                  <a:pt x="46199" y="42517"/>
                </a:moveTo>
                <a:lnTo>
                  <a:pt x="46230" y="42577"/>
                </a:lnTo>
                <a:lnTo>
                  <a:pt x="46486" y="42909"/>
                </a:lnTo>
                <a:lnTo>
                  <a:pt x="46607" y="42939"/>
                </a:lnTo>
                <a:lnTo>
                  <a:pt x="46577" y="42909"/>
                </a:lnTo>
                <a:lnTo>
                  <a:pt x="46380" y="42683"/>
                </a:lnTo>
                <a:lnTo>
                  <a:pt x="46350" y="42547"/>
                </a:lnTo>
                <a:lnTo>
                  <a:pt x="46426" y="42653"/>
                </a:lnTo>
                <a:lnTo>
                  <a:pt x="46682" y="42804"/>
                </a:lnTo>
                <a:lnTo>
                  <a:pt x="46863" y="42864"/>
                </a:lnTo>
                <a:lnTo>
                  <a:pt x="47150" y="43120"/>
                </a:lnTo>
                <a:lnTo>
                  <a:pt x="47286" y="43468"/>
                </a:lnTo>
                <a:lnTo>
                  <a:pt x="47241" y="43845"/>
                </a:lnTo>
                <a:lnTo>
                  <a:pt x="47105" y="44026"/>
                </a:lnTo>
                <a:lnTo>
                  <a:pt x="46984" y="44147"/>
                </a:lnTo>
                <a:lnTo>
                  <a:pt x="46743" y="44298"/>
                </a:lnTo>
                <a:lnTo>
                  <a:pt x="46441" y="44358"/>
                </a:lnTo>
                <a:lnTo>
                  <a:pt x="45958" y="44086"/>
                </a:lnTo>
                <a:lnTo>
                  <a:pt x="45777" y="43860"/>
                </a:lnTo>
                <a:lnTo>
                  <a:pt x="45626" y="43603"/>
                </a:lnTo>
                <a:lnTo>
                  <a:pt x="45535" y="43151"/>
                </a:lnTo>
                <a:lnTo>
                  <a:pt x="45535" y="43090"/>
                </a:lnTo>
                <a:lnTo>
                  <a:pt x="45550" y="43196"/>
                </a:lnTo>
                <a:lnTo>
                  <a:pt x="45701" y="43392"/>
                </a:lnTo>
                <a:lnTo>
                  <a:pt x="45656" y="43241"/>
                </a:lnTo>
                <a:lnTo>
                  <a:pt x="45626" y="42939"/>
                </a:lnTo>
                <a:lnTo>
                  <a:pt x="45641" y="42985"/>
                </a:lnTo>
                <a:lnTo>
                  <a:pt x="45807" y="43302"/>
                </a:lnTo>
                <a:lnTo>
                  <a:pt x="45928" y="43392"/>
                </a:lnTo>
                <a:lnTo>
                  <a:pt x="45807" y="43196"/>
                </a:lnTo>
                <a:lnTo>
                  <a:pt x="45731" y="42864"/>
                </a:lnTo>
                <a:lnTo>
                  <a:pt x="45747" y="42909"/>
                </a:lnTo>
                <a:lnTo>
                  <a:pt x="45897" y="43256"/>
                </a:lnTo>
                <a:lnTo>
                  <a:pt x="46033" y="43347"/>
                </a:lnTo>
                <a:lnTo>
                  <a:pt x="45928" y="43151"/>
                </a:lnTo>
                <a:lnTo>
                  <a:pt x="45837" y="42788"/>
                </a:lnTo>
                <a:lnTo>
                  <a:pt x="45852" y="42834"/>
                </a:lnTo>
                <a:lnTo>
                  <a:pt x="45958" y="43090"/>
                </a:lnTo>
                <a:lnTo>
                  <a:pt x="46079" y="43241"/>
                </a:lnTo>
                <a:lnTo>
                  <a:pt x="46154" y="43271"/>
                </a:lnTo>
                <a:lnTo>
                  <a:pt x="46048" y="43045"/>
                </a:lnTo>
                <a:lnTo>
                  <a:pt x="46003" y="42668"/>
                </a:lnTo>
                <a:lnTo>
                  <a:pt x="46018" y="42728"/>
                </a:lnTo>
                <a:lnTo>
                  <a:pt x="46139" y="42985"/>
                </a:lnTo>
                <a:lnTo>
                  <a:pt x="46275" y="43136"/>
                </a:lnTo>
                <a:lnTo>
                  <a:pt x="46365" y="43166"/>
                </a:lnTo>
                <a:lnTo>
                  <a:pt x="46335" y="43120"/>
                </a:lnTo>
                <a:lnTo>
                  <a:pt x="46139" y="42788"/>
                </a:lnTo>
                <a:lnTo>
                  <a:pt x="46124" y="42638"/>
                </a:lnTo>
                <a:lnTo>
                  <a:pt x="46139" y="42683"/>
                </a:lnTo>
                <a:lnTo>
                  <a:pt x="46275" y="42909"/>
                </a:lnTo>
                <a:lnTo>
                  <a:pt x="46411" y="43030"/>
                </a:lnTo>
                <a:lnTo>
                  <a:pt x="46501" y="43045"/>
                </a:lnTo>
                <a:lnTo>
                  <a:pt x="46350" y="42864"/>
                </a:lnTo>
                <a:lnTo>
                  <a:pt x="46199" y="42517"/>
                </a:lnTo>
                <a:close/>
                <a:moveTo>
                  <a:pt x="28360" y="37400"/>
                </a:moveTo>
                <a:lnTo>
                  <a:pt x="28556" y="37431"/>
                </a:lnTo>
                <a:lnTo>
                  <a:pt x="29009" y="37521"/>
                </a:lnTo>
                <a:lnTo>
                  <a:pt x="29492" y="37763"/>
                </a:lnTo>
                <a:lnTo>
                  <a:pt x="29718" y="37974"/>
                </a:lnTo>
                <a:lnTo>
                  <a:pt x="29944" y="38321"/>
                </a:lnTo>
                <a:lnTo>
                  <a:pt x="30035" y="38864"/>
                </a:lnTo>
                <a:lnTo>
                  <a:pt x="29929" y="39438"/>
                </a:lnTo>
                <a:lnTo>
                  <a:pt x="29703" y="39966"/>
                </a:lnTo>
                <a:lnTo>
                  <a:pt x="29386" y="40434"/>
                </a:lnTo>
                <a:lnTo>
                  <a:pt x="29054" y="40751"/>
                </a:lnTo>
                <a:lnTo>
                  <a:pt x="28903" y="40842"/>
                </a:lnTo>
                <a:lnTo>
                  <a:pt x="28752" y="40902"/>
                </a:lnTo>
                <a:lnTo>
                  <a:pt x="28496" y="40917"/>
                </a:lnTo>
                <a:lnTo>
                  <a:pt x="28179" y="40796"/>
                </a:lnTo>
                <a:lnTo>
                  <a:pt x="27922" y="40449"/>
                </a:lnTo>
                <a:lnTo>
                  <a:pt x="27816" y="40027"/>
                </a:lnTo>
                <a:lnTo>
                  <a:pt x="27816" y="39860"/>
                </a:lnTo>
                <a:lnTo>
                  <a:pt x="27832" y="39936"/>
                </a:lnTo>
                <a:lnTo>
                  <a:pt x="27998" y="40193"/>
                </a:lnTo>
                <a:lnTo>
                  <a:pt x="28254" y="40238"/>
                </a:lnTo>
                <a:lnTo>
                  <a:pt x="28465" y="40162"/>
                </a:lnTo>
                <a:lnTo>
                  <a:pt x="28556" y="40102"/>
                </a:lnTo>
                <a:lnTo>
                  <a:pt x="28677" y="39951"/>
                </a:lnTo>
                <a:lnTo>
                  <a:pt x="28692" y="39664"/>
                </a:lnTo>
                <a:lnTo>
                  <a:pt x="28435" y="39272"/>
                </a:lnTo>
                <a:lnTo>
                  <a:pt x="28133" y="39091"/>
                </a:lnTo>
                <a:lnTo>
                  <a:pt x="27907" y="39045"/>
                </a:lnTo>
                <a:lnTo>
                  <a:pt x="27786" y="39076"/>
                </a:lnTo>
                <a:lnTo>
                  <a:pt x="27666" y="39106"/>
                </a:lnTo>
                <a:lnTo>
                  <a:pt x="27379" y="39272"/>
                </a:lnTo>
                <a:lnTo>
                  <a:pt x="27107" y="39559"/>
                </a:lnTo>
                <a:lnTo>
                  <a:pt x="26866" y="39951"/>
                </a:lnTo>
                <a:lnTo>
                  <a:pt x="26684" y="40404"/>
                </a:lnTo>
                <a:lnTo>
                  <a:pt x="26594" y="40947"/>
                </a:lnTo>
                <a:lnTo>
                  <a:pt x="26624" y="41521"/>
                </a:lnTo>
                <a:lnTo>
                  <a:pt x="26805" y="42139"/>
                </a:lnTo>
                <a:lnTo>
                  <a:pt x="26971" y="42472"/>
                </a:lnTo>
                <a:lnTo>
                  <a:pt x="27167" y="42773"/>
                </a:lnTo>
                <a:lnTo>
                  <a:pt x="27726" y="43302"/>
                </a:lnTo>
                <a:lnTo>
                  <a:pt x="28435" y="43709"/>
                </a:lnTo>
                <a:lnTo>
                  <a:pt x="29250" y="43966"/>
                </a:lnTo>
                <a:lnTo>
                  <a:pt x="30080" y="44071"/>
                </a:lnTo>
                <a:lnTo>
                  <a:pt x="30910" y="43996"/>
                </a:lnTo>
                <a:lnTo>
                  <a:pt x="31665" y="43724"/>
                </a:lnTo>
                <a:lnTo>
                  <a:pt x="32148" y="43377"/>
                </a:lnTo>
                <a:lnTo>
                  <a:pt x="32420" y="43090"/>
                </a:lnTo>
                <a:lnTo>
                  <a:pt x="32540" y="42924"/>
                </a:lnTo>
                <a:lnTo>
                  <a:pt x="32510" y="43015"/>
                </a:lnTo>
                <a:lnTo>
                  <a:pt x="32057" y="43603"/>
                </a:lnTo>
                <a:lnTo>
                  <a:pt x="31454" y="44041"/>
                </a:lnTo>
                <a:lnTo>
                  <a:pt x="31031" y="44222"/>
                </a:lnTo>
                <a:lnTo>
                  <a:pt x="30820" y="44283"/>
                </a:lnTo>
                <a:lnTo>
                  <a:pt x="30307" y="44373"/>
                </a:lnTo>
                <a:lnTo>
                  <a:pt x="29673" y="44388"/>
                </a:lnTo>
                <a:lnTo>
                  <a:pt x="28994" y="44298"/>
                </a:lnTo>
                <a:lnTo>
                  <a:pt x="28284" y="44086"/>
                </a:lnTo>
                <a:lnTo>
                  <a:pt x="27605" y="43724"/>
                </a:lnTo>
                <a:lnTo>
                  <a:pt x="26971" y="43166"/>
                </a:lnTo>
                <a:lnTo>
                  <a:pt x="26443" y="42411"/>
                </a:lnTo>
                <a:lnTo>
                  <a:pt x="26232" y="41943"/>
                </a:lnTo>
                <a:lnTo>
                  <a:pt x="26111" y="41581"/>
                </a:lnTo>
                <a:lnTo>
                  <a:pt x="25990" y="40796"/>
                </a:lnTo>
                <a:lnTo>
                  <a:pt x="26005" y="39996"/>
                </a:lnTo>
                <a:lnTo>
                  <a:pt x="26171" y="39212"/>
                </a:lnTo>
                <a:lnTo>
                  <a:pt x="26473" y="38517"/>
                </a:lnTo>
                <a:lnTo>
                  <a:pt x="26911" y="37944"/>
                </a:lnTo>
                <a:lnTo>
                  <a:pt x="27469" y="37551"/>
                </a:lnTo>
                <a:lnTo>
                  <a:pt x="27982" y="37415"/>
                </a:lnTo>
                <a:lnTo>
                  <a:pt x="28360" y="37400"/>
                </a:lnTo>
                <a:close/>
                <a:moveTo>
                  <a:pt x="17131" y="44977"/>
                </a:moveTo>
                <a:lnTo>
                  <a:pt x="17448" y="45294"/>
                </a:lnTo>
                <a:lnTo>
                  <a:pt x="17538" y="45520"/>
                </a:lnTo>
                <a:lnTo>
                  <a:pt x="17614" y="45747"/>
                </a:lnTo>
                <a:lnTo>
                  <a:pt x="17584" y="46139"/>
                </a:lnTo>
                <a:lnTo>
                  <a:pt x="17584" y="46094"/>
                </a:lnTo>
                <a:lnTo>
                  <a:pt x="17508" y="45913"/>
                </a:lnTo>
                <a:lnTo>
                  <a:pt x="17523" y="46048"/>
                </a:lnTo>
                <a:lnTo>
                  <a:pt x="17463" y="46290"/>
                </a:lnTo>
                <a:lnTo>
                  <a:pt x="17448" y="46139"/>
                </a:lnTo>
                <a:lnTo>
                  <a:pt x="17327" y="45882"/>
                </a:lnTo>
                <a:lnTo>
                  <a:pt x="17387" y="46048"/>
                </a:lnTo>
                <a:lnTo>
                  <a:pt x="17372" y="46335"/>
                </a:lnTo>
                <a:lnTo>
                  <a:pt x="17357" y="46154"/>
                </a:lnTo>
                <a:lnTo>
                  <a:pt x="17236" y="45882"/>
                </a:lnTo>
                <a:lnTo>
                  <a:pt x="17282" y="46064"/>
                </a:lnTo>
                <a:lnTo>
                  <a:pt x="17282" y="46320"/>
                </a:lnTo>
                <a:lnTo>
                  <a:pt x="17221" y="46033"/>
                </a:lnTo>
                <a:lnTo>
                  <a:pt x="17131" y="45913"/>
                </a:lnTo>
                <a:lnTo>
                  <a:pt x="17146" y="46109"/>
                </a:lnTo>
                <a:lnTo>
                  <a:pt x="17131" y="46426"/>
                </a:lnTo>
                <a:lnTo>
                  <a:pt x="17131" y="46381"/>
                </a:lnTo>
                <a:lnTo>
                  <a:pt x="17086" y="46154"/>
                </a:lnTo>
                <a:lnTo>
                  <a:pt x="17025" y="46018"/>
                </a:lnTo>
                <a:lnTo>
                  <a:pt x="16950" y="45973"/>
                </a:lnTo>
                <a:lnTo>
                  <a:pt x="16980" y="46018"/>
                </a:lnTo>
                <a:lnTo>
                  <a:pt x="17055" y="46320"/>
                </a:lnTo>
                <a:lnTo>
                  <a:pt x="17025" y="46441"/>
                </a:lnTo>
                <a:lnTo>
                  <a:pt x="17025" y="46396"/>
                </a:lnTo>
                <a:lnTo>
                  <a:pt x="16935" y="46124"/>
                </a:lnTo>
                <a:lnTo>
                  <a:pt x="16829" y="46048"/>
                </a:lnTo>
                <a:lnTo>
                  <a:pt x="16904" y="46214"/>
                </a:lnTo>
                <a:lnTo>
                  <a:pt x="16950" y="46516"/>
                </a:lnTo>
                <a:lnTo>
                  <a:pt x="16935" y="46471"/>
                </a:lnTo>
                <a:lnTo>
                  <a:pt x="16799" y="46154"/>
                </a:lnTo>
                <a:lnTo>
                  <a:pt x="16708" y="46109"/>
                </a:lnTo>
                <a:lnTo>
                  <a:pt x="16784" y="46214"/>
                </a:lnTo>
                <a:lnTo>
                  <a:pt x="16829" y="46471"/>
                </a:lnTo>
                <a:lnTo>
                  <a:pt x="16784" y="46365"/>
                </a:lnTo>
                <a:lnTo>
                  <a:pt x="16618" y="46184"/>
                </a:lnTo>
                <a:lnTo>
                  <a:pt x="16482" y="46079"/>
                </a:lnTo>
                <a:lnTo>
                  <a:pt x="16301" y="45822"/>
                </a:lnTo>
                <a:lnTo>
                  <a:pt x="16255" y="45520"/>
                </a:lnTo>
                <a:lnTo>
                  <a:pt x="16391" y="45233"/>
                </a:lnTo>
                <a:lnTo>
                  <a:pt x="16542" y="45113"/>
                </a:lnTo>
                <a:lnTo>
                  <a:pt x="16784" y="44977"/>
                </a:lnTo>
                <a:close/>
                <a:moveTo>
                  <a:pt x="18474" y="45324"/>
                </a:moveTo>
                <a:lnTo>
                  <a:pt x="18776" y="45369"/>
                </a:lnTo>
                <a:lnTo>
                  <a:pt x="18927" y="45490"/>
                </a:lnTo>
                <a:lnTo>
                  <a:pt x="19123" y="45671"/>
                </a:lnTo>
                <a:lnTo>
                  <a:pt x="19214" y="46018"/>
                </a:lnTo>
                <a:lnTo>
                  <a:pt x="19002" y="46411"/>
                </a:lnTo>
                <a:lnTo>
                  <a:pt x="18806" y="46562"/>
                </a:lnTo>
                <a:lnTo>
                  <a:pt x="18595" y="46682"/>
                </a:lnTo>
                <a:lnTo>
                  <a:pt x="18233" y="46773"/>
                </a:lnTo>
                <a:lnTo>
                  <a:pt x="18172" y="46773"/>
                </a:lnTo>
                <a:lnTo>
                  <a:pt x="18263" y="46743"/>
                </a:lnTo>
                <a:lnTo>
                  <a:pt x="18429" y="46622"/>
                </a:lnTo>
                <a:lnTo>
                  <a:pt x="18308" y="46667"/>
                </a:lnTo>
                <a:lnTo>
                  <a:pt x="18051" y="46697"/>
                </a:lnTo>
                <a:lnTo>
                  <a:pt x="18051" y="46697"/>
                </a:lnTo>
                <a:lnTo>
                  <a:pt x="18202" y="46637"/>
                </a:lnTo>
                <a:lnTo>
                  <a:pt x="18399" y="46441"/>
                </a:lnTo>
                <a:lnTo>
                  <a:pt x="18248" y="46547"/>
                </a:lnTo>
                <a:lnTo>
                  <a:pt x="17976" y="46607"/>
                </a:lnTo>
                <a:lnTo>
                  <a:pt x="18142" y="46562"/>
                </a:lnTo>
                <a:lnTo>
                  <a:pt x="18368" y="46365"/>
                </a:lnTo>
                <a:lnTo>
                  <a:pt x="18202" y="46456"/>
                </a:lnTo>
                <a:lnTo>
                  <a:pt x="18006" y="46508"/>
                </a:lnTo>
                <a:lnTo>
                  <a:pt x="18217" y="46396"/>
                </a:lnTo>
                <a:lnTo>
                  <a:pt x="18308" y="46275"/>
                </a:lnTo>
                <a:lnTo>
                  <a:pt x="18308" y="46275"/>
                </a:lnTo>
                <a:lnTo>
                  <a:pt x="18127" y="46365"/>
                </a:lnTo>
                <a:lnTo>
                  <a:pt x="17825" y="46411"/>
                </a:lnTo>
                <a:lnTo>
                  <a:pt x="17870" y="46396"/>
                </a:lnTo>
                <a:lnTo>
                  <a:pt x="18082" y="46305"/>
                </a:lnTo>
                <a:lnTo>
                  <a:pt x="18187" y="46199"/>
                </a:lnTo>
                <a:lnTo>
                  <a:pt x="18217" y="46124"/>
                </a:lnTo>
                <a:lnTo>
                  <a:pt x="18217" y="46124"/>
                </a:lnTo>
                <a:lnTo>
                  <a:pt x="18187" y="46139"/>
                </a:lnTo>
                <a:lnTo>
                  <a:pt x="17916" y="46305"/>
                </a:lnTo>
                <a:lnTo>
                  <a:pt x="17810" y="46320"/>
                </a:lnTo>
                <a:lnTo>
                  <a:pt x="17840" y="46290"/>
                </a:lnTo>
                <a:lnTo>
                  <a:pt x="18097" y="46139"/>
                </a:lnTo>
                <a:lnTo>
                  <a:pt x="18142" y="46003"/>
                </a:lnTo>
                <a:lnTo>
                  <a:pt x="18142" y="46003"/>
                </a:lnTo>
                <a:lnTo>
                  <a:pt x="18006" y="46124"/>
                </a:lnTo>
                <a:lnTo>
                  <a:pt x="17735" y="46260"/>
                </a:lnTo>
                <a:lnTo>
                  <a:pt x="17901" y="46139"/>
                </a:lnTo>
                <a:lnTo>
                  <a:pt x="18051" y="45913"/>
                </a:lnTo>
                <a:lnTo>
                  <a:pt x="17961" y="46018"/>
                </a:lnTo>
                <a:lnTo>
                  <a:pt x="17735" y="46124"/>
                </a:lnTo>
                <a:lnTo>
                  <a:pt x="17810" y="46064"/>
                </a:lnTo>
                <a:lnTo>
                  <a:pt x="17931" y="45867"/>
                </a:lnTo>
                <a:lnTo>
                  <a:pt x="17991" y="45701"/>
                </a:lnTo>
                <a:lnTo>
                  <a:pt x="18187" y="45460"/>
                </a:lnTo>
                <a:lnTo>
                  <a:pt x="18474" y="45324"/>
                </a:lnTo>
                <a:close/>
                <a:moveTo>
                  <a:pt x="17463" y="46547"/>
                </a:moveTo>
                <a:lnTo>
                  <a:pt x="17735" y="46652"/>
                </a:lnTo>
                <a:lnTo>
                  <a:pt x="17825" y="46788"/>
                </a:lnTo>
                <a:lnTo>
                  <a:pt x="17855" y="46939"/>
                </a:lnTo>
                <a:lnTo>
                  <a:pt x="17750" y="47226"/>
                </a:lnTo>
                <a:lnTo>
                  <a:pt x="17614" y="47301"/>
                </a:lnTo>
                <a:lnTo>
                  <a:pt x="17463" y="47331"/>
                </a:lnTo>
                <a:lnTo>
                  <a:pt x="17191" y="47211"/>
                </a:lnTo>
                <a:lnTo>
                  <a:pt x="17101" y="47090"/>
                </a:lnTo>
                <a:lnTo>
                  <a:pt x="17070" y="46939"/>
                </a:lnTo>
                <a:lnTo>
                  <a:pt x="17176" y="46667"/>
                </a:lnTo>
                <a:lnTo>
                  <a:pt x="17312" y="46577"/>
                </a:lnTo>
                <a:lnTo>
                  <a:pt x="17463" y="46547"/>
                </a:lnTo>
                <a:close/>
                <a:moveTo>
                  <a:pt x="4830" y="46109"/>
                </a:moveTo>
                <a:lnTo>
                  <a:pt x="4876" y="46169"/>
                </a:lnTo>
                <a:lnTo>
                  <a:pt x="4860" y="46622"/>
                </a:lnTo>
                <a:lnTo>
                  <a:pt x="4543" y="47075"/>
                </a:lnTo>
                <a:lnTo>
                  <a:pt x="4196" y="47346"/>
                </a:lnTo>
                <a:lnTo>
                  <a:pt x="4045" y="47452"/>
                </a:lnTo>
                <a:lnTo>
                  <a:pt x="3774" y="47543"/>
                </a:lnTo>
                <a:lnTo>
                  <a:pt x="3396" y="47558"/>
                </a:lnTo>
                <a:lnTo>
                  <a:pt x="2883" y="47286"/>
                </a:lnTo>
                <a:lnTo>
                  <a:pt x="2808" y="47196"/>
                </a:lnTo>
                <a:lnTo>
                  <a:pt x="2853" y="47211"/>
                </a:lnTo>
                <a:lnTo>
                  <a:pt x="3246" y="47271"/>
                </a:lnTo>
                <a:lnTo>
                  <a:pt x="3683" y="47196"/>
                </a:lnTo>
                <a:lnTo>
                  <a:pt x="4015" y="47045"/>
                </a:lnTo>
                <a:lnTo>
                  <a:pt x="4347" y="46788"/>
                </a:lnTo>
                <a:lnTo>
                  <a:pt x="4664" y="46381"/>
                </a:lnTo>
                <a:lnTo>
                  <a:pt x="4830" y="46109"/>
                </a:lnTo>
                <a:close/>
                <a:moveTo>
                  <a:pt x="16104" y="46350"/>
                </a:moveTo>
                <a:lnTo>
                  <a:pt x="16346" y="46365"/>
                </a:lnTo>
                <a:lnTo>
                  <a:pt x="16693" y="46516"/>
                </a:lnTo>
                <a:lnTo>
                  <a:pt x="16723" y="46547"/>
                </a:lnTo>
                <a:lnTo>
                  <a:pt x="16648" y="46501"/>
                </a:lnTo>
                <a:lnTo>
                  <a:pt x="16452" y="46516"/>
                </a:lnTo>
                <a:lnTo>
                  <a:pt x="16572" y="46547"/>
                </a:lnTo>
                <a:lnTo>
                  <a:pt x="16784" y="46697"/>
                </a:lnTo>
                <a:lnTo>
                  <a:pt x="16633" y="46637"/>
                </a:lnTo>
                <a:lnTo>
                  <a:pt x="16346" y="46667"/>
                </a:lnTo>
                <a:lnTo>
                  <a:pt x="16527" y="46682"/>
                </a:lnTo>
                <a:lnTo>
                  <a:pt x="16799" y="46788"/>
                </a:lnTo>
                <a:lnTo>
                  <a:pt x="16799" y="46788"/>
                </a:lnTo>
                <a:lnTo>
                  <a:pt x="16633" y="46728"/>
                </a:lnTo>
                <a:lnTo>
                  <a:pt x="16331" y="46743"/>
                </a:lnTo>
                <a:lnTo>
                  <a:pt x="16512" y="46773"/>
                </a:lnTo>
                <a:lnTo>
                  <a:pt x="16745" y="46859"/>
                </a:lnTo>
                <a:lnTo>
                  <a:pt x="16745" y="46859"/>
                </a:lnTo>
                <a:lnTo>
                  <a:pt x="16467" y="46803"/>
                </a:lnTo>
                <a:lnTo>
                  <a:pt x="16331" y="46863"/>
                </a:lnTo>
                <a:lnTo>
                  <a:pt x="16527" y="46894"/>
                </a:lnTo>
                <a:lnTo>
                  <a:pt x="16799" y="47029"/>
                </a:lnTo>
                <a:lnTo>
                  <a:pt x="16753" y="47014"/>
                </a:lnTo>
                <a:lnTo>
                  <a:pt x="16527" y="46954"/>
                </a:lnTo>
                <a:lnTo>
                  <a:pt x="16376" y="46984"/>
                </a:lnTo>
                <a:lnTo>
                  <a:pt x="16316" y="47029"/>
                </a:lnTo>
                <a:lnTo>
                  <a:pt x="16316" y="47029"/>
                </a:lnTo>
                <a:lnTo>
                  <a:pt x="16497" y="47014"/>
                </a:lnTo>
                <a:lnTo>
                  <a:pt x="16784" y="47120"/>
                </a:lnTo>
                <a:lnTo>
                  <a:pt x="16738" y="47120"/>
                </a:lnTo>
                <a:lnTo>
                  <a:pt x="16437" y="47105"/>
                </a:lnTo>
                <a:lnTo>
                  <a:pt x="16331" y="47180"/>
                </a:lnTo>
                <a:lnTo>
                  <a:pt x="16512" y="47165"/>
                </a:lnTo>
                <a:lnTo>
                  <a:pt x="16829" y="47211"/>
                </a:lnTo>
                <a:lnTo>
                  <a:pt x="16603" y="47211"/>
                </a:lnTo>
                <a:lnTo>
                  <a:pt x="16346" y="47286"/>
                </a:lnTo>
                <a:lnTo>
                  <a:pt x="16482" y="47256"/>
                </a:lnTo>
                <a:lnTo>
                  <a:pt x="16723" y="47316"/>
                </a:lnTo>
                <a:lnTo>
                  <a:pt x="16618" y="47316"/>
                </a:lnTo>
                <a:lnTo>
                  <a:pt x="16391" y="47407"/>
                </a:lnTo>
                <a:lnTo>
                  <a:pt x="16255" y="47497"/>
                </a:lnTo>
                <a:lnTo>
                  <a:pt x="15954" y="47588"/>
                </a:lnTo>
                <a:lnTo>
                  <a:pt x="15652" y="47528"/>
                </a:lnTo>
                <a:lnTo>
                  <a:pt x="15425" y="47316"/>
                </a:lnTo>
                <a:lnTo>
                  <a:pt x="15365" y="47150"/>
                </a:lnTo>
                <a:lnTo>
                  <a:pt x="15335" y="46879"/>
                </a:lnTo>
                <a:lnTo>
                  <a:pt x="15456" y="46547"/>
                </a:lnTo>
                <a:lnTo>
                  <a:pt x="15863" y="46365"/>
                </a:lnTo>
                <a:lnTo>
                  <a:pt x="16104" y="46350"/>
                </a:lnTo>
                <a:close/>
                <a:moveTo>
                  <a:pt x="18640" y="46879"/>
                </a:moveTo>
                <a:lnTo>
                  <a:pt x="18957" y="46894"/>
                </a:lnTo>
                <a:lnTo>
                  <a:pt x="19229" y="47045"/>
                </a:lnTo>
                <a:lnTo>
                  <a:pt x="19365" y="47331"/>
                </a:lnTo>
                <a:lnTo>
                  <a:pt x="19365" y="47528"/>
                </a:lnTo>
                <a:lnTo>
                  <a:pt x="19319" y="47799"/>
                </a:lnTo>
                <a:lnTo>
                  <a:pt x="19093" y="48071"/>
                </a:lnTo>
                <a:lnTo>
                  <a:pt x="18640" y="48116"/>
                </a:lnTo>
                <a:lnTo>
                  <a:pt x="18414" y="48056"/>
                </a:lnTo>
                <a:lnTo>
                  <a:pt x="18187" y="47950"/>
                </a:lnTo>
                <a:lnTo>
                  <a:pt x="17901" y="47694"/>
                </a:lnTo>
                <a:lnTo>
                  <a:pt x="17885" y="47648"/>
                </a:lnTo>
                <a:lnTo>
                  <a:pt x="17946" y="47724"/>
                </a:lnTo>
                <a:lnTo>
                  <a:pt x="18142" y="47769"/>
                </a:lnTo>
                <a:lnTo>
                  <a:pt x="18036" y="47694"/>
                </a:lnTo>
                <a:lnTo>
                  <a:pt x="17885" y="47497"/>
                </a:lnTo>
                <a:lnTo>
                  <a:pt x="18006" y="47603"/>
                </a:lnTo>
                <a:lnTo>
                  <a:pt x="18293" y="47648"/>
                </a:lnTo>
                <a:lnTo>
                  <a:pt x="18127" y="47588"/>
                </a:lnTo>
                <a:lnTo>
                  <a:pt x="17916" y="47407"/>
                </a:lnTo>
                <a:lnTo>
                  <a:pt x="18051" y="47512"/>
                </a:lnTo>
                <a:lnTo>
                  <a:pt x="18353" y="47573"/>
                </a:lnTo>
                <a:lnTo>
                  <a:pt x="18187" y="47497"/>
                </a:lnTo>
                <a:lnTo>
                  <a:pt x="17961" y="47301"/>
                </a:lnTo>
                <a:lnTo>
                  <a:pt x="17991" y="47316"/>
                </a:lnTo>
                <a:lnTo>
                  <a:pt x="18248" y="47467"/>
                </a:lnTo>
                <a:lnTo>
                  <a:pt x="18383" y="47467"/>
                </a:lnTo>
                <a:lnTo>
                  <a:pt x="18217" y="47377"/>
                </a:lnTo>
                <a:lnTo>
                  <a:pt x="18006" y="47150"/>
                </a:lnTo>
                <a:lnTo>
                  <a:pt x="18051" y="47180"/>
                </a:lnTo>
                <a:lnTo>
                  <a:pt x="18248" y="47286"/>
                </a:lnTo>
                <a:lnTo>
                  <a:pt x="18399" y="47316"/>
                </a:lnTo>
                <a:lnTo>
                  <a:pt x="18459" y="47301"/>
                </a:lnTo>
                <a:lnTo>
                  <a:pt x="18278" y="47241"/>
                </a:lnTo>
                <a:lnTo>
                  <a:pt x="18051" y="47075"/>
                </a:lnTo>
                <a:lnTo>
                  <a:pt x="18082" y="47090"/>
                </a:lnTo>
                <a:lnTo>
                  <a:pt x="18353" y="47196"/>
                </a:lnTo>
                <a:lnTo>
                  <a:pt x="18474" y="47165"/>
                </a:lnTo>
                <a:lnTo>
                  <a:pt x="18308" y="47120"/>
                </a:lnTo>
                <a:lnTo>
                  <a:pt x="18021" y="46954"/>
                </a:lnTo>
                <a:lnTo>
                  <a:pt x="18021" y="46954"/>
                </a:lnTo>
                <a:lnTo>
                  <a:pt x="18233" y="47029"/>
                </a:lnTo>
                <a:lnTo>
                  <a:pt x="18504" y="47029"/>
                </a:lnTo>
                <a:lnTo>
                  <a:pt x="18368" y="47014"/>
                </a:lnTo>
                <a:lnTo>
                  <a:pt x="18142" y="46894"/>
                </a:lnTo>
                <a:lnTo>
                  <a:pt x="18248" y="46939"/>
                </a:lnTo>
                <a:lnTo>
                  <a:pt x="18474" y="46924"/>
                </a:lnTo>
                <a:lnTo>
                  <a:pt x="18640" y="46879"/>
                </a:lnTo>
                <a:close/>
                <a:moveTo>
                  <a:pt x="33386" y="46003"/>
                </a:moveTo>
                <a:lnTo>
                  <a:pt x="33914" y="46154"/>
                </a:lnTo>
                <a:lnTo>
                  <a:pt x="34427" y="46501"/>
                </a:lnTo>
                <a:lnTo>
                  <a:pt x="34910" y="46969"/>
                </a:lnTo>
                <a:lnTo>
                  <a:pt x="35891" y="48297"/>
                </a:lnTo>
                <a:lnTo>
                  <a:pt x="36087" y="48675"/>
                </a:lnTo>
                <a:lnTo>
                  <a:pt x="35906" y="48448"/>
                </a:lnTo>
                <a:lnTo>
                  <a:pt x="34895" y="47392"/>
                </a:lnTo>
                <a:lnTo>
                  <a:pt x="34291" y="46969"/>
                </a:lnTo>
                <a:lnTo>
                  <a:pt x="33899" y="46788"/>
                </a:lnTo>
                <a:lnTo>
                  <a:pt x="33733" y="46758"/>
                </a:lnTo>
                <a:lnTo>
                  <a:pt x="33597" y="46773"/>
                </a:lnTo>
                <a:lnTo>
                  <a:pt x="33446" y="46894"/>
                </a:lnTo>
                <a:lnTo>
                  <a:pt x="33431" y="47060"/>
                </a:lnTo>
                <a:lnTo>
                  <a:pt x="33552" y="47226"/>
                </a:lnTo>
                <a:lnTo>
                  <a:pt x="33672" y="47256"/>
                </a:lnTo>
                <a:lnTo>
                  <a:pt x="34020" y="47331"/>
                </a:lnTo>
                <a:lnTo>
                  <a:pt x="34518" y="47543"/>
                </a:lnTo>
                <a:lnTo>
                  <a:pt x="34880" y="47890"/>
                </a:lnTo>
                <a:lnTo>
                  <a:pt x="34910" y="47950"/>
                </a:lnTo>
                <a:lnTo>
                  <a:pt x="34910" y="47950"/>
                </a:lnTo>
                <a:lnTo>
                  <a:pt x="34578" y="47844"/>
                </a:lnTo>
                <a:lnTo>
                  <a:pt x="34140" y="47784"/>
                </a:lnTo>
                <a:lnTo>
                  <a:pt x="33854" y="47905"/>
                </a:lnTo>
                <a:lnTo>
                  <a:pt x="33838" y="47950"/>
                </a:lnTo>
                <a:lnTo>
                  <a:pt x="34155" y="47920"/>
                </a:lnTo>
                <a:lnTo>
                  <a:pt x="34653" y="48056"/>
                </a:lnTo>
                <a:lnTo>
                  <a:pt x="35121" y="48418"/>
                </a:lnTo>
                <a:lnTo>
                  <a:pt x="35182" y="48493"/>
                </a:lnTo>
                <a:lnTo>
                  <a:pt x="35182" y="48493"/>
                </a:lnTo>
                <a:lnTo>
                  <a:pt x="34925" y="48373"/>
                </a:lnTo>
                <a:lnTo>
                  <a:pt x="34502" y="48252"/>
                </a:lnTo>
                <a:lnTo>
                  <a:pt x="34095" y="48282"/>
                </a:lnTo>
                <a:lnTo>
                  <a:pt x="34050" y="48312"/>
                </a:lnTo>
                <a:lnTo>
                  <a:pt x="34306" y="48448"/>
                </a:lnTo>
                <a:lnTo>
                  <a:pt x="35031" y="48599"/>
                </a:lnTo>
                <a:lnTo>
                  <a:pt x="35136" y="48614"/>
                </a:lnTo>
                <a:lnTo>
                  <a:pt x="34684" y="48705"/>
                </a:lnTo>
                <a:lnTo>
                  <a:pt x="33838" y="48659"/>
                </a:lnTo>
                <a:lnTo>
                  <a:pt x="33114" y="48433"/>
                </a:lnTo>
                <a:lnTo>
                  <a:pt x="32571" y="48131"/>
                </a:lnTo>
                <a:lnTo>
                  <a:pt x="32405" y="47980"/>
                </a:lnTo>
                <a:lnTo>
                  <a:pt x="32254" y="47799"/>
                </a:lnTo>
                <a:lnTo>
                  <a:pt x="32073" y="47286"/>
                </a:lnTo>
                <a:lnTo>
                  <a:pt x="32118" y="46848"/>
                </a:lnTo>
                <a:lnTo>
                  <a:pt x="32254" y="46562"/>
                </a:lnTo>
                <a:lnTo>
                  <a:pt x="32495" y="46320"/>
                </a:lnTo>
                <a:lnTo>
                  <a:pt x="32872" y="46124"/>
                </a:lnTo>
                <a:lnTo>
                  <a:pt x="33129" y="46048"/>
                </a:lnTo>
                <a:lnTo>
                  <a:pt x="33386" y="46003"/>
                </a:lnTo>
                <a:close/>
                <a:moveTo>
                  <a:pt x="17101" y="47422"/>
                </a:moveTo>
                <a:lnTo>
                  <a:pt x="17025" y="47573"/>
                </a:lnTo>
                <a:lnTo>
                  <a:pt x="16980" y="47844"/>
                </a:lnTo>
                <a:lnTo>
                  <a:pt x="17025" y="47678"/>
                </a:lnTo>
                <a:lnTo>
                  <a:pt x="17206" y="47452"/>
                </a:lnTo>
                <a:lnTo>
                  <a:pt x="17101" y="47603"/>
                </a:lnTo>
                <a:lnTo>
                  <a:pt x="17055" y="47890"/>
                </a:lnTo>
                <a:lnTo>
                  <a:pt x="17131" y="47724"/>
                </a:lnTo>
                <a:lnTo>
                  <a:pt x="17271" y="47537"/>
                </a:lnTo>
                <a:lnTo>
                  <a:pt x="17161" y="47784"/>
                </a:lnTo>
                <a:lnTo>
                  <a:pt x="17176" y="47935"/>
                </a:lnTo>
                <a:lnTo>
                  <a:pt x="17267" y="47754"/>
                </a:lnTo>
                <a:lnTo>
                  <a:pt x="17478" y="47512"/>
                </a:lnTo>
                <a:lnTo>
                  <a:pt x="17478" y="47512"/>
                </a:lnTo>
                <a:lnTo>
                  <a:pt x="17448" y="47558"/>
                </a:lnTo>
                <a:lnTo>
                  <a:pt x="17357" y="47754"/>
                </a:lnTo>
                <a:lnTo>
                  <a:pt x="17342" y="47920"/>
                </a:lnTo>
                <a:lnTo>
                  <a:pt x="17372" y="47995"/>
                </a:lnTo>
                <a:lnTo>
                  <a:pt x="17402" y="47814"/>
                </a:lnTo>
                <a:lnTo>
                  <a:pt x="17546" y="47611"/>
                </a:lnTo>
                <a:lnTo>
                  <a:pt x="17463" y="47875"/>
                </a:lnTo>
                <a:lnTo>
                  <a:pt x="17508" y="48011"/>
                </a:lnTo>
                <a:lnTo>
                  <a:pt x="17538" y="47829"/>
                </a:lnTo>
                <a:lnTo>
                  <a:pt x="17674" y="47558"/>
                </a:lnTo>
                <a:lnTo>
                  <a:pt x="17659" y="47603"/>
                </a:lnTo>
                <a:lnTo>
                  <a:pt x="17584" y="47935"/>
                </a:lnTo>
                <a:lnTo>
                  <a:pt x="17629" y="48026"/>
                </a:lnTo>
                <a:lnTo>
                  <a:pt x="17629" y="47890"/>
                </a:lnTo>
                <a:lnTo>
                  <a:pt x="17750" y="47678"/>
                </a:lnTo>
                <a:lnTo>
                  <a:pt x="17719" y="47769"/>
                </a:lnTo>
                <a:lnTo>
                  <a:pt x="17750" y="48011"/>
                </a:lnTo>
                <a:lnTo>
                  <a:pt x="17780" y="48146"/>
                </a:lnTo>
                <a:lnTo>
                  <a:pt x="17765" y="48463"/>
                </a:lnTo>
                <a:lnTo>
                  <a:pt x="17614" y="48735"/>
                </a:lnTo>
                <a:lnTo>
                  <a:pt x="17342" y="48886"/>
                </a:lnTo>
                <a:lnTo>
                  <a:pt x="17161" y="48901"/>
                </a:lnTo>
                <a:lnTo>
                  <a:pt x="16889" y="48871"/>
                </a:lnTo>
                <a:lnTo>
                  <a:pt x="16603" y="48659"/>
                </a:lnTo>
                <a:lnTo>
                  <a:pt x="16542" y="48207"/>
                </a:lnTo>
                <a:lnTo>
                  <a:pt x="16603" y="47995"/>
                </a:lnTo>
                <a:lnTo>
                  <a:pt x="16678" y="47769"/>
                </a:lnTo>
                <a:lnTo>
                  <a:pt x="16920" y="47467"/>
                </a:lnTo>
                <a:lnTo>
                  <a:pt x="16950" y="47452"/>
                </a:lnTo>
                <a:lnTo>
                  <a:pt x="16904" y="47528"/>
                </a:lnTo>
                <a:lnTo>
                  <a:pt x="16859" y="47709"/>
                </a:lnTo>
                <a:lnTo>
                  <a:pt x="16920" y="47603"/>
                </a:lnTo>
                <a:lnTo>
                  <a:pt x="17101" y="47422"/>
                </a:lnTo>
                <a:close/>
                <a:moveTo>
                  <a:pt x="5479" y="47482"/>
                </a:moveTo>
                <a:lnTo>
                  <a:pt x="5645" y="47543"/>
                </a:lnTo>
                <a:lnTo>
                  <a:pt x="6370" y="47950"/>
                </a:lnTo>
                <a:lnTo>
                  <a:pt x="6672" y="48282"/>
                </a:lnTo>
                <a:lnTo>
                  <a:pt x="6792" y="48539"/>
                </a:lnTo>
                <a:lnTo>
                  <a:pt x="6807" y="48675"/>
                </a:lnTo>
                <a:lnTo>
                  <a:pt x="6807" y="48931"/>
                </a:lnTo>
                <a:lnTo>
                  <a:pt x="6732" y="49339"/>
                </a:lnTo>
                <a:lnTo>
                  <a:pt x="6566" y="49641"/>
                </a:lnTo>
                <a:lnTo>
                  <a:pt x="6324" y="49897"/>
                </a:lnTo>
                <a:lnTo>
                  <a:pt x="6158" y="50018"/>
                </a:lnTo>
                <a:lnTo>
                  <a:pt x="6007" y="50123"/>
                </a:lnTo>
                <a:lnTo>
                  <a:pt x="5675" y="50259"/>
                </a:lnTo>
                <a:lnTo>
                  <a:pt x="5343" y="50259"/>
                </a:lnTo>
                <a:lnTo>
                  <a:pt x="4966" y="50093"/>
                </a:lnTo>
                <a:lnTo>
                  <a:pt x="4770" y="49942"/>
                </a:lnTo>
                <a:lnTo>
                  <a:pt x="4755" y="50003"/>
                </a:lnTo>
                <a:lnTo>
                  <a:pt x="4876" y="50320"/>
                </a:lnTo>
                <a:lnTo>
                  <a:pt x="5102" y="50531"/>
                </a:lnTo>
                <a:lnTo>
                  <a:pt x="5313" y="50622"/>
                </a:lnTo>
                <a:lnTo>
                  <a:pt x="5223" y="50637"/>
                </a:lnTo>
                <a:lnTo>
                  <a:pt x="4694" y="50591"/>
                </a:lnTo>
                <a:lnTo>
                  <a:pt x="4257" y="50335"/>
                </a:lnTo>
                <a:lnTo>
                  <a:pt x="4030" y="50093"/>
                </a:lnTo>
                <a:lnTo>
                  <a:pt x="3834" y="49822"/>
                </a:lnTo>
                <a:lnTo>
                  <a:pt x="3623" y="49354"/>
                </a:lnTo>
                <a:lnTo>
                  <a:pt x="3562" y="48886"/>
                </a:lnTo>
                <a:lnTo>
                  <a:pt x="3578" y="48826"/>
                </a:lnTo>
                <a:lnTo>
                  <a:pt x="3623" y="48901"/>
                </a:lnTo>
                <a:lnTo>
                  <a:pt x="3864" y="49248"/>
                </a:lnTo>
                <a:lnTo>
                  <a:pt x="4045" y="49384"/>
                </a:lnTo>
                <a:lnTo>
                  <a:pt x="4121" y="49369"/>
                </a:lnTo>
                <a:lnTo>
                  <a:pt x="4181" y="49324"/>
                </a:lnTo>
                <a:lnTo>
                  <a:pt x="4181" y="49112"/>
                </a:lnTo>
                <a:lnTo>
                  <a:pt x="4076" y="48750"/>
                </a:lnTo>
                <a:lnTo>
                  <a:pt x="4045" y="48675"/>
                </a:lnTo>
                <a:lnTo>
                  <a:pt x="4091" y="48750"/>
                </a:lnTo>
                <a:lnTo>
                  <a:pt x="4362" y="49052"/>
                </a:lnTo>
                <a:lnTo>
                  <a:pt x="4559" y="49173"/>
                </a:lnTo>
                <a:lnTo>
                  <a:pt x="4649" y="49142"/>
                </a:lnTo>
                <a:lnTo>
                  <a:pt x="4725" y="49067"/>
                </a:lnTo>
                <a:lnTo>
                  <a:pt x="4755" y="48826"/>
                </a:lnTo>
                <a:lnTo>
                  <a:pt x="4664" y="48448"/>
                </a:lnTo>
                <a:lnTo>
                  <a:pt x="4634" y="48373"/>
                </a:lnTo>
                <a:lnTo>
                  <a:pt x="4679" y="48463"/>
                </a:lnTo>
                <a:lnTo>
                  <a:pt x="4936" y="48795"/>
                </a:lnTo>
                <a:lnTo>
                  <a:pt x="5087" y="48856"/>
                </a:lnTo>
                <a:lnTo>
                  <a:pt x="5192" y="48826"/>
                </a:lnTo>
                <a:lnTo>
                  <a:pt x="5238" y="48780"/>
                </a:lnTo>
                <a:lnTo>
                  <a:pt x="5313" y="48675"/>
                </a:lnTo>
                <a:lnTo>
                  <a:pt x="5313" y="48418"/>
                </a:lnTo>
                <a:lnTo>
                  <a:pt x="5202" y="48139"/>
                </a:lnTo>
                <a:lnTo>
                  <a:pt x="5208" y="48146"/>
                </a:lnTo>
                <a:lnTo>
                  <a:pt x="5570" y="48448"/>
                </a:lnTo>
                <a:lnTo>
                  <a:pt x="5841" y="48509"/>
                </a:lnTo>
                <a:lnTo>
                  <a:pt x="5932" y="48433"/>
                </a:lnTo>
                <a:lnTo>
                  <a:pt x="6007" y="48312"/>
                </a:lnTo>
                <a:lnTo>
                  <a:pt x="5992" y="48086"/>
                </a:lnTo>
                <a:lnTo>
                  <a:pt x="5721" y="47709"/>
                </a:lnTo>
                <a:lnTo>
                  <a:pt x="5479" y="47482"/>
                </a:lnTo>
                <a:close/>
                <a:moveTo>
                  <a:pt x="37219" y="51935"/>
                </a:moveTo>
                <a:lnTo>
                  <a:pt x="37249" y="51980"/>
                </a:lnTo>
                <a:lnTo>
                  <a:pt x="37536" y="52236"/>
                </a:lnTo>
                <a:lnTo>
                  <a:pt x="37944" y="52418"/>
                </a:lnTo>
                <a:lnTo>
                  <a:pt x="38291" y="52478"/>
                </a:lnTo>
                <a:lnTo>
                  <a:pt x="38698" y="52433"/>
                </a:lnTo>
                <a:lnTo>
                  <a:pt x="39181" y="52282"/>
                </a:lnTo>
                <a:lnTo>
                  <a:pt x="39438" y="52146"/>
                </a:lnTo>
                <a:lnTo>
                  <a:pt x="39453" y="52221"/>
                </a:lnTo>
                <a:lnTo>
                  <a:pt x="39196" y="52584"/>
                </a:lnTo>
                <a:lnTo>
                  <a:pt x="38698" y="52780"/>
                </a:lnTo>
                <a:lnTo>
                  <a:pt x="38276" y="52810"/>
                </a:lnTo>
                <a:lnTo>
                  <a:pt x="38095" y="52795"/>
                </a:lnTo>
                <a:lnTo>
                  <a:pt x="37808" y="52734"/>
                </a:lnTo>
                <a:lnTo>
                  <a:pt x="37506" y="52553"/>
                </a:lnTo>
                <a:lnTo>
                  <a:pt x="37234" y="52040"/>
                </a:lnTo>
                <a:lnTo>
                  <a:pt x="37219" y="51935"/>
                </a:lnTo>
                <a:close/>
                <a:moveTo>
                  <a:pt x="53700" y="52508"/>
                </a:moveTo>
                <a:lnTo>
                  <a:pt x="53746" y="52584"/>
                </a:lnTo>
                <a:lnTo>
                  <a:pt x="53610" y="53067"/>
                </a:lnTo>
                <a:lnTo>
                  <a:pt x="53157" y="53474"/>
                </a:lnTo>
                <a:lnTo>
                  <a:pt x="52719" y="53670"/>
                </a:lnTo>
                <a:lnTo>
                  <a:pt x="52538" y="53731"/>
                </a:lnTo>
                <a:lnTo>
                  <a:pt x="52206" y="53776"/>
                </a:lnTo>
                <a:lnTo>
                  <a:pt x="51799" y="53700"/>
                </a:lnTo>
                <a:lnTo>
                  <a:pt x="51316" y="53278"/>
                </a:lnTo>
                <a:lnTo>
                  <a:pt x="51255" y="53157"/>
                </a:lnTo>
                <a:lnTo>
                  <a:pt x="51255" y="53157"/>
                </a:lnTo>
                <a:lnTo>
                  <a:pt x="51301" y="53187"/>
                </a:lnTo>
                <a:lnTo>
                  <a:pt x="51708" y="53353"/>
                </a:lnTo>
                <a:lnTo>
                  <a:pt x="52206" y="53383"/>
                </a:lnTo>
                <a:lnTo>
                  <a:pt x="52584" y="53308"/>
                </a:lnTo>
                <a:lnTo>
                  <a:pt x="53021" y="53112"/>
                </a:lnTo>
                <a:lnTo>
                  <a:pt x="53474" y="52765"/>
                </a:lnTo>
                <a:lnTo>
                  <a:pt x="53700" y="52508"/>
                </a:lnTo>
                <a:close/>
                <a:moveTo>
                  <a:pt x="36465" y="53549"/>
                </a:moveTo>
                <a:lnTo>
                  <a:pt x="36434" y="53640"/>
                </a:lnTo>
                <a:lnTo>
                  <a:pt x="36344" y="54032"/>
                </a:lnTo>
                <a:lnTo>
                  <a:pt x="36359" y="54244"/>
                </a:lnTo>
                <a:lnTo>
                  <a:pt x="36419" y="54289"/>
                </a:lnTo>
                <a:lnTo>
                  <a:pt x="36510" y="54319"/>
                </a:lnTo>
                <a:lnTo>
                  <a:pt x="36661" y="54198"/>
                </a:lnTo>
                <a:lnTo>
                  <a:pt x="36857" y="53897"/>
                </a:lnTo>
                <a:lnTo>
                  <a:pt x="36902" y="53821"/>
                </a:lnTo>
                <a:lnTo>
                  <a:pt x="36872" y="53897"/>
                </a:lnTo>
                <a:lnTo>
                  <a:pt x="36827" y="54289"/>
                </a:lnTo>
                <a:lnTo>
                  <a:pt x="36872" y="54515"/>
                </a:lnTo>
                <a:lnTo>
                  <a:pt x="36948" y="54561"/>
                </a:lnTo>
                <a:lnTo>
                  <a:pt x="37038" y="54561"/>
                </a:lnTo>
                <a:lnTo>
                  <a:pt x="37234" y="54425"/>
                </a:lnTo>
                <a:lnTo>
                  <a:pt x="37461" y="54123"/>
                </a:lnTo>
                <a:lnTo>
                  <a:pt x="37491" y="54048"/>
                </a:lnTo>
                <a:lnTo>
                  <a:pt x="37461" y="54138"/>
                </a:lnTo>
                <a:lnTo>
                  <a:pt x="37385" y="54531"/>
                </a:lnTo>
                <a:lnTo>
                  <a:pt x="37430" y="54697"/>
                </a:lnTo>
                <a:lnTo>
                  <a:pt x="37506" y="54742"/>
                </a:lnTo>
                <a:lnTo>
                  <a:pt x="37566" y="54742"/>
                </a:lnTo>
                <a:lnTo>
                  <a:pt x="37702" y="54727"/>
                </a:lnTo>
                <a:lnTo>
                  <a:pt x="37883" y="54576"/>
                </a:lnTo>
                <a:lnTo>
                  <a:pt x="38019" y="54274"/>
                </a:lnTo>
                <a:lnTo>
                  <a:pt x="38019" y="54319"/>
                </a:lnTo>
                <a:lnTo>
                  <a:pt x="38034" y="54772"/>
                </a:lnTo>
                <a:lnTo>
                  <a:pt x="38155" y="54998"/>
                </a:lnTo>
                <a:lnTo>
                  <a:pt x="38276" y="55013"/>
                </a:lnTo>
                <a:lnTo>
                  <a:pt x="38396" y="54998"/>
                </a:lnTo>
                <a:lnTo>
                  <a:pt x="38547" y="54832"/>
                </a:lnTo>
                <a:lnTo>
                  <a:pt x="38653" y="54395"/>
                </a:lnTo>
                <a:lnTo>
                  <a:pt x="38668" y="54093"/>
                </a:lnTo>
                <a:lnTo>
                  <a:pt x="38728" y="54244"/>
                </a:lnTo>
                <a:lnTo>
                  <a:pt x="38910" y="55029"/>
                </a:lnTo>
                <a:lnTo>
                  <a:pt x="38864" y="55451"/>
                </a:lnTo>
                <a:lnTo>
                  <a:pt x="38759" y="55708"/>
                </a:lnTo>
                <a:lnTo>
                  <a:pt x="38668" y="55798"/>
                </a:lnTo>
                <a:lnTo>
                  <a:pt x="38472" y="55979"/>
                </a:lnTo>
                <a:lnTo>
                  <a:pt x="38140" y="56191"/>
                </a:lnTo>
                <a:lnTo>
                  <a:pt x="37808" y="56266"/>
                </a:lnTo>
                <a:lnTo>
                  <a:pt x="37461" y="56236"/>
                </a:lnTo>
                <a:lnTo>
                  <a:pt x="37264" y="56206"/>
                </a:lnTo>
                <a:lnTo>
                  <a:pt x="37083" y="56145"/>
                </a:lnTo>
                <a:lnTo>
                  <a:pt x="36766" y="56010"/>
                </a:lnTo>
                <a:lnTo>
                  <a:pt x="36555" y="55768"/>
                </a:lnTo>
                <a:lnTo>
                  <a:pt x="36434" y="55406"/>
                </a:lnTo>
                <a:lnTo>
                  <a:pt x="36419" y="55149"/>
                </a:lnTo>
                <a:lnTo>
                  <a:pt x="36374" y="55180"/>
                </a:lnTo>
                <a:lnTo>
                  <a:pt x="36208" y="55466"/>
                </a:lnTo>
                <a:lnTo>
                  <a:pt x="36208" y="55768"/>
                </a:lnTo>
                <a:lnTo>
                  <a:pt x="36283" y="55979"/>
                </a:lnTo>
                <a:lnTo>
                  <a:pt x="36208" y="55919"/>
                </a:lnTo>
                <a:lnTo>
                  <a:pt x="35906" y="55512"/>
                </a:lnTo>
                <a:lnTo>
                  <a:pt x="35800" y="55029"/>
                </a:lnTo>
                <a:lnTo>
                  <a:pt x="35831" y="54712"/>
                </a:lnTo>
                <a:lnTo>
                  <a:pt x="35906" y="54395"/>
                </a:lnTo>
                <a:lnTo>
                  <a:pt x="36102" y="53942"/>
                </a:lnTo>
                <a:lnTo>
                  <a:pt x="36404" y="53595"/>
                </a:lnTo>
                <a:lnTo>
                  <a:pt x="36465" y="53549"/>
                </a:lnTo>
                <a:close/>
                <a:moveTo>
                  <a:pt x="11924" y="55225"/>
                </a:moveTo>
                <a:lnTo>
                  <a:pt x="11954" y="55285"/>
                </a:lnTo>
                <a:lnTo>
                  <a:pt x="12271" y="55768"/>
                </a:lnTo>
                <a:lnTo>
                  <a:pt x="12799" y="56191"/>
                </a:lnTo>
                <a:lnTo>
                  <a:pt x="13297" y="56417"/>
                </a:lnTo>
                <a:lnTo>
                  <a:pt x="13916" y="56523"/>
                </a:lnTo>
                <a:lnTo>
                  <a:pt x="14701" y="56477"/>
                </a:lnTo>
                <a:lnTo>
                  <a:pt x="15169" y="56372"/>
                </a:lnTo>
                <a:lnTo>
                  <a:pt x="15154" y="56402"/>
                </a:lnTo>
                <a:lnTo>
                  <a:pt x="15003" y="56643"/>
                </a:lnTo>
                <a:lnTo>
                  <a:pt x="14731" y="56870"/>
                </a:lnTo>
                <a:lnTo>
                  <a:pt x="14429" y="56976"/>
                </a:lnTo>
                <a:lnTo>
                  <a:pt x="14022" y="57021"/>
                </a:lnTo>
                <a:lnTo>
                  <a:pt x="13493" y="56976"/>
                </a:lnTo>
                <a:lnTo>
                  <a:pt x="13161" y="56915"/>
                </a:lnTo>
                <a:lnTo>
                  <a:pt x="12905" y="56840"/>
                </a:lnTo>
                <a:lnTo>
                  <a:pt x="12497" y="56628"/>
                </a:lnTo>
                <a:lnTo>
                  <a:pt x="12226" y="56372"/>
                </a:lnTo>
                <a:lnTo>
                  <a:pt x="12045" y="56085"/>
                </a:lnTo>
                <a:lnTo>
                  <a:pt x="11894" y="55391"/>
                </a:lnTo>
                <a:lnTo>
                  <a:pt x="11924" y="55225"/>
                </a:lnTo>
                <a:close/>
                <a:moveTo>
                  <a:pt x="51572" y="55346"/>
                </a:moveTo>
                <a:lnTo>
                  <a:pt x="51557" y="55451"/>
                </a:lnTo>
                <a:lnTo>
                  <a:pt x="51527" y="55904"/>
                </a:lnTo>
                <a:lnTo>
                  <a:pt x="51572" y="56161"/>
                </a:lnTo>
                <a:lnTo>
                  <a:pt x="51648" y="56206"/>
                </a:lnTo>
                <a:lnTo>
                  <a:pt x="51738" y="56191"/>
                </a:lnTo>
                <a:lnTo>
                  <a:pt x="51889" y="56025"/>
                </a:lnTo>
                <a:lnTo>
                  <a:pt x="52055" y="55647"/>
                </a:lnTo>
                <a:lnTo>
                  <a:pt x="52085" y="55557"/>
                </a:lnTo>
                <a:lnTo>
                  <a:pt x="52070" y="55662"/>
                </a:lnTo>
                <a:lnTo>
                  <a:pt x="52070" y="56115"/>
                </a:lnTo>
                <a:lnTo>
                  <a:pt x="52176" y="56357"/>
                </a:lnTo>
                <a:lnTo>
                  <a:pt x="52267" y="56387"/>
                </a:lnTo>
                <a:lnTo>
                  <a:pt x="52387" y="56372"/>
                </a:lnTo>
                <a:lnTo>
                  <a:pt x="52584" y="56191"/>
                </a:lnTo>
                <a:lnTo>
                  <a:pt x="52780" y="55798"/>
                </a:lnTo>
                <a:lnTo>
                  <a:pt x="52825" y="55708"/>
                </a:lnTo>
                <a:lnTo>
                  <a:pt x="52795" y="55813"/>
                </a:lnTo>
                <a:lnTo>
                  <a:pt x="52765" y="56281"/>
                </a:lnTo>
                <a:lnTo>
                  <a:pt x="52840" y="56447"/>
                </a:lnTo>
                <a:lnTo>
                  <a:pt x="52931" y="56493"/>
                </a:lnTo>
                <a:lnTo>
                  <a:pt x="53006" y="56477"/>
                </a:lnTo>
                <a:lnTo>
                  <a:pt x="53142" y="56432"/>
                </a:lnTo>
                <a:lnTo>
                  <a:pt x="53323" y="56236"/>
                </a:lnTo>
                <a:lnTo>
                  <a:pt x="53444" y="55889"/>
                </a:lnTo>
                <a:lnTo>
                  <a:pt x="53444" y="55934"/>
                </a:lnTo>
                <a:lnTo>
                  <a:pt x="53549" y="56432"/>
                </a:lnTo>
                <a:lnTo>
                  <a:pt x="53670" y="56613"/>
                </a:lnTo>
                <a:lnTo>
                  <a:pt x="53791" y="56674"/>
                </a:lnTo>
                <a:lnTo>
                  <a:pt x="53851" y="56674"/>
                </a:lnTo>
                <a:lnTo>
                  <a:pt x="53987" y="56628"/>
                </a:lnTo>
                <a:lnTo>
                  <a:pt x="54138" y="56402"/>
                </a:lnTo>
                <a:lnTo>
                  <a:pt x="54168" y="55919"/>
                </a:lnTo>
                <a:lnTo>
                  <a:pt x="54138" y="55557"/>
                </a:lnTo>
                <a:lnTo>
                  <a:pt x="54244" y="55708"/>
                </a:lnTo>
                <a:lnTo>
                  <a:pt x="54561" y="56583"/>
                </a:lnTo>
                <a:lnTo>
                  <a:pt x="54591" y="57066"/>
                </a:lnTo>
                <a:lnTo>
                  <a:pt x="54500" y="57368"/>
                </a:lnTo>
                <a:lnTo>
                  <a:pt x="54425" y="57504"/>
                </a:lnTo>
                <a:lnTo>
                  <a:pt x="54229" y="57730"/>
                </a:lnTo>
                <a:lnTo>
                  <a:pt x="53882" y="58032"/>
                </a:lnTo>
                <a:lnTo>
                  <a:pt x="53519" y="58168"/>
                </a:lnTo>
                <a:lnTo>
                  <a:pt x="53127" y="58198"/>
                </a:lnTo>
                <a:lnTo>
                  <a:pt x="52916" y="58183"/>
                </a:lnTo>
                <a:lnTo>
                  <a:pt x="52689" y="58168"/>
                </a:lnTo>
                <a:lnTo>
                  <a:pt x="52327" y="58047"/>
                </a:lnTo>
                <a:lnTo>
                  <a:pt x="52040" y="57821"/>
                </a:lnTo>
                <a:lnTo>
                  <a:pt x="51844" y="57428"/>
                </a:lnTo>
                <a:lnTo>
                  <a:pt x="51784" y="57142"/>
                </a:lnTo>
                <a:lnTo>
                  <a:pt x="51723" y="57187"/>
                </a:lnTo>
                <a:lnTo>
                  <a:pt x="51603" y="57534"/>
                </a:lnTo>
                <a:lnTo>
                  <a:pt x="51663" y="57896"/>
                </a:lnTo>
                <a:lnTo>
                  <a:pt x="51784" y="58107"/>
                </a:lnTo>
                <a:lnTo>
                  <a:pt x="51693" y="58062"/>
                </a:lnTo>
                <a:lnTo>
                  <a:pt x="51286" y="57640"/>
                </a:lnTo>
                <a:lnTo>
                  <a:pt x="51074" y="57111"/>
                </a:lnTo>
                <a:lnTo>
                  <a:pt x="51059" y="56749"/>
                </a:lnTo>
                <a:lnTo>
                  <a:pt x="51089" y="56387"/>
                </a:lnTo>
                <a:lnTo>
                  <a:pt x="51225" y="55844"/>
                </a:lnTo>
                <a:lnTo>
                  <a:pt x="51512" y="55391"/>
                </a:lnTo>
                <a:lnTo>
                  <a:pt x="51572" y="55346"/>
                </a:lnTo>
                <a:close/>
                <a:moveTo>
                  <a:pt x="10882" y="57730"/>
                </a:moveTo>
                <a:lnTo>
                  <a:pt x="10837" y="57851"/>
                </a:lnTo>
                <a:lnTo>
                  <a:pt x="10701" y="58455"/>
                </a:lnTo>
                <a:lnTo>
                  <a:pt x="10716" y="58726"/>
                </a:lnTo>
                <a:lnTo>
                  <a:pt x="10777" y="58847"/>
                </a:lnTo>
                <a:lnTo>
                  <a:pt x="10822" y="58877"/>
                </a:lnTo>
                <a:lnTo>
                  <a:pt x="10943" y="58892"/>
                </a:lnTo>
                <a:lnTo>
                  <a:pt x="11184" y="58696"/>
                </a:lnTo>
                <a:lnTo>
                  <a:pt x="11486" y="58213"/>
                </a:lnTo>
                <a:lnTo>
                  <a:pt x="11547" y="58107"/>
                </a:lnTo>
                <a:lnTo>
                  <a:pt x="11501" y="58228"/>
                </a:lnTo>
                <a:lnTo>
                  <a:pt x="11426" y="58832"/>
                </a:lnTo>
                <a:lnTo>
                  <a:pt x="11471" y="59088"/>
                </a:lnTo>
                <a:lnTo>
                  <a:pt x="11562" y="59209"/>
                </a:lnTo>
                <a:lnTo>
                  <a:pt x="11637" y="59239"/>
                </a:lnTo>
                <a:lnTo>
                  <a:pt x="11713" y="59255"/>
                </a:lnTo>
                <a:lnTo>
                  <a:pt x="11863" y="59209"/>
                </a:lnTo>
                <a:lnTo>
                  <a:pt x="12075" y="59043"/>
                </a:lnTo>
                <a:lnTo>
                  <a:pt x="12422" y="58560"/>
                </a:lnTo>
                <a:lnTo>
                  <a:pt x="12482" y="58440"/>
                </a:lnTo>
                <a:lnTo>
                  <a:pt x="12482" y="58440"/>
                </a:lnTo>
                <a:lnTo>
                  <a:pt x="12422" y="58575"/>
                </a:lnTo>
                <a:lnTo>
                  <a:pt x="12301" y="59194"/>
                </a:lnTo>
                <a:lnTo>
                  <a:pt x="12362" y="59436"/>
                </a:lnTo>
                <a:lnTo>
                  <a:pt x="12497" y="59511"/>
                </a:lnTo>
                <a:lnTo>
                  <a:pt x="12603" y="59526"/>
                </a:lnTo>
                <a:lnTo>
                  <a:pt x="12799" y="59481"/>
                </a:lnTo>
                <a:lnTo>
                  <a:pt x="13071" y="59255"/>
                </a:lnTo>
                <a:lnTo>
                  <a:pt x="13277" y="58813"/>
                </a:lnTo>
                <a:lnTo>
                  <a:pt x="13267" y="58862"/>
                </a:lnTo>
                <a:lnTo>
                  <a:pt x="13312" y="59556"/>
                </a:lnTo>
                <a:lnTo>
                  <a:pt x="13433" y="59828"/>
                </a:lnTo>
                <a:lnTo>
                  <a:pt x="13569" y="59934"/>
                </a:lnTo>
                <a:lnTo>
                  <a:pt x="13675" y="59934"/>
                </a:lnTo>
                <a:lnTo>
                  <a:pt x="13765" y="59919"/>
                </a:lnTo>
                <a:lnTo>
                  <a:pt x="13931" y="59843"/>
                </a:lnTo>
                <a:lnTo>
                  <a:pt x="14097" y="59647"/>
                </a:lnTo>
                <a:lnTo>
                  <a:pt x="14248" y="58983"/>
                </a:lnTo>
                <a:lnTo>
                  <a:pt x="14278" y="58500"/>
                </a:lnTo>
                <a:lnTo>
                  <a:pt x="14369" y="58741"/>
                </a:lnTo>
                <a:lnTo>
                  <a:pt x="14641" y="59979"/>
                </a:lnTo>
                <a:lnTo>
                  <a:pt x="14595" y="60628"/>
                </a:lnTo>
                <a:lnTo>
                  <a:pt x="14429" y="61020"/>
                </a:lnTo>
                <a:lnTo>
                  <a:pt x="14293" y="61186"/>
                </a:lnTo>
                <a:lnTo>
                  <a:pt x="13992" y="61458"/>
                </a:lnTo>
                <a:lnTo>
                  <a:pt x="13463" y="61775"/>
                </a:lnTo>
                <a:lnTo>
                  <a:pt x="12965" y="61896"/>
                </a:lnTo>
                <a:lnTo>
                  <a:pt x="12437" y="61850"/>
                </a:lnTo>
                <a:lnTo>
                  <a:pt x="12150" y="61805"/>
                </a:lnTo>
                <a:lnTo>
                  <a:pt x="11848" y="61745"/>
                </a:lnTo>
                <a:lnTo>
                  <a:pt x="11365" y="61533"/>
                </a:lnTo>
                <a:lnTo>
                  <a:pt x="11033" y="61156"/>
                </a:lnTo>
                <a:lnTo>
                  <a:pt x="10837" y="60583"/>
                </a:lnTo>
                <a:lnTo>
                  <a:pt x="10822" y="60175"/>
                </a:lnTo>
                <a:lnTo>
                  <a:pt x="10747" y="60236"/>
                </a:lnTo>
                <a:lnTo>
                  <a:pt x="10505" y="60673"/>
                </a:lnTo>
                <a:lnTo>
                  <a:pt x="10490" y="61156"/>
                </a:lnTo>
                <a:lnTo>
                  <a:pt x="10611" y="61458"/>
                </a:lnTo>
                <a:lnTo>
                  <a:pt x="10505" y="61383"/>
                </a:lnTo>
                <a:lnTo>
                  <a:pt x="10037" y="60734"/>
                </a:lnTo>
                <a:lnTo>
                  <a:pt x="9901" y="60190"/>
                </a:lnTo>
                <a:lnTo>
                  <a:pt x="9886" y="59753"/>
                </a:lnTo>
                <a:lnTo>
                  <a:pt x="9916" y="59496"/>
                </a:lnTo>
                <a:lnTo>
                  <a:pt x="10022" y="59013"/>
                </a:lnTo>
                <a:lnTo>
                  <a:pt x="10324" y="58334"/>
                </a:lnTo>
                <a:lnTo>
                  <a:pt x="10792" y="57775"/>
                </a:lnTo>
                <a:lnTo>
                  <a:pt x="10882" y="57730"/>
                </a:lnTo>
                <a:close/>
                <a:moveTo>
                  <a:pt x="22579" y="1"/>
                </a:moveTo>
                <a:lnTo>
                  <a:pt x="22926" y="574"/>
                </a:lnTo>
                <a:lnTo>
                  <a:pt x="23485" y="1676"/>
                </a:lnTo>
                <a:lnTo>
                  <a:pt x="23907" y="2672"/>
                </a:lnTo>
                <a:lnTo>
                  <a:pt x="24209" y="3578"/>
                </a:lnTo>
                <a:lnTo>
                  <a:pt x="24390" y="4408"/>
                </a:lnTo>
                <a:lnTo>
                  <a:pt x="24466" y="5147"/>
                </a:lnTo>
                <a:lnTo>
                  <a:pt x="24451" y="5827"/>
                </a:lnTo>
                <a:lnTo>
                  <a:pt x="24345" y="6415"/>
                </a:lnTo>
                <a:lnTo>
                  <a:pt x="24089" y="7200"/>
                </a:lnTo>
                <a:lnTo>
                  <a:pt x="23575" y="8000"/>
                </a:lnTo>
                <a:lnTo>
                  <a:pt x="22957" y="8573"/>
                </a:lnTo>
                <a:lnTo>
                  <a:pt x="22368" y="8966"/>
                </a:lnTo>
                <a:lnTo>
                  <a:pt x="22111" y="9087"/>
                </a:lnTo>
                <a:lnTo>
                  <a:pt x="22051" y="9011"/>
                </a:lnTo>
                <a:lnTo>
                  <a:pt x="21991" y="8951"/>
                </a:lnTo>
                <a:lnTo>
                  <a:pt x="21674" y="8619"/>
                </a:lnTo>
                <a:lnTo>
                  <a:pt x="21055" y="8151"/>
                </a:lnTo>
                <a:lnTo>
                  <a:pt x="20466" y="7849"/>
                </a:lnTo>
                <a:lnTo>
                  <a:pt x="19908" y="7713"/>
                </a:lnTo>
                <a:lnTo>
                  <a:pt x="19123" y="7713"/>
                </a:lnTo>
                <a:lnTo>
                  <a:pt x="18202" y="7924"/>
                </a:lnTo>
                <a:lnTo>
                  <a:pt x="17780" y="8015"/>
                </a:lnTo>
                <a:lnTo>
                  <a:pt x="17402" y="8091"/>
                </a:lnTo>
                <a:lnTo>
                  <a:pt x="16769" y="8181"/>
                </a:lnTo>
                <a:lnTo>
                  <a:pt x="16120" y="8151"/>
                </a:lnTo>
                <a:lnTo>
                  <a:pt x="15259" y="7909"/>
                </a:lnTo>
                <a:lnTo>
                  <a:pt x="14656" y="7668"/>
                </a:lnTo>
                <a:lnTo>
                  <a:pt x="14022" y="7442"/>
                </a:lnTo>
                <a:lnTo>
                  <a:pt x="12920" y="7245"/>
                </a:lnTo>
                <a:lnTo>
                  <a:pt x="11999" y="7306"/>
                </a:lnTo>
                <a:lnTo>
                  <a:pt x="11230" y="7562"/>
                </a:lnTo>
                <a:lnTo>
                  <a:pt x="10611" y="7924"/>
                </a:lnTo>
                <a:lnTo>
                  <a:pt x="10143" y="8347"/>
                </a:lnTo>
                <a:lnTo>
                  <a:pt x="9705" y="8906"/>
                </a:lnTo>
                <a:lnTo>
                  <a:pt x="9600" y="9087"/>
                </a:lnTo>
                <a:lnTo>
                  <a:pt x="9343" y="8966"/>
                </a:lnTo>
                <a:lnTo>
                  <a:pt x="8739" y="8558"/>
                </a:lnTo>
                <a:lnTo>
                  <a:pt x="8136" y="7970"/>
                </a:lnTo>
                <a:lnTo>
                  <a:pt x="7637" y="7170"/>
                </a:lnTo>
                <a:lnTo>
                  <a:pt x="7381" y="6385"/>
                </a:lnTo>
                <a:lnTo>
                  <a:pt x="7290" y="5796"/>
                </a:lnTo>
                <a:lnTo>
                  <a:pt x="7290" y="5132"/>
                </a:lnTo>
                <a:lnTo>
                  <a:pt x="7366" y="4378"/>
                </a:lnTo>
                <a:lnTo>
                  <a:pt x="7547" y="3563"/>
                </a:lnTo>
                <a:lnTo>
                  <a:pt x="7834" y="2657"/>
                </a:lnTo>
                <a:lnTo>
                  <a:pt x="8256" y="1676"/>
                </a:lnTo>
                <a:lnTo>
                  <a:pt x="8815" y="589"/>
                </a:lnTo>
                <a:lnTo>
                  <a:pt x="9162" y="16"/>
                </a:lnTo>
                <a:lnTo>
                  <a:pt x="9056" y="91"/>
                </a:lnTo>
                <a:lnTo>
                  <a:pt x="8030" y="846"/>
                </a:lnTo>
                <a:lnTo>
                  <a:pt x="6943" y="1827"/>
                </a:lnTo>
                <a:lnTo>
                  <a:pt x="6189" y="2627"/>
                </a:lnTo>
                <a:lnTo>
                  <a:pt x="5494" y="3533"/>
                </a:lnTo>
                <a:lnTo>
                  <a:pt x="4936" y="4514"/>
                </a:lnTo>
                <a:lnTo>
                  <a:pt x="4725" y="5027"/>
                </a:lnTo>
                <a:lnTo>
                  <a:pt x="4604" y="5434"/>
                </a:lnTo>
                <a:lnTo>
                  <a:pt x="4468" y="6264"/>
                </a:lnTo>
                <a:lnTo>
                  <a:pt x="4483" y="7079"/>
                </a:lnTo>
                <a:lnTo>
                  <a:pt x="4634" y="7894"/>
                </a:lnTo>
                <a:lnTo>
                  <a:pt x="4936" y="8694"/>
                </a:lnTo>
                <a:lnTo>
                  <a:pt x="5343" y="9449"/>
                </a:lnTo>
                <a:lnTo>
                  <a:pt x="5887" y="10158"/>
                </a:lnTo>
                <a:lnTo>
                  <a:pt x="6551" y="10807"/>
                </a:lnTo>
                <a:lnTo>
                  <a:pt x="6913" y="11109"/>
                </a:lnTo>
                <a:lnTo>
                  <a:pt x="6189" y="11501"/>
                </a:lnTo>
                <a:lnTo>
                  <a:pt x="5600" y="11864"/>
                </a:lnTo>
                <a:lnTo>
                  <a:pt x="5208" y="12075"/>
                </a:lnTo>
                <a:lnTo>
                  <a:pt x="4317" y="12392"/>
                </a:lnTo>
                <a:lnTo>
                  <a:pt x="3110" y="12618"/>
                </a:lnTo>
                <a:lnTo>
                  <a:pt x="2898" y="12633"/>
                </a:lnTo>
                <a:lnTo>
                  <a:pt x="3034" y="12875"/>
                </a:lnTo>
                <a:lnTo>
                  <a:pt x="3910" y="13780"/>
                </a:lnTo>
                <a:lnTo>
                  <a:pt x="4393" y="14128"/>
                </a:lnTo>
                <a:lnTo>
                  <a:pt x="4951" y="14429"/>
                </a:lnTo>
                <a:lnTo>
                  <a:pt x="5600" y="14626"/>
                </a:lnTo>
                <a:lnTo>
                  <a:pt x="5962" y="14671"/>
                </a:lnTo>
                <a:lnTo>
                  <a:pt x="6581" y="14716"/>
                </a:lnTo>
                <a:lnTo>
                  <a:pt x="7577" y="14641"/>
                </a:lnTo>
                <a:lnTo>
                  <a:pt x="7970" y="14535"/>
                </a:lnTo>
                <a:lnTo>
                  <a:pt x="8000" y="15199"/>
                </a:lnTo>
                <a:lnTo>
                  <a:pt x="8166" y="16422"/>
                </a:lnTo>
                <a:lnTo>
                  <a:pt x="8528" y="18006"/>
                </a:lnTo>
                <a:lnTo>
                  <a:pt x="8785" y="18761"/>
                </a:lnTo>
                <a:lnTo>
                  <a:pt x="8785" y="18776"/>
                </a:lnTo>
                <a:lnTo>
                  <a:pt x="8800" y="18821"/>
                </a:lnTo>
                <a:lnTo>
                  <a:pt x="8830" y="18897"/>
                </a:lnTo>
                <a:lnTo>
                  <a:pt x="8860" y="18957"/>
                </a:lnTo>
                <a:lnTo>
                  <a:pt x="9026" y="19365"/>
                </a:lnTo>
                <a:lnTo>
                  <a:pt x="9584" y="20225"/>
                </a:lnTo>
                <a:lnTo>
                  <a:pt x="10143" y="20768"/>
                </a:lnTo>
                <a:lnTo>
                  <a:pt x="10490" y="20980"/>
                </a:lnTo>
                <a:lnTo>
                  <a:pt x="10731" y="21131"/>
                </a:lnTo>
                <a:lnTo>
                  <a:pt x="11139" y="21613"/>
                </a:lnTo>
                <a:lnTo>
                  <a:pt x="11426" y="22293"/>
                </a:lnTo>
                <a:lnTo>
                  <a:pt x="11652" y="23153"/>
                </a:lnTo>
                <a:lnTo>
                  <a:pt x="11773" y="23666"/>
                </a:lnTo>
                <a:lnTo>
                  <a:pt x="11713" y="23470"/>
                </a:lnTo>
                <a:lnTo>
                  <a:pt x="11154" y="22383"/>
                </a:lnTo>
                <a:lnTo>
                  <a:pt x="10686" y="21795"/>
                </a:lnTo>
                <a:lnTo>
                  <a:pt x="10309" y="21463"/>
                </a:lnTo>
                <a:lnTo>
                  <a:pt x="10083" y="21312"/>
                </a:lnTo>
                <a:lnTo>
                  <a:pt x="9871" y="21191"/>
                </a:lnTo>
                <a:lnTo>
                  <a:pt x="9509" y="20874"/>
                </a:lnTo>
                <a:lnTo>
                  <a:pt x="9207" y="20512"/>
                </a:lnTo>
                <a:lnTo>
                  <a:pt x="8981" y="20150"/>
                </a:lnTo>
                <a:lnTo>
                  <a:pt x="8905" y="19953"/>
                </a:lnTo>
                <a:lnTo>
                  <a:pt x="8513" y="20723"/>
                </a:lnTo>
                <a:lnTo>
                  <a:pt x="7970" y="22247"/>
                </a:lnTo>
                <a:lnTo>
                  <a:pt x="7668" y="23530"/>
                </a:lnTo>
                <a:lnTo>
                  <a:pt x="7426" y="25100"/>
                </a:lnTo>
                <a:lnTo>
                  <a:pt x="7290" y="27017"/>
                </a:lnTo>
                <a:lnTo>
                  <a:pt x="7275" y="29341"/>
                </a:lnTo>
                <a:lnTo>
                  <a:pt x="7396" y="32118"/>
                </a:lnTo>
                <a:lnTo>
                  <a:pt x="7547" y="33718"/>
                </a:lnTo>
                <a:lnTo>
                  <a:pt x="7607" y="34352"/>
                </a:lnTo>
                <a:lnTo>
                  <a:pt x="7834" y="35544"/>
                </a:lnTo>
                <a:lnTo>
                  <a:pt x="8151" y="36676"/>
                </a:lnTo>
                <a:lnTo>
                  <a:pt x="8573" y="37732"/>
                </a:lnTo>
                <a:lnTo>
                  <a:pt x="8800" y="38215"/>
                </a:lnTo>
                <a:lnTo>
                  <a:pt x="8362" y="38593"/>
                </a:lnTo>
                <a:lnTo>
                  <a:pt x="7517" y="39227"/>
                </a:lnTo>
                <a:lnTo>
                  <a:pt x="6687" y="39725"/>
                </a:lnTo>
                <a:lnTo>
                  <a:pt x="5902" y="40102"/>
                </a:lnTo>
                <a:lnTo>
                  <a:pt x="4770" y="40525"/>
                </a:lnTo>
                <a:lnTo>
                  <a:pt x="3396" y="40811"/>
                </a:lnTo>
                <a:lnTo>
                  <a:pt x="2219" y="40962"/>
                </a:lnTo>
                <a:lnTo>
                  <a:pt x="1268" y="41083"/>
                </a:lnTo>
                <a:lnTo>
                  <a:pt x="710" y="41249"/>
                </a:lnTo>
                <a:lnTo>
                  <a:pt x="423" y="41430"/>
                </a:lnTo>
                <a:lnTo>
                  <a:pt x="197" y="41672"/>
                </a:lnTo>
                <a:lnTo>
                  <a:pt x="46" y="41989"/>
                </a:lnTo>
                <a:lnTo>
                  <a:pt x="16" y="42200"/>
                </a:lnTo>
                <a:lnTo>
                  <a:pt x="1" y="42396"/>
                </a:lnTo>
                <a:lnTo>
                  <a:pt x="167" y="43075"/>
                </a:lnTo>
                <a:lnTo>
                  <a:pt x="695" y="44509"/>
                </a:lnTo>
                <a:lnTo>
                  <a:pt x="1782" y="46879"/>
                </a:lnTo>
                <a:lnTo>
                  <a:pt x="2944" y="49082"/>
                </a:lnTo>
                <a:lnTo>
                  <a:pt x="3427" y="49882"/>
                </a:lnTo>
                <a:lnTo>
                  <a:pt x="3653" y="50199"/>
                </a:lnTo>
                <a:lnTo>
                  <a:pt x="4151" y="50682"/>
                </a:lnTo>
                <a:lnTo>
                  <a:pt x="4679" y="50954"/>
                </a:lnTo>
                <a:lnTo>
                  <a:pt x="5223" y="51044"/>
                </a:lnTo>
                <a:lnTo>
                  <a:pt x="5751" y="50969"/>
                </a:lnTo>
                <a:lnTo>
                  <a:pt x="6249" y="50742"/>
                </a:lnTo>
                <a:lnTo>
                  <a:pt x="6702" y="50380"/>
                </a:lnTo>
                <a:lnTo>
                  <a:pt x="7094" y="49897"/>
                </a:lnTo>
                <a:lnTo>
                  <a:pt x="7260" y="49610"/>
                </a:lnTo>
                <a:lnTo>
                  <a:pt x="7396" y="49324"/>
                </a:lnTo>
                <a:lnTo>
                  <a:pt x="7517" y="48856"/>
                </a:lnTo>
                <a:lnTo>
                  <a:pt x="7487" y="48448"/>
                </a:lnTo>
                <a:lnTo>
                  <a:pt x="7351" y="48116"/>
                </a:lnTo>
                <a:lnTo>
                  <a:pt x="6958" y="47678"/>
                </a:lnTo>
                <a:lnTo>
                  <a:pt x="6249" y="47135"/>
                </a:lnTo>
                <a:lnTo>
                  <a:pt x="5902" y="46803"/>
                </a:lnTo>
                <a:lnTo>
                  <a:pt x="5585" y="46456"/>
                </a:lnTo>
                <a:lnTo>
                  <a:pt x="5208" y="45777"/>
                </a:lnTo>
                <a:lnTo>
                  <a:pt x="5011" y="44977"/>
                </a:lnTo>
                <a:lnTo>
                  <a:pt x="5011" y="44841"/>
                </a:lnTo>
                <a:lnTo>
                  <a:pt x="6279" y="44600"/>
                </a:lnTo>
                <a:lnTo>
                  <a:pt x="8573" y="44071"/>
                </a:lnTo>
                <a:lnTo>
                  <a:pt x="11365" y="43317"/>
                </a:lnTo>
                <a:lnTo>
                  <a:pt x="12528" y="42939"/>
                </a:lnTo>
                <a:lnTo>
                  <a:pt x="13041" y="43362"/>
                </a:lnTo>
                <a:lnTo>
                  <a:pt x="13961" y="44041"/>
                </a:lnTo>
                <a:lnTo>
                  <a:pt x="14957" y="44660"/>
                </a:lnTo>
                <a:lnTo>
                  <a:pt x="15108" y="44735"/>
                </a:lnTo>
                <a:lnTo>
                  <a:pt x="14927" y="45732"/>
                </a:lnTo>
                <a:lnTo>
                  <a:pt x="14384" y="47814"/>
                </a:lnTo>
                <a:lnTo>
                  <a:pt x="13644" y="49897"/>
                </a:lnTo>
                <a:lnTo>
                  <a:pt x="12829" y="51919"/>
                </a:lnTo>
                <a:lnTo>
                  <a:pt x="11562" y="54651"/>
                </a:lnTo>
                <a:lnTo>
                  <a:pt x="10203" y="57323"/>
                </a:lnTo>
                <a:lnTo>
                  <a:pt x="9901" y="57987"/>
                </a:lnTo>
                <a:lnTo>
                  <a:pt x="9690" y="58515"/>
                </a:lnTo>
                <a:lnTo>
                  <a:pt x="9449" y="59405"/>
                </a:lnTo>
                <a:lnTo>
                  <a:pt x="9388" y="60024"/>
                </a:lnTo>
                <a:lnTo>
                  <a:pt x="9434" y="60613"/>
                </a:lnTo>
                <a:lnTo>
                  <a:pt x="9615" y="61171"/>
                </a:lnTo>
                <a:lnTo>
                  <a:pt x="9977" y="61669"/>
                </a:lnTo>
                <a:lnTo>
                  <a:pt x="10550" y="62077"/>
                </a:lnTo>
                <a:lnTo>
                  <a:pt x="10943" y="62243"/>
                </a:lnTo>
                <a:lnTo>
                  <a:pt x="11547" y="62439"/>
                </a:lnTo>
                <a:lnTo>
                  <a:pt x="12573" y="62620"/>
                </a:lnTo>
                <a:lnTo>
                  <a:pt x="13388" y="62590"/>
                </a:lnTo>
                <a:lnTo>
                  <a:pt x="14037" y="62409"/>
                </a:lnTo>
                <a:lnTo>
                  <a:pt x="14520" y="62107"/>
                </a:lnTo>
                <a:lnTo>
                  <a:pt x="14852" y="61730"/>
                </a:lnTo>
                <a:lnTo>
                  <a:pt x="15063" y="61352"/>
                </a:lnTo>
                <a:lnTo>
                  <a:pt x="15154" y="61020"/>
                </a:lnTo>
                <a:lnTo>
                  <a:pt x="15169" y="60900"/>
                </a:lnTo>
                <a:lnTo>
                  <a:pt x="15154" y="60220"/>
                </a:lnTo>
                <a:lnTo>
                  <a:pt x="15289" y="58213"/>
                </a:lnTo>
                <a:lnTo>
                  <a:pt x="15516" y="57021"/>
                </a:lnTo>
                <a:lnTo>
                  <a:pt x="15757" y="56206"/>
                </a:lnTo>
                <a:lnTo>
                  <a:pt x="15923" y="55783"/>
                </a:lnTo>
                <a:lnTo>
                  <a:pt x="16512" y="54289"/>
                </a:lnTo>
                <a:lnTo>
                  <a:pt x="17644" y="51784"/>
                </a:lnTo>
                <a:lnTo>
                  <a:pt x="18670" y="49791"/>
                </a:lnTo>
                <a:lnTo>
                  <a:pt x="19606" y="48282"/>
                </a:lnTo>
                <a:lnTo>
                  <a:pt x="20391" y="47180"/>
                </a:lnTo>
                <a:lnTo>
                  <a:pt x="21010" y="46441"/>
                </a:lnTo>
                <a:lnTo>
                  <a:pt x="21628" y="45852"/>
                </a:lnTo>
                <a:lnTo>
                  <a:pt x="21704" y="45807"/>
                </a:lnTo>
                <a:lnTo>
                  <a:pt x="21794" y="45701"/>
                </a:lnTo>
                <a:lnTo>
                  <a:pt x="22625" y="44509"/>
                </a:lnTo>
                <a:lnTo>
                  <a:pt x="23409" y="42985"/>
                </a:lnTo>
                <a:lnTo>
                  <a:pt x="23877" y="41762"/>
                </a:lnTo>
                <a:lnTo>
                  <a:pt x="24224" y="40374"/>
                </a:lnTo>
                <a:lnTo>
                  <a:pt x="24360" y="38879"/>
                </a:lnTo>
                <a:lnTo>
                  <a:pt x="24315" y="38095"/>
                </a:lnTo>
                <a:lnTo>
                  <a:pt x="24360" y="38200"/>
                </a:lnTo>
                <a:lnTo>
                  <a:pt x="24602" y="39045"/>
                </a:lnTo>
                <a:lnTo>
                  <a:pt x="24738" y="39906"/>
                </a:lnTo>
                <a:lnTo>
                  <a:pt x="24798" y="40992"/>
                </a:lnTo>
                <a:lnTo>
                  <a:pt x="24692" y="42275"/>
                </a:lnTo>
                <a:lnTo>
                  <a:pt x="24375" y="43724"/>
                </a:lnTo>
                <a:lnTo>
                  <a:pt x="23756" y="45309"/>
                </a:lnTo>
                <a:lnTo>
                  <a:pt x="23319" y="46139"/>
                </a:lnTo>
                <a:lnTo>
                  <a:pt x="24013" y="46245"/>
                </a:lnTo>
                <a:lnTo>
                  <a:pt x="25432" y="46335"/>
                </a:lnTo>
                <a:lnTo>
                  <a:pt x="26850" y="46335"/>
                </a:lnTo>
                <a:lnTo>
                  <a:pt x="28239" y="46260"/>
                </a:lnTo>
                <a:lnTo>
                  <a:pt x="28933" y="46184"/>
                </a:lnTo>
                <a:lnTo>
                  <a:pt x="31620" y="48056"/>
                </a:lnTo>
                <a:lnTo>
                  <a:pt x="34487" y="49988"/>
                </a:lnTo>
                <a:lnTo>
                  <a:pt x="35227" y="50456"/>
                </a:lnTo>
                <a:lnTo>
                  <a:pt x="35982" y="50999"/>
                </a:lnTo>
                <a:lnTo>
                  <a:pt x="36329" y="51316"/>
                </a:lnTo>
                <a:lnTo>
                  <a:pt x="36525" y="51633"/>
                </a:lnTo>
                <a:lnTo>
                  <a:pt x="36600" y="51965"/>
                </a:lnTo>
                <a:lnTo>
                  <a:pt x="36555" y="52342"/>
                </a:lnTo>
                <a:lnTo>
                  <a:pt x="36389" y="52795"/>
                </a:lnTo>
                <a:lnTo>
                  <a:pt x="36268" y="53067"/>
                </a:lnTo>
                <a:lnTo>
                  <a:pt x="35997" y="53625"/>
                </a:lnTo>
                <a:lnTo>
                  <a:pt x="35484" y="54681"/>
                </a:lnTo>
                <a:lnTo>
                  <a:pt x="35302" y="55376"/>
                </a:lnTo>
                <a:lnTo>
                  <a:pt x="35348" y="55798"/>
                </a:lnTo>
                <a:lnTo>
                  <a:pt x="35574" y="56145"/>
                </a:lnTo>
                <a:lnTo>
                  <a:pt x="36012" y="56432"/>
                </a:lnTo>
                <a:lnTo>
                  <a:pt x="36329" y="56538"/>
                </a:lnTo>
                <a:lnTo>
                  <a:pt x="36661" y="56628"/>
                </a:lnTo>
                <a:lnTo>
                  <a:pt x="37264" y="56734"/>
                </a:lnTo>
                <a:lnTo>
                  <a:pt x="37793" y="56719"/>
                </a:lnTo>
                <a:lnTo>
                  <a:pt x="38230" y="56613"/>
                </a:lnTo>
                <a:lnTo>
                  <a:pt x="38593" y="56402"/>
                </a:lnTo>
                <a:lnTo>
                  <a:pt x="38894" y="56100"/>
                </a:lnTo>
                <a:lnTo>
                  <a:pt x="39136" y="55693"/>
                </a:lnTo>
                <a:lnTo>
                  <a:pt x="39302" y="55180"/>
                </a:lnTo>
                <a:lnTo>
                  <a:pt x="39362" y="54893"/>
                </a:lnTo>
                <a:lnTo>
                  <a:pt x="39709" y="53474"/>
                </a:lnTo>
                <a:lnTo>
                  <a:pt x="40238" y="51286"/>
                </a:lnTo>
                <a:lnTo>
                  <a:pt x="40358" y="50516"/>
                </a:lnTo>
                <a:lnTo>
                  <a:pt x="40374" y="49852"/>
                </a:lnTo>
                <a:lnTo>
                  <a:pt x="40238" y="49384"/>
                </a:lnTo>
                <a:lnTo>
                  <a:pt x="40102" y="49233"/>
                </a:lnTo>
                <a:lnTo>
                  <a:pt x="39242" y="48614"/>
                </a:lnTo>
                <a:lnTo>
                  <a:pt x="37476" y="47241"/>
                </a:lnTo>
                <a:lnTo>
                  <a:pt x="36797" y="46577"/>
                </a:lnTo>
                <a:lnTo>
                  <a:pt x="36223" y="45867"/>
                </a:lnTo>
                <a:lnTo>
                  <a:pt x="35770" y="45098"/>
                </a:lnTo>
                <a:lnTo>
                  <a:pt x="35634" y="44690"/>
                </a:lnTo>
                <a:lnTo>
                  <a:pt x="37868" y="43905"/>
                </a:lnTo>
                <a:lnTo>
                  <a:pt x="38412" y="43679"/>
                </a:lnTo>
                <a:lnTo>
                  <a:pt x="39709" y="43060"/>
                </a:lnTo>
                <a:lnTo>
                  <a:pt x="40434" y="42728"/>
                </a:lnTo>
                <a:lnTo>
                  <a:pt x="40434" y="42653"/>
                </a:lnTo>
                <a:lnTo>
                  <a:pt x="40253" y="42456"/>
                </a:lnTo>
                <a:lnTo>
                  <a:pt x="39951" y="42139"/>
                </a:lnTo>
                <a:lnTo>
                  <a:pt x="39589" y="41657"/>
                </a:lnTo>
                <a:lnTo>
                  <a:pt x="39408" y="41340"/>
                </a:lnTo>
                <a:lnTo>
                  <a:pt x="39227" y="40962"/>
                </a:lnTo>
                <a:lnTo>
                  <a:pt x="38985" y="40162"/>
                </a:lnTo>
                <a:lnTo>
                  <a:pt x="38864" y="39317"/>
                </a:lnTo>
                <a:lnTo>
                  <a:pt x="38879" y="38457"/>
                </a:lnTo>
                <a:lnTo>
                  <a:pt x="39015" y="37642"/>
                </a:lnTo>
                <a:lnTo>
                  <a:pt x="39287" y="36902"/>
                </a:lnTo>
                <a:lnTo>
                  <a:pt x="39694" y="36299"/>
                </a:lnTo>
                <a:lnTo>
                  <a:pt x="40253" y="35846"/>
                </a:lnTo>
                <a:lnTo>
                  <a:pt x="40570" y="35710"/>
                </a:lnTo>
                <a:lnTo>
                  <a:pt x="40902" y="35604"/>
                </a:lnTo>
                <a:lnTo>
                  <a:pt x="41475" y="35604"/>
                </a:lnTo>
                <a:lnTo>
                  <a:pt x="41958" y="35770"/>
                </a:lnTo>
                <a:lnTo>
                  <a:pt x="42351" y="36042"/>
                </a:lnTo>
                <a:lnTo>
                  <a:pt x="42803" y="36570"/>
                </a:lnTo>
                <a:lnTo>
                  <a:pt x="43090" y="37129"/>
                </a:lnTo>
                <a:lnTo>
                  <a:pt x="43120" y="37204"/>
                </a:lnTo>
                <a:lnTo>
                  <a:pt x="43045" y="37114"/>
                </a:lnTo>
                <a:lnTo>
                  <a:pt x="42517" y="36706"/>
                </a:lnTo>
                <a:lnTo>
                  <a:pt x="42034" y="36450"/>
                </a:lnTo>
                <a:lnTo>
                  <a:pt x="41506" y="36284"/>
                </a:lnTo>
                <a:lnTo>
                  <a:pt x="41113" y="36314"/>
                </a:lnTo>
                <a:lnTo>
                  <a:pt x="40872" y="36404"/>
                </a:lnTo>
                <a:lnTo>
                  <a:pt x="40645" y="36585"/>
                </a:lnTo>
                <a:lnTo>
                  <a:pt x="40449" y="36857"/>
                </a:lnTo>
                <a:lnTo>
                  <a:pt x="40268" y="37234"/>
                </a:lnTo>
                <a:lnTo>
                  <a:pt x="40147" y="37748"/>
                </a:lnTo>
                <a:lnTo>
                  <a:pt x="40102" y="38049"/>
                </a:lnTo>
                <a:lnTo>
                  <a:pt x="40072" y="38412"/>
                </a:lnTo>
                <a:lnTo>
                  <a:pt x="40102" y="39136"/>
                </a:lnTo>
                <a:lnTo>
                  <a:pt x="40268" y="39845"/>
                </a:lnTo>
                <a:lnTo>
                  <a:pt x="40509" y="40509"/>
                </a:lnTo>
                <a:lnTo>
                  <a:pt x="41023" y="41475"/>
                </a:lnTo>
                <a:lnTo>
                  <a:pt x="41838" y="42577"/>
                </a:lnTo>
                <a:lnTo>
                  <a:pt x="42275" y="43045"/>
                </a:lnTo>
                <a:lnTo>
                  <a:pt x="42622" y="43302"/>
                </a:lnTo>
                <a:lnTo>
                  <a:pt x="43377" y="43981"/>
                </a:lnTo>
                <a:lnTo>
                  <a:pt x="43800" y="44434"/>
                </a:lnTo>
                <a:lnTo>
                  <a:pt x="44871" y="45611"/>
                </a:lnTo>
                <a:lnTo>
                  <a:pt x="46335" y="47196"/>
                </a:lnTo>
                <a:lnTo>
                  <a:pt x="47422" y="48358"/>
                </a:lnTo>
                <a:lnTo>
                  <a:pt x="48780" y="49807"/>
                </a:lnTo>
                <a:lnTo>
                  <a:pt x="49520" y="50712"/>
                </a:lnTo>
                <a:lnTo>
                  <a:pt x="50123" y="51603"/>
                </a:lnTo>
                <a:lnTo>
                  <a:pt x="50576" y="52538"/>
                </a:lnTo>
                <a:lnTo>
                  <a:pt x="50863" y="53565"/>
                </a:lnTo>
                <a:lnTo>
                  <a:pt x="50999" y="54727"/>
                </a:lnTo>
                <a:lnTo>
                  <a:pt x="50984" y="55391"/>
                </a:lnTo>
                <a:lnTo>
                  <a:pt x="50969" y="55557"/>
                </a:lnTo>
                <a:lnTo>
                  <a:pt x="50833" y="55919"/>
                </a:lnTo>
                <a:lnTo>
                  <a:pt x="50546" y="56508"/>
                </a:lnTo>
                <a:lnTo>
                  <a:pt x="50365" y="57142"/>
                </a:lnTo>
                <a:lnTo>
                  <a:pt x="50395" y="57564"/>
                </a:lnTo>
                <a:lnTo>
                  <a:pt x="50652" y="57957"/>
                </a:lnTo>
                <a:lnTo>
                  <a:pt x="51180" y="58319"/>
                </a:lnTo>
                <a:lnTo>
                  <a:pt x="51587" y="58485"/>
                </a:lnTo>
                <a:lnTo>
                  <a:pt x="52025" y="58621"/>
                </a:lnTo>
                <a:lnTo>
                  <a:pt x="52765" y="58756"/>
                </a:lnTo>
                <a:lnTo>
                  <a:pt x="53399" y="58741"/>
                </a:lnTo>
                <a:lnTo>
                  <a:pt x="53897" y="58636"/>
                </a:lnTo>
                <a:lnTo>
                  <a:pt x="54470" y="58364"/>
                </a:lnTo>
                <a:lnTo>
                  <a:pt x="54847" y="58032"/>
                </a:lnTo>
                <a:lnTo>
                  <a:pt x="54878" y="57987"/>
                </a:lnTo>
                <a:lnTo>
                  <a:pt x="54998" y="57700"/>
                </a:lnTo>
                <a:lnTo>
                  <a:pt x="55149" y="57066"/>
                </a:lnTo>
                <a:lnTo>
                  <a:pt x="55210" y="56357"/>
                </a:lnTo>
                <a:lnTo>
                  <a:pt x="55179" y="55587"/>
                </a:lnTo>
                <a:lnTo>
                  <a:pt x="54998" y="54349"/>
                </a:lnTo>
                <a:lnTo>
                  <a:pt x="54546" y="52629"/>
                </a:lnTo>
                <a:lnTo>
                  <a:pt x="53912" y="50893"/>
                </a:lnTo>
                <a:lnTo>
                  <a:pt x="53187" y="49263"/>
                </a:lnTo>
                <a:lnTo>
                  <a:pt x="52448" y="47829"/>
                </a:lnTo>
                <a:lnTo>
                  <a:pt x="51784" y="46713"/>
                </a:lnTo>
                <a:lnTo>
                  <a:pt x="51497" y="46320"/>
                </a:lnTo>
                <a:lnTo>
                  <a:pt x="50999" y="45641"/>
                </a:lnTo>
                <a:lnTo>
                  <a:pt x="50229" y="44343"/>
                </a:lnTo>
                <a:lnTo>
                  <a:pt x="49716" y="43120"/>
                </a:lnTo>
                <a:lnTo>
                  <a:pt x="49399" y="41958"/>
                </a:lnTo>
                <a:lnTo>
                  <a:pt x="49308" y="41415"/>
                </a:lnTo>
                <a:lnTo>
                  <a:pt x="49248" y="40932"/>
                </a:lnTo>
                <a:lnTo>
                  <a:pt x="49203" y="39996"/>
                </a:lnTo>
                <a:lnTo>
                  <a:pt x="49248" y="38653"/>
                </a:lnTo>
                <a:lnTo>
                  <a:pt x="49459" y="36963"/>
                </a:lnTo>
                <a:lnTo>
                  <a:pt x="49640" y="35363"/>
                </a:lnTo>
                <a:lnTo>
                  <a:pt x="49656" y="34593"/>
                </a:lnTo>
                <a:lnTo>
                  <a:pt x="50169" y="34654"/>
                </a:lnTo>
                <a:lnTo>
                  <a:pt x="51120" y="34714"/>
                </a:lnTo>
                <a:lnTo>
                  <a:pt x="51980" y="34669"/>
                </a:lnTo>
                <a:lnTo>
                  <a:pt x="52750" y="34533"/>
                </a:lnTo>
                <a:lnTo>
                  <a:pt x="53414" y="34337"/>
                </a:lnTo>
                <a:lnTo>
                  <a:pt x="54017" y="34065"/>
                </a:lnTo>
                <a:lnTo>
                  <a:pt x="54530" y="33718"/>
                </a:lnTo>
                <a:lnTo>
                  <a:pt x="54968" y="33325"/>
                </a:lnTo>
                <a:lnTo>
                  <a:pt x="55330" y="32888"/>
                </a:lnTo>
                <a:lnTo>
                  <a:pt x="55617" y="32405"/>
                </a:lnTo>
                <a:lnTo>
                  <a:pt x="55949" y="31620"/>
                </a:lnTo>
                <a:lnTo>
                  <a:pt x="56176" y="30473"/>
                </a:lnTo>
                <a:lnTo>
                  <a:pt x="56206" y="29296"/>
                </a:lnTo>
                <a:lnTo>
                  <a:pt x="56145" y="28707"/>
                </a:lnTo>
                <a:lnTo>
                  <a:pt x="56040" y="28028"/>
                </a:lnTo>
                <a:lnTo>
                  <a:pt x="55632" y="26790"/>
                </a:lnTo>
                <a:lnTo>
                  <a:pt x="54998" y="25689"/>
                </a:lnTo>
                <a:lnTo>
                  <a:pt x="54183" y="24723"/>
                </a:lnTo>
                <a:lnTo>
                  <a:pt x="53202" y="23908"/>
                </a:lnTo>
                <a:lnTo>
                  <a:pt x="52055" y="23213"/>
                </a:lnTo>
                <a:lnTo>
                  <a:pt x="50772" y="22655"/>
                </a:lnTo>
                <a:lnTo>
                  <a:pt x="49369" y="22217"/>
                </a:lnTo>
                <a:lnTo>
                  <a:pt x="48629" y="22051"/>
                </a:lnTo>
                <a:lnTo>
                  <a:pt x="48010" y="21915"/>
                </a:lnTo>
                <a:lnTo>
                  <a:pt x="46818" y="21553"/>
                </a:lnTo>
                <a:lnTo>
                  <a:pt x="45188" y="20904"/>
                </a:lnTo>
                <a:lnTo>
                  <a:pt x="44267" y="20421"/>
                </a:lnTo>
                <a:lnTo>
                  <a:pt x="44343" y="20180"/>
                </a:lnTo>
                <a:lnTo>
                  <a:pt x="44433" y="19591"/>
                </a:lnTo>
                <a:lnTo>
                  <a:pt x="44403" y="18897"/>
                </a:lnTo>
                <a:lnTo>
                  <a:pt x="44207" y="18112"/>
                </a:lnTo>
                <a:lnTo>
                  <a:pt x="43769" y="17252"/>
                </a:lnTo>
                <a:lnTo>
                  <a:pt x="43030" y="16346"/>
                </a:lnTo>
                <a:lnTo>
                  <a:pt x="41928" y="15410"/>
                </a:lnTo>
                <a:lnTo>
                  <a:pt x="40404" y="14475"/>
                </a:lnTo>
                <a:lnTo>
                  <a:pt x="39438" y="14007"/>
                </a:lnTo>
                <a:lnTo>
                  <a:pt x="39377" y="14218"/>
                </a:lnTo>
                <a:lnTo>
                  <a:pt x="39181" y="15486"/>
                </a:lnTo>
                <a:lnTo>
                  <a:pt x="39166" y="16633"/>
                </a:lnTo>
                <a:lnTo>
                  <a:pt x="39332" y="17569"/>
                </a:lnTo>
                <a:lnTo>
                  <a:pt x="39528" y="18203"/>
                </a:lnTo>
                <a:lnTo>
                  <a:pt x="39830" y="18806"/>
                </a:lnTo>
                <a:lnTo>
                  <a:pt x="40253" y="19395"/>
                </a:lnTo>
                <a:lnTo>
                  <a:pt x="40796" y="19908"/>
                </a:lnTo>
                <a:lnTo>
                  <a:pt x="41490" y="20376"/>
                </a:lnTo>
                <a:lnTo>
                  <a:pt x="42351" y="20738"/>
                </a:lnTo>
                <a:lnTo>
                  <a:pt x="43377" y="21010"/>
                </a:lnTo>
                <a:lnTo>
                  <a:pt x="43966" y="21085"/>
                </a:lnTo>
                <a:lnTo>
                  <a:pt x="44539" y="21447"/>
                </a:lnTo>
                <a:lnTo>
                  <a:pt x="45867" y="22096"/>
                </a:lnTo>
                <a:lnTo>
                  <a:pt x="47452" y="22730"/>
                </a:lnTo>
                <a:lnTo>
                  <a:pt x="49324" y="23349"/>
                </a:lnTo>
                <a:lnTo>
                  <a:pt x="50410" y="23666"/>
                </a:lnTo>
                <a:lnTo>
                  <a:pt x="50848" y="23817"/>
                </a:lnTo>
                <a:lnTo>
                  <a:pt x="51678" y="24134"/>
                </a:lnTo>
                <a:lnTo>
                  <a:pt x="52402" y="24511"/>
                </a:lnTo>
                <a:lnTo>
                  <a:pt x="53051" y="24934"/>
                </a:lnTo>
                <a:lnTo>
                  <a:pt x="53610" y="25387"/>
                </a:lnTo>
                <a:lnTo>
                  <a:pt x="54063" y="25885"/>
                </a:lnTo>
                <a:lnTo>
                  <a:pt x="54440" y="26413"/>
                </a:lnTo>
                <a:lnTo>
                  <a:pt x="54742" y="26956"/>
                </a:lnTo>
                <a:lnTo>
                  <a:pt x="54938" y="27530"/>
                </a:lnTo>
                <a:lnTo>
                  <a:pt x="55059" y="28103"/>
                </a:lnTo>
                <a:lnTo>
                  <a:pt x="55104" y="28707"/>
                </a:lnTo>
                <a:lnTo>
                  <a:pt x="55059" y="29296"/>
                </a:lnTo>
                <a:lnTo>
                  <a:pt x="54923" y="29899"/>
                </a:lnTo>
                <a:lnTo>
                  <a:pt x="54727" y="30488"/>
                </a:lnTo>
                <a:lnTo>
                  <a:pt x="54440" y="31061"/>
                </a:lnTo>
                <a:lnTo>
                  <a:pt x="54063" y="31620"/>
                </a:lnTo>
                <a:lnTo>
                  <a:pt x="53851" y="31892"/>
                </a:lnTo>
                <a:lnTo>
                  <a:pt x="53670" y="32118"/>
                </a:lnTo>
                <a:lnTo>
                  <a:pt x="53233" y="32435"/>
                </a:lnTo>
                <a:lnTo>
                  <a:pt x="52719" y="32661"/>
                </a:lnTo>
                <a:lnTo>
                  <a:pt x="52146" y="32782"/>
                </a:lnTo>
                <a:lnTo>
                  <a:pt x="51225" y="32812"/>
                </a:lnTo>
                <a:lnTo>
                  <a:pt x="49867" y="32586"/>
                </a:lnTo>
                <a:lnTo>
                  <a:pt x="49173" y="32390"/>
                </a:lnTo>
                <a:lnTo>
                  <a:pt x="48916" y="31756"/>
                </a:lnTo>
                <a:lnTo>
                  <a:pt x="48237" y="30518"/>
                </a:lnTo>
                <a:lnTo>
                  <a:pt x="47407" y="29326"/>
                </a:lnTo>
                <a:lnTo>
                  <a:pt x="46456" y="28209"/>
                </a:lnTo>
                <a:lnTo>
                  <a:pt x="45415" y="27183"/>
                </a:lnTo>
                <a:lnTo>
                  <a:pt x="44313" y="26232"/>
                </a:lnTo>
                <a:lnTo>
                  <a:pt x="43181" y="25402"/>
                </a:lnTo>
                <a:lnTo>
                  <a:pt x="42034" y="24677"/>
                </a:lnTo>
                <a:lnTo>
                  <a:pt x="41475" y="24375"/>
                </a:lnTo>
                <a:lnTo>
                  <a:pt x="40917" y="24089"/>
                </a:lnTo>
                <a:lnTo>
                  <a:pt x="39860" y="23636"/>
                </a:lnTo>
                <a:lnTo>
                  <a:pt x="38879" y="23304"/>
                </a:lnTo>
                <a:lnTo>
                  <a:pt x="37974" y="23077"/>
                </a:lnTo>
                <a:lnTo>
                  <a:pt x="36691" y="22896"/>
                </a:lnTo>
                <a:lnTo>
                  <a:pt x="35121" y="22911"/>
                </a:lnTo>
                <a:lnTo>
                  <a:pt x="32918" y="23153"/>
                </a:lnTo>
                <a:lnTo>
                  <a:pt x="30609" y="23259"/>
                </a:lnTo>
                <a:lnTo>
                  <a:pt x="29341" y="23123"/>
                </a:lnTo>
                <a:lnTo>
                  <a:pt x="28435" y="22927"/>
                </a:lnTo>
                <a:lnTo>
                  <a:pt x="27952" y="22791"/>
                </a:lnTo>
                <a:lnTo>
                  <a:pt x="27258" y="22549"/>
                </a:lnTo>
                <a:lnTo>
                  <a:pt x="26051" y="21946"/>
                </a:lnTo>
                <a:lnTo>
                  <a:pt x="25085" y="21221"/>
                </a:lnTo>
                <a:lnTo>
                  <a:pt x="24315" y="20466"/>
                </a:lnTo>
                <a:lnTo>
                  <a:pt x="23726" y="19727"/>
                </a:lnTo>
                <a:lnTo>
                  <a:pt x="23319" y="19078"/>
                </a:lnTo>
                <a:lnTo>
                  <a:pt x="22972" y="18384"/>
                </a:lnTo>
                <a:lnTo>
                  <a:pt x="22941" y="18278"/>
                </a:lnTo>
                <a:lnTo>
                  <a:pt x="23047" y="18037"/>
                </a:lnTo>
                <a:lnTo>
                  <a:pt x="23258" y="17282"/>
                </a:lnTo>
                <a:lnTo>
                  <a:pt x="23440" y="16301"/>
                </a:lnTo>
                <a:lnTo>
                  <a:pt x="23575" y="15124"/>
                </a:lnTo>
                <a:lnTo>
                  <a:pt x="23590" y="14490"/>
                </a:lnTo>
                <a:lnTo>
                  <a:pt x="23998" y="14611"/>
                </a:lnTo>
                <a:lnTo>
                  <a:pt x="25130" y="14716"/>
                </a:lnTo>
                <a:lnTo>
                  <a:pt x="25839" y="14671"/>
                </a:lnTo>
                <a:lnTo>
                  <a:pt x="26186" y="14626"/>
                </a:lnTo>
                <a:lnTo>
                  <a:pt x="26835" y="14429"/>
                </a:lnTo>
                <a:lnTo>
                  <a:pt x="27409" y="14128"/>
                </a:lnTo>
                <a:lnTo>
                  <a:pt x="27892" y="13780"/>
                </a:lnTo>
                <a:lnTo>
                  <a:pt x="28752" y="12875"/>
                </a:lnTo>
                <a:lnTo>
                  <a:pt x="28903" y="12633"/>
                </a:lnTo>
                <a:lnTo>
                  <a:pt x="28677" y="12618"/>
                </a:lnTo>
                <a:lnTo>
                  <a:pt x="27469" y="12392"/>
                </a:lnTo>
                <a:lnTo>
                  <a:pt x="26579" y="12075"/>
                </a:lnTo>
                <a:lnTo>
                  <a:pt x="26202" y="11864"/>
                </a:lnTo>
                <a:lnTo>
                  <a:pt x="25598" y="11486"/>
                </a:lnTo>
                <a:lnTo>
                  <a:pt x="24858" y="11094"/>
                </a:lnTo>
                <a:lnTo>
                  <a:pt x="25220" y="10792"/>
                </a:lnTo>
                <a:lnTo>
                  <a:pt x="25869" y="10143"/>
                </a:lnTo>
                <a:lnTo>
                  <a:pt x="26413" y="9434"/>
                </a:lnTo>
                <a:lnTo>
                  <a:pt x="26820" y="8679"/>
                </a:lnTo>
                <a:lnTo>
                  <a:pt x="27107" y="7879"/>
                </a:lnTo>
                <a:lnTo>
                  <a:pt x="27258" y="7064"/>
                </a:lnTo>
                <a:lnTo>
                  <a:pt x="27273" y="6249"/>
                </a:lnTo>
                <a:lnTo>
                  <a:pt x="27137" y="5419"/>
                </a:lnTo>
                <a:lnTo>
                  <a:pt x="27017" y="5012"/>
                </a:lnTo>
                <a:lnTo>
                  <a:pt x="26805" y="4498"/>
                </a:lnTo>
                <a:lnTo>
                  <a:pt x="26247" y="3502"/>
                </a:lnTo>
                <a:lnTo>
                  <a:pt x="25553" y="2597"/>
                </a:lnTo>
                <a:lnTo>
                  <a:pt x="24798" y="1797"/>
                </a:lnTo>
                <a:lnTo>
                  <a:pt x="23696" y="816"/>
                </a:lnTo>
                <a:lnTo>
                  <a:pt x="22685" y="61"/>
                </a:lnTo>
                <a:lnTo>
                  <a:pt x="225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3" name="Google Shape;2223;p85"/>
          <p:cNvGrpSpPr/>
          <p:nvPr/>
        </p:nvGrpSpPr>
        <p:grpSpPr>
          <a:xfrm>
            <a:off x="1267101" y="1098426"/>
            <a:ext cx="2022352" cy="1573287"/>
            <a:chOff x="884975" y="1098425"/>
            <a:chExt cx="1765475" cy="1373450"/>
          </a:xfrm>
        </p:grpSpPr>
        <p:sp>
          <p:nvSpPr>
            <p:cNvPr id="2224" name="Google Shape;2224;p85"/>
            <p:cNvSpPr/>
            <p:nvPr/>
          </p:nvSpPr>
          <p:spPr>
            <a:xfrm>
              <a:off x="1096250" y="1305950"/>
              <a:ext cx="1554200" cy="1165175"/>
            </a:xfrm>
            <a:custGeom>
              <a:avLst/>
              <a:gdLst/>
              <a:ahLst/>
              <a:cxnLst/>
              <a:rect l="l" t="t" r="r" b="b"/>
              <a:pathLst>
                <a:path w="62168" h="46607" extrusionOk="0">
                  <a:moveTo>
                    <a:pt x="5449" y="2415"/>
                  </a:moveTo>
                  <a:lnTo>
                    <a:pt x="5132" y="2762"/>
                  </a:lnTo>
                  <a:lnTo>
                    <a:pt x="4634" y="3608"/>
                  </a:lnTo>
                  <a:lnTo>
                    <a:pt x="4272" y="4543"/>
                  </a:lnTo>
                  <a:lnTo>
                    <a:pt x="4091" y="5524"/>
                  </a:lnTo>
                  <a:lnTo>
                    <a:pt x="4091" y="5977"/>
                  </a:lnTo>
                  <a:lnTo>
                    <a:pt x="4091" y="6762"/>
                  </a:lnTo>
                  <a:lnTo>
                    <a:pt x="3985" y="7532"/>
                  </a:lnTo>
                  <a:lnTo>
                    <a:pt x="3955" y="7713"/>
                  </a:lnTo>
                  <a:lnTo>
                    <a:pt x="3850" y="7984"/>
                  </a:lnTo>
                  <a:lnTo>
                    <a:pt x="3714" y="8105"/>
                  </a:lnTo>
                  <a:lnTo>
                    <a:pt x="3638" y="8150"/>
                  </a:lnTo>
                  <a:lnTo>
                    <a:pt x="3472" y="8181"/>
                  </a:lnTo>
                  <a:lnTo>
                    <a:pt x="3170" y="8045"/>
                  </a:lnTo>
                  <a:lnTo>
                    <a:pt x="3065" y="7909"/>
                  </a:lnTo>
                  <a:lnTo>
                    <a:pt x="2989" y="7758"/>
                  </a:lnTo>
                  <a:lnTo>
                    <a:pt x="2959" y="7426"/>
                  </a:lnTo>
                  <a:lnTo>
                    <a:pt x="2959" y="7260"/>
                  </a:lnTo>
                  <a:lnTo>
                    <a:pt x="2959" y="6913"/>
                  </a:lnTo>
                  <a:lnTo>
                    <a:pt x="3050" y="6203"/>
                  </a:lnTo>
                  <a:lnTo>
                    <a:pt x="3231" y="5524"/>
                  </a:lnTo>
                  <a:lnTo>
                    <a:pt x="3487" y="4860"/>
                  </a:lnTo>
                  <a:lnTo>
                    <a:pt x="3804" y="4226"/>
                  </a:lnTo>
                  <a:lnTo>
                    <a:pt x="4197" y="3653"/>
                  </a:lnTo>
                  <a:lnTo>
                    <a:pt x="4650" y="3110"/>
                  </a:lnTo>
                  <a:lnTo>
                    <a:pt x="5163" y="2627"/>
                  </a:lnTo>
                  <a:lnTo>
                    <a:pt x="5449" y="2415"/>
                  </a:lnTo>
                  <a:close/>
                  <a:moveTo>
                    <a:pt x="25840" y="8392"/>
                  </a:moveTo>
                  <a:lnTo>
                    <a:pt x="25960" y="8407"/>
                  </a:lnTo>
                  <a:lnTo>
                    <a:pt x="26157" y="8498"/>
                  </a:lnTo>
                  <a:lnTo>
                    <a:pt x="26308" y="8648"/>
                  </a:lnTo>
                  <a:lnTo>
                    <a:pt x="26398" y="8845"/>
                  </a:lnTo>
                  <a:lnTo>
                    <a:pt x="26398" y="8965"/>
                  </a:lnTo>
                  <a:lnTo>
                    <a:pt x="26398" y="9086"/>
                  </a:lnTo>
                  <a:lnTo>
                    <a:pt x="26308" y="9282"/>
                  </a:lnTo>
                  <a:lnTo>
                    <a:pt x="26157" y="9433"/>
                  </a:lnTo>
                  <a:lnTo>
                    <a:pt x="25945" y="9524"/>
                  </a:lnTo>
                  <a:lnTo>
                    <a:pt x="25719" y="9524"/>
                  </a:lnTo>
                  <a:lnTo>
                    <a:pt x="25523" y="9433"/>
                  </a:lnTo>
                  <a:lnTo>
                    <a:pt x="25372" y="9282"/>
                  </a:lnTo>
                  <a:lnTo>
                    <a:pt x="25281" y="9071"/>
                  </a:lnTo>
                  <a:lnTo>
                    <a:pt x="25266" y="8965"/>
                  </a:lnTo>
                  <a:lnTo>
                    <a:pt x="25266" y="8845"/>
                  </a:lnTo>
                  <a:lnTo>
                    <a:pt x="25357" y="8648"/>
                  </a:lnTo>
                  <a:lnTo>
                    <a:pt x="25508" y="8498"/>
                  </a:lnTo>
                  <a:lnTo>
                    <a:pt x="25719" y="8407"/>
                  </a:lnTo>
                  <a:lnTo>
                    <a:pt x="25840" y="8392"/>
                  </a:lnTo>
                  <a:close/>
                  <a:moveTo>
                    <a:pt x="4966" y="9373"/>
                  </a:moveTo>
                  <a:lnTo>
                    <a:pt x="5102" y="9403"/>
                  </a:lnTo>
                  <a:lnTo>
                    <a:pt x="5283" y="9584"/>
                  </a:lnTo>
                  <a:lnTo>
                    <a:pt x="5314" y="9720"/>
                  </a:lnTo>
                  <a:lnTo>
                    <a:pt x="5283" y="9856"/>
                  </a:lnTo>
                  <a:lnTo>
                    <a:pt x="5102" y="10037"/>
                  </a:lnTo>
                  <a:lnTo>
                    <a:pt x="4966" y="10052"/>
                  </a:lnTo>
                  <a:lnTo>
                    <a:pt x="4831" y="10052"/>
                  </a:lnTo>
                  <a:lnTo>
                    <a:pt x="4650" y="9871"/>
                  </a:lnTo>
                  <a:lnTo>
                    <a:pt x="4634" y="9720"/>
                  </a:lnTo>
                  <a:lnTo>
                    <a:pt x="4650" y="9584"/>
                  </a:lnTo>
                  <a:lnTo>
                    <a:pt x="4831" y="9403"/>
                  </a:lnTo>
                  <a:lnTo>
                    <a:pt x="4966" y="9373"/>
                  </a:lnTo>
                  <a:close/>
                  <a:moveTo>
                    <a:pt x="2521" y="9811"/>
                  </a:moveTo>
                  <a:lnTo>
                    <a:pt x="2642" y="9826"/>
                  </a:lnTo>
                  <a:lnTo>
                    <a:pt x="2854" y="9916"/>
                  </a:lnTo>
                  <a:lnTo>
                    <a:pt x="3020" y="10067"/>
                  </a:lnTo>
                  <a:lnTo>
                    <a:pt x="3110" y="10294"/>
                  </a:lnTo>
                  <a:lnTo>
                    <a:pt x="3125" y="10414"/>
                  </a:lnTo>
                  <a:lnTo>
                    <a:pt x="3110" y="10535"/>
                  </a:lnTo>
                  <a:lnTo>
                    <a:pt x="3020" y="10761"/>
                  </a:lnTo>
                  <a:lnTo>
                    <a:pt x="2854" y="10912"/>
                  </a:lnTo>
                  <a:lnTo>
                    <a:pt x="2642" y="11003"/>
                  </a:lnTo>
                  <a:lnTo>
                    <a:pt x="2521" y="11018"/>
                  </a:lnTo>
                  <a:lnTo>
                    <a:pt x="2386" y="11003"/>
                  </a:lnTo>
                  <a:lnTo>
                    <a:pt x="2174" y="10912"/>
                  </a:lnTo>
                  <a:lnTo>
                    <a:pt x="2008" y="10761"/>
                  </a:lnTo>
                  <a:lnTo>
                    <a:pt x="1918" y="10535"/>
                  </a:lnTo>
                  <a:lnTo>
                    <a:pt x="1918" y="10414"/>
                  </a:lnTo>
                  <a:lnTo>
                    <a:pt x="1918" y="10294"/>
                  </a:lnTo>
                  <a:lnTo>
                    <a:pt x="2008" y="10067"/>
                  </a:lnTo>
                  <a:lnTo>
                    <a:pt x="2174" y="9916"/>
                  </a:lnTo>
                  <a:lnTo>
                    <a:pt x="2386" y="9826"/>
                  </a:lnTo>
                  <a:lnTo>
                    <a:pt x="2521" y="9811"/>
                  </a:lnTo>
                  <a:close/>
                  <a:moveTo>
                    <a:pt x="27907" y="9735"/>
                  </a:moveTo>
                  <a:lnTo>
                    <a:pt x="28104" y="9811"/>
                  </a:lnTo>
                  <a:lnTo>
                    <a:pt x="28285" y="9901"/>
                  </a:lnTo>
                  <a:lnTo>
                    <a:pt x="28541" y="10173"/>
                  </a:lnTo>
                  <a:lnTo>
                    <a:pt x="28632" y="10550"/>
                  </a:lnTo>
                  <a:lnTo>
                    <a:pt x="28541" y="11033"/>
                  </a:lnTo>
                  <a:lnTo>
                    <a:pt x="28405" y="11320"/>
                  </a:lnTo>
                  <a:lnTo>
                    <a:pt x="28224" y="11592"/>
                  </a:lnTo>
                  <a:lnTo>
                    <a:pt x="27817" y="11969"/>
                  </a:lnTo>
                  <a:lnTo>
                    <a:pt x="27606" y="12059"/>
                  </a:lnTo>
                  <a:lnTo>
                    <a:pt x="27636" y="12014"/>
                  </a:lnTo>
                  <a:lnTo>
                    <a:pt x="27666" y="11969"/>
                  </a:lnTo>
                  <a:lnTo>
                    <a:pt x="27787" y="11652"/>
                  </a:lnTo>
                  <a:lnTo>
                    <a:pt x="27832" y="11184"/>
                  </a:lnTo>
                  <a:lnTo>
                    <a:pt x="27756" y="10973"/>
                  </a:lnTo>
                  <a:lnTo>
                    <a:pt x="27666" y="10912"/>
                  </a:lnTo>
                  <a:lnTo>
                    <a:pt x="27560" y="10882"/>
                  </a:lnTo>
                  <a:lnTo>
                    <a:pt x="27349" y="10973"/>
                  </a:lnTo>
                  <a:lnTo>
                    <a:pt x="27047" y="11320"/>
                  </a:lnTo>
                  <a:lnTo>
                    <a:pt x="26911" y="11637"/>
                  </a:lnTo>
                  <a:lnTo>
                    <a:pt x="26896" y="11697"/>
                  </a:lnTo>
                  <a:lnTo>
                    <a:pt x="26881" y="11758"/>
                  </a:lnTo>
                  <a:lnTo>
                    <a:pt x="26791" y="11546"/>
                  </a:lnTo>
                  <a:lnTo>
                    <a:pt x="26760" y="10988"/>
                  </a:lnTo>
                  <a:lnTo>
                    <a:pt x="26836" y="10656"/>
                  </a:lnTo>
                  <a:lnTo>
                    <a:pt x="26926" y="10354"/>
                  </a:lnTo>
                  <a:lnTo>
                    <a:pt x="27198" y="9946"/>
                  </a:lnTo>
                  <a:lnTo>
                    <a:pt x="27530" y="9750"/>
                  </a:lnTo>
                  <a:lnTo>
                    <a:pt x="27907" y="9735"/>
                  </a:lnTo>
                  <a:close/>
                  <a:moveTo>
                    <a:pt x="7411" y="2023"/>
                  </a:moveTo>
                  <a:lnTo>
                    <a:pt x="7306" y="2657"/>
                  </a:lnTo>
                  <a:lnTo>
                    <a:pt x="7170" y="3940"/>
                  </a:lnTo>
                  <a:lnTo>
                    <a:pt x="7185" y="4589"/>
                  </a:lnTo>
                  <a:lnTo>
                    <a:pt x="7200" y="4906"/>
                  </a:lnTo>
                  <a:lnTo>
                    <a:pt x="7306" y="5555"/>
                  </a:lnTo>
                  <a:lnTo>
                    <a:pt x="7487" y="6173"/>
                  </a:lnTo>
                  <a:lnTo>
                    <a:pt x="7789" y="6747"/>
                  </a:lnTo>
                  <a:lnTo>
                    <a:pt x="7970" y="7018"/>
                  </a:lnTo>
                  <a:lnTo>
                    <a:pt x="8242" y="7351"/>
                  </a:lnTo>
                  <a:lnTo>
                    <a:pt x="8875" y="7924"/>
                  </a:lnTo>
                  <a:lnTo>
                    <a:pt x="9192" y="8181"/>
                  </a:lnTo>
                  <a:lnTo>
                    <a:pt x="9524" y="8452"/>
                  </a:lnTo>
                  <a:lnTo>
                    <a:pt x="10128" y="9056"/>
                  </a:lnTo>
                  <a:lnTo>
                    <a:pt x="10385" y="9388"/>
                  </a:lnTo>
                  <a:lnTo>
                    <a:pt x="10490" y="9569"/>
                  </a:lnTo>
                  <a:lnTo>
                    <a:pt x="10656" y="9977"/>
                  </a:lnTo>
                  <a:lnTo>
                    <a:pt x="10732" y="10384"/>
                  </a:lnTo>
                  <a:lnTo>
                    <a:pt x="10717" y="10807"/>
                  </a:lnTo>
                  <a:lnTo>
                    <a:pt x="10672" y="11018"/>
                  </a:lnTo>
                  <a:lnTo>
                    <a:pt x="10581" y="11244"/>
                  </a:lnTo>
                  <a:lnTo>
                    <a:pt x="10294" y="11622"/>
                  </a:lnTo>
                  <a:lnTo>
                    <a:pt x="9902" y="11909"/>
                  </a:lnTo>
                  <a:lnTo>
                    <a:pt x="9449" y="12075"/>
                  </a:lnTo>
                  <a:lnTo>
                    <a:pt x="9223" y="12105"/>
                  </a:lnTo>
                  <a:lnTo>
                    <a:pt x="8981" y="12120"/>
                  </a:lnTo>
                  <a:lnTo>
                    <a:pt x="8498" y="12059"/>
                  </a:lnTo>
                  <a:lnTo>
                    <a:pt x="8045" y="11893"/>
                  </a:lnTo>
                  <a:lnTo>
                    <a:pt x="7638" y="11652"/>
                  </a:lnTo>
                  <a:lnTo>
                    <a:pt x="7442" y="11486"/>
                  </a:lnTo>
                  <a:lnTo>
                    <a:pt x="7261" y="11335"/>
                  </a:lnTo>
                  <a:lnTo>
                    <a:pt x="6959" y="10958"/>
                  </a:lnTo>
                  <a:lnTo>
                    <a:pt x="6581" y="10339"/>
                  </a:lnTo>
                  <a:lnTo>
                    <a:pt x="6385" y="9901"/>
                  </a:lnTo>
                  <a:lnTo>
                    <a:pt x="6219" y="9494"/>
                  </a:lnTo>
                  <a:lnTo>
                    <a:pt x="6008" y="8648"/>
                  </a:lnTo>
                  <a:lnTo>
                    <a:pt x="5902" y="7788"/>
                  </a:lnTo>
                  <a:lnTo>
                    <a:pt x="5872" y="6913"/>
                  </a:lnTo>
                  <a:lnTo>
                    <a:pt x="5902" y="6475"/>
                  </a:lnTo>
                  <a:lnTo>
                    <a:pt x="5978" y="5600"/>
                  </a:lnTo>
                  <a:lnTo>
                    <a:pt x="6264" y="3864"/>
                  </a:lnTo>
                  <a:lnTo>
                    <a:pt x="6446" y="3004"/>
                  </a:lnTo>
                  <a:lnTo>
                    <a:pt x="6355" y="3472"/>
                  </a:lnTo>
                  <a:lnTo>
                    <a:pt x="6234" y="4468"/>
                  </a:lnTo>
                  <a:lnTo>
                    <a:pt x="6189" y="5479"/>
                  </a:lnTo>
                  <a:lnTo>
                    <a:pt x="6219" y="6490"/>
                  </a:lnTo>
                  <a:lnTo>
                    <a:pt x="6280" y="6958"/>
                  </a:lnTo>
                  <a:lnTo>
                    <a:pt x="6340" y="7426"/>
                  </a:lnTo>
                  <a:lnTo>
                    <a:pt x="6581" y="8347"/>
                  </a:lnTo>
                  <a:lnTo>
                    <a:pt x="6974" y="9192"/>
                  </a:lnTo>
                  <a:lnTo>
                    <a:pt x="7502" y="9962"/>
                  </a:lnTo>
                  <a:lnTo>
                    <a:pt x="7834" y="10309"/>
                  </a:lnTo>
                  <a:lnTo>
                    <a:pt x="8045" y="10490"/>
                  </a:lnTo>
                  <a:lnTo>
                    <a:pt x="8423" y="10671"/>
                  </a:lnTo>
                  <a:lnTo>
                    <a:pt x="8694" y="10686"/>
                  </a:lnTo>
                  <a:lnTo>
                    <a:pt x="8815" y="10641"/>
                  </a:lnTo>
                  <a:lnTo>
                    <a:pt x="8936" y="10580"/>
                  </a:lnTo>
                  <a:lnTo>
                    <a:pt x="9102" y="10369"/>
                  </a:lnTo>
                  <a:lnTo>
                    <a:pt x="9162" y="10097"/>
                  </a:lnTo>
                  <a:lnTo>
                    <a:pt x="9147" y="9811"/>
                  </a:lnTo>
                  <a:lnTo>
                    <a:pt x="9102" y="9675"/>
                  </a:lnTo>
                  <a:lnTo>
                    <a:pt x="8981" y="9433"/>
                  </a:lnTo>
                  <a:lnTo>
                    <a:pt x="8604" y="9026"/>
                  </a:lnTo>
                  <a:lnTo>
                    <a:pt x="8408" y="8830"/>
                  </a:lnTo>
                  <a:lnTo>
                    <a:pt x="8091" y="8498"/>
                  </a:lnTo>
                  <a:lnTo>
                    <a:pt x="7562" y="7758"/>
                  </a:lnTo>
                  <a:lnTo>
                    <a:pt x="7155" y="6943"/>
                  </a:lnTo>
                  <a:lnTo>
                    <a:pt x="6883" y="6068"/>
                  </a:lnTo>
                  <a:lnTo>
                    <a:pt x="6808" y="5630"/>
                  </a:lnTo>
                  <a:lnTo>
                    <a:pt x="6747" y="5162"/>
                  </a:lnTo>
                  <a:lnTo>
                    <a:pt x="6763" y="4241"/>
                  </a:lnTo>
                  <a:lnTo>
                    <a:pt x="6913" y="3321"/>
                  </a:lnTo>
                  <a:lnTo>
                    <a:pt x="7215" y="2430"/>
                  </a:lnTo>
                  <a:lnTo>
                    <a:pt x="7411" y="2023"/>
                  </a:lnTo>
                  <a:close/>
                  <a:moveTo>
                    <a:pt x="25130" y="10324"/>
                  </a:moveTo>
                  <a:lnTo>
                    <a:pt x="25523" y="10354"/>
                  </a:lnTo>
                  <a:lnTo>
                    <a:pt x="25945" y="10611"/>
                  </a:lnTo>
                  <a:lnTo>
                    <a:pt x="26172" y="10837"/>
                  </a:lnTo>
                  <a:lnTo>
                    <a:pt x="26383" y="11094"/>
                  </a:lnTo>
                  <a:lnTo>
                    <a:pt x="26609" y="11592"/>
                  </a:lnTo>
                  <a:lnTo>
                    <a:pt x="26624" y="11818"/>
                  </a:lnTo>
                  <a:lnTo>
                    <a:pt x="26549" y="11742"/>
                  </a:lnTo>
                  <a:lnTo>
                    <a:pt x="26308" y="11516"/>
                  </a:lnTo>
                  <a:lnTo>
                    <a:pt x="25870" y="11335"/>
                  </a:lnTo>
                  <a:lnTo>
                    <a:pt x="25628" y="11350"/>
                  </a:lnTo>
                  <a:lnTo>
                    <a:pt x="25553" y="11410"/>
                  </a:lnTo>
                  <a:lnTo>
                    <a:pt x="25493" y="11501"/>
                  </a:lnTo>
                  <a:lnTo>
                    <a:pt x="25508" y="11742"/>
                  </a:lnTo>
                  <a:lnTo>
                    <a:pt x="25764" y="12135"/>
                  </a:lnTo>
                  <a:lnTo>
                    <a:pt x="26021" y="12361"/>
                  </a:lnTo>
                  <a:lnTo>
                    <a:pt x="26066" y="12391"/>
                  </a:lnTo>
                  <a:lnTo>
                    <a:pt x="26126" y="12422"/>
                  </a:lnTo>
                  <a:lnTo>
                    <a:pt x="25900" y="12422"/>
                  </a:lnTo>
                  <a:lnTo>
                    <a:pt x="25372" y="12271"/>
                  </a:lnTo>
                  <a:lnTo>
                    <a:pt x="25085" y="12120"/>
                  </a:lnTo>
                  <a:lnTo>
                    <a:pt x="24813" y="11939"/>
                  </a:lnTo>
                  <a:lnTo>
                    <a:pt x="24512" y="11561"/>
                  </a:lnTo>
                  <a:lnTo>
                    <a:pt x="24421" y="11169"/>
                  </a:lnTo>
                  <a:lnTo>
                    <a:pt x="24527" y="10807"/>
                  </a:lnTo>
                  <a:lnTo>
                    <a:pt x="24647" y="10641"/>
                  </a:lnTo>
                  <a:lnTo>
                    <a:pt x="24783" y="10490"/>
                  </a:lnTo>
                  <a:lnTo>
                    <a:pt x="25130" y="10324"/>
                  </a:lnTo>
                  <a:close/>
                  <a:moveTo>
                    <a:pt x="29719" y="9554"/>
                  </a:moveTo>
                  <a:lnTo>
                    <a:pt x="30518" y="9780"/>
                  </a:lnTo>
                  <a:lnTo>
                    <a:pt x="31228" y="10248"/>
                  </a:lnTo>
                  <a:lnTo>
                    <a:pt x="31756" y="10897"/>
                  </a:lnTo>
                  <a:lnTo>
                    <a:pt x="31937" y="11290"/>
                  </a:lnTo>
                  <a:lnTo>
                    <a:pt x="32028" y="11592"/>
                  </a:lnTo>
                  <a:lnTo>
                    <a:pt x="32058" y="12059"/>
                  </a:lnTo>
                  <a:lnTo>
                    <a:pt x="31997" y="12361"/>
                  </a:lnTo>
                  <a:lnTo>
                    <a:pt x="31937" y="12512"/>
                  </a:lnTo>
                  <a:lnTo>
                    <a:pt x="31847" y="12648"/>
                  </a:lnTo>
                  <a:lnTo>
                    <a:pt x="31605" y="12859"/>
                  </a:lnTo>
                  <a:lnTo>
                    <a:pt x="31318" y="12980"/>
                  </a:lnTo>
                  <a:lnTo>
                    <a:pt x="31001" y="12965"/>
                  </a:lnTo>
                  <a:lnTo>
                    <a:pt x="30850" y="12905"/>
                  </a:lnTo>
                  <a:lnTo>
                    <a:pt x="30745" y="12829"/>
                  </a:lnTo>
                  <a:lnTo>
                    <a:pt x="30594" y="12618"/>
                  </a:lnTo>
                  <a:lnTo>
                    <a:pt x="30534" y="12376"/>
                  </a:lnTo>
                  <a:lnTo>
                    <a:pt x="30564" y="12120"/>
                  </a:lnTo>
                  <a:lnTo>
                    <a:pt x="30624" y="11999"/>
                  </a:lnTo>
                  <a:lnTo>
                    <a:pt x="30700" y="11893"/>
                  </a:lnTo>
                  <a:lnTo>
                    <a:pt x="30926" y="11758"/>
                  </a:lnTo>
                  <a:lnTo>
                    <a:pt x="31167" y="11712"/>
                  </a:lnTo>
                  <a:lnTo>
                    <a:pt x="31424" y="11758"/>
                  </a:lnTo>
                  <a:lnTo>
                    <a:pt x="31530" y="11833"/>
                  </a:lnTo>
                  <a:lnTo>
                    <a:pt x="31439" y="11410"/>
                  </a:lnTo>
                  <a:lnTo>
                    <a:pt x="31182" y="10792"/>
                  </a:lnTo>
                  <a:lnTo>
                    <a:pt x="30941" y="10429"/>
                  </a:lnTo>
                  <a:lnTo>
                    <a:pt x="30805" y="10278"/>
                  </a:lnTo>
                  <a:lnTo>
                    <a:pt x="30473" y="10007"/>
                  </a:lnTo>
                  <a:lnTo>
                    <a:pt x="29900" y="9705"/>
                  </a:lnTo>
                  <a:lnTo>
                    <a:pt x="29492" y="9569"/>
                  </a:lnTo>
                  <a:lnTo>
                    <a:pt x="29296" y="9554"/>
                  </a:lnTo>
                  <a:close/>
                  <a:moveTo>
                    <a:pt x="34986" y="11818"/>
                  </a:moveTo>
                  <a:lnTo>
                    <a:pt x="35242" y="11924"/>
                  </a:lnTo>
                  <a:lnTo>
                    <a:pt x="35424" y="12105"/>
                  </a:lnTo>
                  <a:lnTo>
                    <a:pt x="35529" y="12346"/>
                  </a:lnTo>
                  <a:lnTo>
                    <a:pt x="35529" y="12497"/>
                  </a:lnTo>
                  <a:lnTo>
                    <a:pt x="35529" y="12633"/>
                  </a:lnTo>
                  <a:lnTo>
                    <a:pt x="35424" y="12874"/>
                  </a:lnTo>
                  <a:lnTo>
                    <a:pt x="35242" y="13056"/>
                  </a:lnTo>
                  <a:lnTo>
                    <a:pt x="34986" y="13161"/>
                  </a:lnTo>
                  <a:lnTo>
                    <a:pt x="34850" y="13176"/>
                  </a:lnTo>
                  <a:lnTo>
                    <a:pt x="34714" y="13161"/>
                  </a:lnTo>
                  <a:lnTo>
                    <a:pt x="34473" y="13056"/>
                  </a:lnTo>
                  <a:lnTo>
                    <a:pt x="34292" y="12874"/>
                  </a:lnTo>
                  <a:lnTo>
                    <a:pt x="34186" y="12633"/>
                  </a:lnTo>
                  <a:lnTo>
                    <a:pt x="34171" y="12497"/>
                  </a:lnTo>
                  <a:lnTo>
                    <a:pt x="34186" y="12361"/>
                  </a:lnTo>
                  <a:lnTo>
                    <a:pt x="34292" y="12120"/>
                  </a:lnTo>
                  <a:lnTo>
                    <a:pt x="34473" y="11924"/>
                  </a:lnTo>
                  <a:lnTo>
                    <a:pt x="34714" y="11818"/>
                  </a:lnTo>
                  <a:close/>
                  <a:moveTo>
                    <a:pt x="27077" y="11954"/>
                  </a:moveTo>
                  <a:lnTo>
                    <a:pt x="27198" y="11999"/>
                  </a:lnTo>
                  <a:lnTo>
                    <a:pt x="27319" y="12059"/>
                  </a:lnTo>
                  <a:lnTo>
                    <a:pt x="27500" y="12241"/>
                  </a:lnTo>
                  <a:lnTo>
                    <a:pt x="27590" y="12467"/>
                  </a:lnTo>
                  <a:lnTo>
                    <a:pt x="27590" y="12724"/>
                  </a:lnTo>
                  <a:lnTo>
                    <a:pt x="27560" y="12844"/>
                  </a:lnTo>
                  <a:lnTo>
                    <a:pt x="27500" y="12965"/>
                  </a:lnTo>
                  <a:lnTo>
                    <a:pt x="27319" y="13146"/>
                  </a:lnTo>
                  <a:lnTo>
                    <a:pt x="27077" y="13252"/>
                  </a:lnTo>
                  <a:lnTo>
                    <a:pt x="26821" y="13252"/>
                  </a:lnTo>
                  <a:lnTo>
                    <a:pt x="26700" y="13206"/>
                  </a:lnTo>
                  <a:lnTo>
                    <a:pt x="26579" y="13146"/>
                  </a:lnTo>
                  <a:lnTo>
                    <a:pt x="26398" y="12965"/>
                  </a:lnTo>
                  <a:lnTo>
                    <a:pt x="26308" y="12739"/>
                  </a:lnTo>
                  <a:lnTo>
                    <a:pt x="26308" y="12482"/>
                  </a:lnTo>
                  <a:lnTo>
                    <a:pt x="26353" y="12361"/>
                  </a:lnTo>
                  <a:lnTo>
                    <a:pt x="26398" y="12241"/>
                  </a:lnTo>
                  <a:lnTo>
                    <a:pt x="26579" y="12059"/>
                  </a:lnTo>
                  <a:lnTo>
                    <a:pt x="26821" y="11954"/>
                  </a:lnTo>
                  <a:close/>
                  <a:moveTo>
                    <a:pt x="29085" y="11893"/>
                  </a:moveTo>
                  <a:lnTo>
                    <a:pt x="29552" y="12014"/>
                  </a:lnTo>
                  <a:lnTo>
                    <a:pt x="29839" y="12286"/>
                  </a:lnTo>
                  <a:lnTo>
                    <a:pt x="29975" y="12633"/>
                  </a:lnTo>
                  <a:lnTo>
                    <a:pt x="29975" y="12844"/>
                  </a:lnTo>
                  <a:lnTo>
                    <a:pt x="29945" y="13056"/>
                  </a:lnTo>
                  <a:lnTo>
                    <a:pt x="29764" y="13388"/>
                  </a:lnTo>
                  <a:lnTo>
                    <a:pt x="29432" y="13599"/>
                  </a:lnTo>
                  <a:lnTo>
                    <a:pt x="28934" y="13644"/>
                  </a:lnTo>
                  <a:lnTo>
                    <a:pt x="28632" y="13599"/>
                  </a:lnTo>
                  <a:lnTo>
                    <a:pt x="28300" y="13523"/>
                  </a:lnTo>
                  <a:lnTo>
                    <a:pt x="27832" y="13237"/>
                  </a:lnTo>
                  <a:lnTo>
                    <a:pt x="27681" y="13071"/>
                  </a:lnTo>
                  <a:lnTo>
                    <a:pt x="27681" y="13071"/>
                  </a:lnTo>
                  <a:lnTo>
                    <a:pt x="27741" y="13086"/>
                  </a:lnTo>
                  <a:lnTo>
                    <a:pt x="27802" y="13101"/>
                  </a:lnTo>
                  <a:lnTo>
                    <a:pt x="28134" y="13116"/>
                  </a:lnTo>
                  <a:lnTo>
                    <a:pt x="28587" y="13010"/>
                  </a:lnTo>
                  <a:lnTo>
                    <a:pt x="28768" y="12859"/>
                  </a:lnTo>
                  <a:lnTo>
                    <a:pt x="28798" y="12754"/>
                  </a:lnTo>
                  <a:lnTo>
                    <a:pt x="28783" y="12648"/>
                  </a:lnTo>
                  <a:lnTo>
                    <a:pt x="28632" y="12467"/>
                  </a:lnTo>
                  <a:lnTo>
                    <a:pt x="28209" y="12301"/>
                  </a:lnTo>
                  <a:lnTo>
                    <a:pt x="27877" y="12271"/>
                  </a:lnTo>
                  <a:lnTo>
                    <a:pt x="27756" y="12271"/>
                  </a:lnTo>
                  <a:lnTo>
                    <a:pt x="27938" y="12120"/>
                  </a:lnTo>
                  <a:lnTo>
                    <a:pt x="28451" y="11924"/>
                  </a:lnTo>
                  <a:lnTo>
                    <a:pt x="28783" y="11893"/>
                  </a:lnTo>
                  <a:close/>
                  <a:moveTo>
                    <a:pt x="13026" y="11924"/>
                  </a:moveTo>
                  <a:lnTo>
                    <a:pt x="13388" y="12014"/>
                  </a:lnTo>
                  <a:lnTo>
                    <a:pt x="13675" y="12271"/>
                  </a:lnTo>
                  <a:lnTo>
                    <a:pt x="13841" y="12724"/>
                  </a:lnTo>
                  <a:lnTo>
                    <a:pt x="13871" y="13040"/>
                  </a:lnTo>
                  <a:lnTo>
                    <a:pt x="13871" y="13372"/>
                  </a:lnTo>
                  <a:lnTo>
                    <a:pt x="13735" y="13901"/>
                  </a:lnTo>
                  <a:lnTo>
                    <a:pt x="13615" y="14097"/>
                  </a:lnTo>
                  <a:lnTo>
                    <a:pt x="13615" y="13976"/>
                  </a:lnTo>
                  <a:lnTo>
                    <a:pt x="13554" y="13644"/>
                  </a:lnTo>
                  <a:lnTo>
                    <a:pt x="13328" y="13237"/>
                  </a:lnTo>
                  <a:lnTo>
                    <a:pt x="13132" y="13101"/>
                  </a:lnTo>
                  <a:lnTo>
                    <a:pt x="13026" y="13116"/>
                  </a:lnTo>
                  <a:lnTo>
                    <a:pt x="12920" y="13146"/>
                  </a:lnTo>
                  <a:lnTo>
                    <a:pt x="12784" y="13342"/>
                  </a:lnTo>
                  <a:lnTo>
                    <a:pt x="12739" y="13810"/>
                  </a:lnTo>
                  <a:lnTo>
                    <a:pt x="12800" y="14127"/>
                  </a:lnTo>
                  <a:lnTo>
                    <a:pt x="12815" y="14187"/>
                  </a:lnTo>
                  <a:lnTo>
                    <a:pt x="12845" y="14248"/>
                  </a:lnTo>
                  <a:lnTo>
                    <a:pt x="12649" y="14112"/>
                  </a:lnTo>
                  <a:lnTo>
                    <a:pt x="12332" y="13659"/>
                  </a:lnTo>
                  <a:lnTo>
                    <a:pt x="12211" y="13357"/>
                  </a:lnTo>
                  <a:lnTo>
                    <a:pt x="12136" y="13056"/>
                  </a:lnTo>
                  <a:lnTo>
                    <a:pt x="12136" y="12557"/>
                  </a:lnTo>
                  <a:lnTo>
                    <a:pt x="12317" y="12210"/>
                  </a:lnTo>
                  <a:lnTo>
                    <a:pt x="12618" y="11999"/>
                  </a:lnTo>
                  <a:lnTo>
                    <a:pt x="12815" y="11939"/>
                  </a:lnTo>
                  <a:lnTo>
                    <a:pt x="13026" y="11924"/>
                  </a:lnTo>
                  <a:close/>
                  <a:moveTo>
                    <a:pt x="25870" y="12618"/>
                  </a:moveTo>
                  <a:lnTo>
                    <a:pt x="26081" y="12663"/>
                  </a:lnTo>
                  <a:lnTo>
                    <a:pt x="26036" y="12693"/>
                  </a:lnTo>
                  <a:lnTo>
                    <a:pt x="25991" y="12693"/>
                  </a:lnTo>
                  <a:lnTo>
                    <a:pt x="25689" y="12874"/>
                  </a:lnTo>
                  <a:lnTo>
                    <a:pt x="25387" y="13222"/>
                  </a:lnTo>
                  <a:lnTo>
                    <a:pt x="25342" y="13448"/>
                  </a:lnTo>
                  <a:lnTo>
                    <a:pt x="25387" y="13554"/>
                  </a:lnTo>
                  <a:lnTo>
                    <a:pt x="25447" y="13629"/>
                  </a:lnTo>
                  <a:lnTo>
                    <a:pt x="25674" y="13689"/>
                  </a:lnTo>
                  <a:lnTo>
                    <a:pt x="26126" y="13569"/>
                  </a:lnTo>
                  <a:lnTo>
                    <a:pt x="26428" y="13403"/>
                  </a:lnTo>
                  <a:lnTo>
                    <a:pt x="26474" y="13372"/>
                  </a:lnTo>
                  <a:lnTo>
                    <a:pt x="26519" y="13327"/>
                  </a:lnTo>
                  <a:lnTo>
                    <a:pt x="26458" y="13539"/>
                  </a:lnTo>
                  <a:lnTo>
                    <a:pt x="26157" y="14006"/>
                  </a:lnTo>
                  <a:lnTo>
                    <a:pt x="25915" y="14233"/>
                  </a:lnTo>
                  <a:lnTo>
                    <a:pt x="25659" y="14414"/>
                  </a:lnTo>
                  <a:lnTo>
                    <a:pt x="25206" y="14580"/>
                  </a:lnTo>
                  <a:lnTo>
                    <a:pt x="24813" y="14550"/>
                  </a:lnTo>
                  <a:lnTo>
                    <a:pt x="24496" y="14338"/>
                  </a:lnTo>
                  <a:lnTo>
                    <a:pt x="24391" y="14172"/>
                  </a:lnTo>
                  <a:lnTo>
                    <a:pt x="24285" y="13991"/>
                  </a:lnTo>
                  <a:lnTo>
                    <a:pt x="24225" y="13614"/>
                  </a:lnTo>
                  <a:lnTo>
                    <a:pt x="24376" y="13252"/>
                  </a:lnTo>
                  <a:lnTo>
                    <a:pt x="24723" y="12935"/>
                  </a:lnTo>
                  <a:lnTo>
                    <a:pt x="25010" y="12799"/>
                  </a:lnTo>
                  <a:lnTo>
                    <a:pt x="25311" y="12678"/>
                  </a:lnTo>
                  <a:lnTo>
                    <a:pt x="25870" y="12618"/>
                  </a:lnTo>
                  <a:close/>
                  <a:moveTo>
                    <a:pt x="22715" y="13855"/>
                  </a:moveTo>
                  <a:lnTo>
                    <a:pt x="22912" y="13931"/>
                  </a:lnTo>
                  <a:lnTo>
                    <a:pt x="23048" y="14082"/>
                  </a:lnTo>
                  <a:lnTo>
                    <a:pt x="23138" y="14278"/>
                  </a:lnTo>
                  <a:lnTo>
                    <a:pt x="23138" y="14384"/>
                  </a:lnTo>
                  <a:lnTo>
                    <a:pt x="23123" y="14489"/>
                  </a:lnTo>
                  <a:lnTo>
                    <a:pt x="23048" y="14686"/>
                  </a:lnTo>
                  <a:lnTo>
                    <a:pt x="22897" y="14821"/>
                  </a:lnTo>
                  <a:lnTo>
                    <a:pt x="22715" y="14897"/>
                  </a:lnTo>
                  <a:lnTo>
                    <a:pt x="22610" y="14912"/>
                  </a:lnTo>
                  <a:lnTo>
                    <a:pt x="22504" y="14897"/>
                  </a:lnTo>
                  <a:lnTo>
                    <a:pt x="22308" y="14821"/>
                  </a:lnTo>
                  <a:lnTo>
                    <a:pt x="22172" y="14670"/>
                  </a:lnTo>
                  <a:lnTo>
                    <a:pt x="22082" y="14474"/>
                  </a:lnTo>
                  <a:lnTo>
                    <a:pt x="22082" y="14384"/>
                  </a:lnTo>
                  <a:lnTo>
                    <a:pt x="22097" y="14278"/>
                  </a:lnTo>
                  <a:lnTo>
                    <a:pt x="22172" y="14082"/>
                  </a:lnTo>
                  <a:lnTo>
                    <a:pt x="22323" y="13931"/>
                  </a:lnTo>
                  <a:lnTo>
                    <a:pt x="22504" y="13855"/>
                  </a:lnTo>
                  <a:close/>
                  <a:moveTo>
                    <a:pt x="15230" y="13025"/>
                  </a:moveTo>
                  <a:lnTo>
                    <a:pt x="15622" y="13071"/>
                  </a:lnTo>
                  <a:lnTo>
                    <a:pt x="15924" y="13297"/>
                  </a:lnTo>
                  <a:lnTo>
                    <a:pt x="16029" y="13478"/>
                  </a:lnTo>
                  <a:lnTo>
                    <a:pt x="16105" y="13659"/>
                  </a:lnTo>
                  <a:lnTo>
                    <a:pt x="16135" y="14037"/>
                  </a:lnTo>
                  <a:lnTo>
                    <a:pt x="15984" y="14384"/>
                  </a:lnTo>
                  <a:lnTo>
                    <a:pt x="15592" y="14701"/>
                  </a:lnTo>
                  <a:lnTo>
                    <a:pt x="15305" y="14836"/>
                  </a:lnTo>
                  <a:lnTo>
                    <a:pt x="14988" y="14942"/>
                  </a:lnTo>
                  <a:lnTo>
                    <a:pt x="14445" y="14957"/>
                  </a:lnTo>
                  <a:lnTo>
                    <a:pt x="14233" y="14912"/>
                  </a:lnTo>
                  <a:lnTo>
                    <a:pt x="14294" y="14882"/>
                  </a:lnTo>
                  <a:lnTo>
                    <a:pt x="14324" y="14867"/>
                  </a:lnTo>
                  <a:lnTo>
                    <a:pt x="14626" y="14701"/>
                  </a:lnTo>
                  <a:lnTo>
                    <a:pt x="14943" y="14384"/>
                  </a:lnTo>
                  <a:lnTo>
                    <a:pt x="15018" y="14157"/>
                  </a:lnTo>
                  <a:lnTo>
                    <a:pt x="14988" y="14052"/>
                  </a:lnTo>
                  <a:lnTo>
                    <a:pt x="14913" y="13976"/>
                  </a:lnTo>
                  <a:lnTo>
                    <a:pt x="14686" y="13901"/>
                  </a:lnTo>
                  <a:lnTo>
                    <a:pt x="14233" y="13991"/>
                  </a:lnTo>
                  <a:lnTo>
                    <a:pt x="13947" y="14157"/>
                  </a:lnTo>
                  <a:lnTo>
                    <a:pt x="13901" y="14172"/>
                  </a:lnTo>
                  <a:lnTo>
                    <a:pt x="13856" y="14203"/>
                  </a:lnTo>
                  <a:lnTo>
                    <a:pt x="13916" y="14006"/>
                  </a:lnTo>
                  <a:lnTo>
                    <a:pt x="14248" y="13554"/>
                  </a:lnTo>
                  <a:lnTo>
                    <a:pt x="14505" y="13342"/>
                  </a:lnTo>
                  <a:lnTo>
                    <a:pt x="14762" y="13161"/>
                  </a:lnTo>
                  <a:lnTo>
                    <a:pt x="15230" y="13025"/>
                  </a:lnTo>
                  <a:close/>
                  <a:moveTo>
                    <a:pt x="11441" y="13780"/>
                  </a:moveTo>
                  <a:lnTo>
                    <a:pt x="11743" y="13855"/>
                  </a:lnTo>
                  <a:lnTo>
                    <a:pt x="12060" y="13946"/>
                  </a:lnTo>
                  <a:lnTo>
                    <a:pt x="12528" y="14248"/>
                  </a:lnTo>
                  <a:lnTo>
                    <a:pt x="12664" y="14429"/>
                  </a:lnTo>
                  <a:lnTo>
                    <a:pt x="12618" y="14414"/>
                  </a:lnTo>
                  <a:lnTo>
                    <a:pt x="12558" y="14414"/>
                  </a:lnTo>
                  <a:lnTo>
                    <a:pt x="12211" y="14369"/>
                  </a:lnTo>
                  <a:lnTo>
                    <a:pt x="11758" y="14444"/>
                  </a:lnTo>
                  <a:lnTo>
                    <a:pt x="11562" y="14595"/>
                  </a:lnTo>
                  <a:lnTo>
                    <a:pt x="11532" y="14701"/>
                  </a:lnTo>
                  <a:lnTo>
                    <a:pt x="11532" y="14806"/>
                  </a:lnTo>
                  <a:lnTo>
                    <a:pt x="11683" y="14987"/>
                  </a:lnTo>
                  <a:lnTo>
                    <a:pt x="12105" y="15184"/>
                  </a:lnTo>
                  <a:lnTo>
                    <a:pt x="12437" y="15229"/>
                  </a:lnTo>
                  <a:lnTo>
                    <a:pt x="12558" y="15229"/>
                  </a:lnTo>
                  <a:lnTo>
                    <a:pt x="12377" y="15365"/>
                  </a:lnTo>
                  <a:lnTo>
                    <a:pt x="11849" y="15531"/>
                  </a:lnTo>
                  <a:lnTo>
                    <a:pt x="11517" y="15546"/>
                  </a:lnTo>
                  <a:lnTo>
                    <a:pt x="11200" y="15531"/>
                  </a:lnTo>
                  <a:lnTo>
                    <a:pt x="10747" y="15365"/>
                  </a:lnTo>
                  <a:lnTo>
                    <a:pt x="10460" y="15093"/>
                  </a:lnTo>
                  <a:lnTo>
                    <a:pt x="10355" y="14731"/>
                  </a:lnTo>
                  <a:lnTo>
                    <a:pt x="10370" y="14535"/>
                  </a:lnTo>
                  <a:lnTo>
                    <a:pt x="10400" y="14323"/>
                  </a:lnTo>
                  <a:lnTo>
                    <a:pt x="10611" y="14006"/>
                  </a:lnTo>
                  <a:lnTo>
                    <a:pt x="10943" y="13810"/>
                  </a:lnTo>
                  <a:lnTo>
                    <a:pt x="11441" y="13780"/>
                  </a:lnTo>
                  <a:close/>
                  <a:moveTo>
                    <a:pt x="13388" y="14263"/>
                  </a:moveTo>
                  <a:lnTo>
                    <a:pt x="13630" y="14323"/>
                  </a:lnTo>
                  <a:lnTo>
                    <a:pt x="13841" y="14474"/>
                  </a:lnTo>
                  <a:lnTo>
                    <a:pt x="13977" y="14686"/>
                  </a:lnTo>
                  <a:lnTo>
                    <a:pt x="14007" y="14806"/>
                  </a:lnTo>
                  <a:lnTo>
                    <a:pt x="14022" y="14942"/>
                  </a:lnTo>
                  <a:lnTo>
                    <a:pt x="13962" y="15199"/>
                  </a:lnTo>
                  <a:lnTo>
                    <a:pt x="13826" y="15395"/>
                  </a:lnTo>
                  <a:lnTo>
                    <a:pt x="13615" y="15531"/>
                  </a:lnTo>
                  <a:lnTo>
                    <a:pt x="13479" y="15561"/>
                  </a:lnTo>
                  <a:lnTo>
                    <a:pt x="13358" y="15576"/>
                  </a:lnTo>
                  <a:lnTo>
                    <a:pt x="13117" y="15531"/>
                  </a:lnTo>
                  <a:lnTo>
                    <a:pt x="12905" y="15380"/>
                  </a:lnTo>
                  <a:lnTo>
                    <a:pt x="12754" y="15169"/>
                  </a:lnTo>
                  <a:lnTo>
                    <a:pt x="12724" y="15033"/>
                  </a:lnTo>
                  <a:lnTo>
                    <a:pt x="12709" y="14897"/>
                  </a:lnTo>
                  <a:lnTo>
                    <a:pt x="12769" y="14655"/>
                  </a:lnTo>
                  <a:lnTo>
                    <a:pt x="12905" y="14444"/>
                  </a:lnTo>
                  <a:lnTo>
                    <a:pt x="13117" y="14308"/>
                  </a:lnTo>
                  <a:lnTo>
                    <a:pt x="13252" y="14278"/>
                  </a:lnTo>
                  <a:lnTo>
                    <a:pt x="13388" y="14263"/>
                  </a:lnTo>
                  <a:close/>
                  <a:moveTo>
                    <a:pt x="27515" y="13267"/>
                  </a:moveTo>
                  <a:lnTo>
                    <a:pt x="27696" y="13388"/>
                  </a:lnTo>
                  <a:lnTo>
                    <a:pt x="28058" y="13810"/>
                  </a:lnTo>
                  <a:lnTo>
                    <a:pt x="28194" y="14112"/>
                  </a:lnTo>
                  <a:lnTo>
                    <a:pt x="28300" y="14414"/>
                  </a:lnTo>
                  <a:lnTo>
                    <a:pt x="28315" y="14897"/>
                  </a:lnTo>
                  <a:lnTo>
                    <a:pt x="28164" y="15259"/>
                  </a:lnTo>
                  <a:lnTo>
                    <a:pt x="27862" y="15485"/>
                  </a:lnTo>
                  <a:lnTo>
                    <a:pt x="27666" y="15546"/>
                  </a:lnTo>
                  <a:lnTo>
                    <a:pt x="27470" y="15576"/>
                  </a:lnTo>
                  <a:lnTo>
                    <a:pt x="27092" y="15516"/>
                  </a:lnTo>
                  <a:lnTo>
                    <a:pt x="26791" y="15259"/>
                  </a:lnTo>
                  <a:lnTo>
                    <a:pt x="26594" y="14821"/>
                  </a:lnTo>
                  <a:lnTo>
                    <a:pt x="26549" y="14504"/>
                  </a:lnTo>
                  <a:lnTo>
                    <a:pt x="26519" y="14172"/>
                  </a:lnTo>
                  <a:lnTo>
                    <a:pt x="26624" y="13629"/>
                  </a:lnTo>
                  <a:lnTo>
                    <a:pt x="26745" y="13433"/>
                  </a:lnTo>
                  <a:lnTo>
                    <a:pt x="26745" y="13493"/>
                  </a:lnTo>
                  <a:lnTo>
                    <a:pt x="26760" y="13554"/>
                  </a:lnTo>
                  <a:lnTo>
                    <a:pt x="26836" y="13871"/>
                  </a:lnTo>
                  <a:lnTo>
                    <a:pt x="27077" y="14278"/>
                  </a:lnTo>
                  <a:lnTo>
                    <a:pt x="27273" y="14399"/>
                  </a:lnTo>
                  <a:lnTo>
                    <a:pt x="27379" y="14399"/>
                  </a:lnTo>
                  <a:lnTo>
                    <a:pt x="27485" y="14354"/>
                  </a:lnTo>
                  <a:lnTo>
                    <a:pt x="27606" y="14142"/>
                  </a:lnTo>
                  <a:lnTo>
                    <a:pt x="27636" y="13689"/>
                  </a:lnTo>
                  <a:lnTo>
                    <a:pt x="27560" y="13357"/>
                  </a:lnTo>
                  <a:lnTo>
                    <a:pt x="27530" y="13297"/>
                  </a:lnTo>
                  <a:lnTo>
                    <a:pt x="27515" y="13267"/>
                  </a:lnTo>
                  <a:close/>
                  <a:moveTo>
                    <a:pt x="4151" y="11592"/>
                  </a:moveTo>
                  <a:lnTo>
                    <a:pt x="4317" y="11652"/>
                  </a:lnTo>
                  <a:lnTo>
                    <a:pt x="4438" y="11773"/>
                  </a:lnTo>
                  <a:lnTo>
                    <a:pt x="4514" y="11969"/>
                  </a:lnTo>
                  <a:lnTo>
                    <a:pt x="4514" y="12090"/>
                  </a:lnTo>
                  <a:lnTo>
                    <a:pt x="4499" y="12739"/>
                  </a:lnTo>
                  <a:lnTo>
                    <a:pt x="4378" y="14067"/>
                  </a:lnTo>
                  <a:lnTo>
                    <a:pt x="4121" y="15651"/>
                  </a:lnTo>
                  <a:lnTo>
                    <a:pt x="4061" y="15923"/>
                  </a:lnTo>
                  <a:lnTo>
                    <a:pt x="4016" y="15667"/>
                  </a:lnTo>
                  <a:lnTo>
                    <a:pt x="3759" y="14142"/>
                  </a:lnTo>
                  <a:lnTo>
                    <a:pt x="3638" y="12874"/>
                  </a:lnTo>
                  <a:lnTo>
                    <a:pt x="3623" y="12241"/>
                  </a:lnTo>
                  <a:lnTo>
                    <a:pt x="3653" y="12014"/>
                  </a:lnTo>
                  <a:lnTo>
                    <a:pt x="3819" y="11742"/>
                  </a:lnTo>
                  <a:lnTo>
                    <a:pt x="3970" y="11622"/>
                  </a:lnTo>
                  <a:lnTo>
                    <a:pt x="4061" y="11607"/>
                  </a:lnTo>
                  <a:lnTo>
                    <a:pt x="4151" y="11592"/>
                  </a:lnTo>
                  <a:close/>
                  <a:moveTo>
                    <a:pt x="6280" y="11863"/>
                  </a:moveTo>
                  <a:lnTo>
                    <a:pt x="6370" y="11909"/>
                  </a:lnTo>
                  <a:lnTo>
                    <a:pt x="6461" y="11969"/>
                  </a:lnTo>
                  <a:lnTo>
                    <a:pt x="6581" y="12135"/>
                  </a:lnTo>
                  <a:lnTo>
                    <a:pt x="6627" y="12346"/>
                  </a:lnTo>
                  <a:lnTo>
                    <a:pt x="6596" y="12588"/>
                  </a:lnTo>
                  <a:lnTo>
                    <a:pt x="6551" y="12724"/>
                  </a:lnTo>
                  <a:lnTo>
                    <a:pt x="6249" y="13342"/>
                  </a:lnTo>
                  <a:lnTo>
                    <a:pt x="5555" y="14520"/>
                  </a:lnTo>
                  <a:lnTo>
                    <a:pt x="4650" y="15833"/>
                  </a:lnTo>
                  <a:lnTo>
                    <a:pt x="4484" y="16044"/>
                  </a:lnTo>
                  <a:lnTo>
                    <a:pt x="4544" y="15772"/>
                  </a:lnTo>
                  <a:lnTo>
                    <a:pt x="4966" y="14172"/>
                  </a:lnTo>
                  <a:lnTo>
                    <a:pt x="5404" y="12874"/>
                  </a:lnTo>
                  <a:lnTo>
                    <a:pt x="5676" y="12241"/>
                  </a:lnTo>
                  <a:lnTo>
                    <a:pt x="5721" y="12135"/>
                  </a:lnTo>
                  <a:lnTo>
                    <a:pt x="5887" y="11969"/>
                  </a:lnTo>
                  <a:lnTo>
                    <a:pt x="6068" y="11878"/>
                  </a:lnTo>
                  <a:lnTo>
                    <a:pt x="6280" y="11863"/>
                  </a:lnTo>
                  <a:close/>
                  <a:moveTo>
                    <a:pt x="2310" y="12557"/>
                  </a:moveTo>
                  <a:lnTo>
                    <a:pt x="2446" y="12573"/>
                  </a:lnTo>
                  <a:lnTo>
                    <a:pt x="2567" y="12678"/>
                  </a:lnTo>
                  <a:lnTo>
                    <a:pt x="2612" y="12754"/>
                  </a:lnTo>
                  <a:lnTo>
                    <a:pt x="2838" y="13267"/>
                  </a:lnTo>
                  <a:lnTo>
                    <a:pt x="3216" y="14384"/>
                  </a:lnTo>
                  <a:lnTo>
                    <a:pt x="3593" y="15817"/>
                  </a:lnTo>
                  <a:lnTo>
                    <a:pt x="3653" y="16074"/>
                  </a:lnTo>
                  <a:lnTo>
                    <a:pt x="3518" y="15908"/>
                  </a:lnTo>
                  <a:lnTo>
                    <a:pt x="2748" y="14821"/>
                  </a:lnTo>
                  <a:lnTo>
                    <a:pt x="2189" y="13886"/>
                  </a:lnTo>
                  <a:lnTo>
                    <a:pt x="1948" y="13403"/>
                  </a:lnTo>
                  <a:lnTo>
                    <a:pt x="1903" y="13206"/>
                  </a:lnTo>
                  <a:lnTo>
                    <a:pt x="1978" y="12814"/>
                  </a:lnTo>
                  <a:lnTo>
                    <a:pt x="2084" y="12663"/>
                  </a:lnTo>
                  <a:lnTo>
                    <a:pt x="2159" y="12603"/>
                  </a:lnTo>
                  <a:lnTo>
                    <a:pt x="2310" y="12557"/>
                  </a:lnTo>
                  <a:close/>
                  <a:moveTo>
                    <a:pt x="39710" y="11365"/>
                  </a:moveTo>
                  <a:lnTo>
                    <a:pt x="39544" y="11727"/>
                  </a:lnTo>
                  <a:lnTo>
                    <a:pt x="39151" y="12452"/>
                  </a:lnTo>
                  <a:lnTo>
                    <a:pt x="38699" y="13131"/>
                  </a:lnTo>
                  <a:lnTo>
                    <a:pt x="38186" y="13765"/>
                  </a:lnTo>
                  <a:lnTo>
                    <a:pt x="37597" y="14354"/>
                  </a:lnTo>
                  <a:lnTo>
                    <a:pt x="36963" y="14867"/>
                  </a:lnTo>
                  <a:lnTo>
                    <a:pt x="36284" y="15319"/>
                  </a:lnTo>
                  <a:lnTo>
                    <a:pt x="35574" y="15712"/>
                  </a:lnTo>
                  <a:lnTo>
                    <a:pt x="35197" y="15863"/>
                  </a:lnTo>
                  <a:lnTo>
                    <a:pt x="34744" y="16044"/>
                  </a:lnTo>
                  <a:lnTo>
                    <a:pt x="34050" y="16195"/>
                  </a:lnTo>
                  <a:lnTo>
                    <a:pt x="33582" y="16195"/>
                  </a:lnTo>
                  <a:lnTo>
                    <a:pt x="33341" y="16165"/>
                  </a:lnTo>
                  <a:lnTo>
                    <a:pt x="33114" y="16119"/>
                  </a:lnTo>
                  <a:lnTo>
                    <a:pt x="32677" y="15923"/>
                  </a:lnTo>
                  <a:lnTo>
                    <a:pt x="32299" y="15621"/>
                  </a:lnTo>
                  <a:lnTo>
                    <a:pt x="32058" y="15244"/>
                  </a:lnTo>
                  <a:lnTo>
                    <a:pt x="31982" y="15018"/>
                  </a:lnTo>
                  <a:lnTo>
                    <a:pt x="31952" y="14836"/>
                  </a:lnTo>
                  <a:lnTo>
                    <a:pt x="31982" y="14474"/>
                  </a:lnTo>
                  <a:lnTo>
                    <a:pt x="32133" y="14127"/>
                  </a:lnTo>
                  <a:lnTo>
                    <a:pt x="32360" y="13855"/>
                  </a:lnTo>
                  <a:lnTo>
                    <a:pt x="32511" y="13750"/>
                  </a:lnTo>
                  <a:lnTo>
                    <a:pt x="32677" y="13674"/>
                  </a:lnTo>
                  <a:lnTo>
                    <a:pt x="33039" y="13614"/>
                  </a:lnTo>
                  <a:lnTo>
                    <a:pt x="33401" y="13659"/>
                  </a:lnTo>
                  <a:lnTo>
                    <a:pt x="33718" y="13825"/>
                  </a:lnTo>
                  <a:lnTo>
                    <a:pt x="33854" y="13961"/>
                  </a:lnTo>
                  <a:lnTo>
                    <a:pt x="33960" y="14112"/>
                  </a:lnTo>
                  <a:lnTo>
                    <a:pt x="34080" y="14459"/>
                  </a:lnTo>
                  <a:lnTo>
                    <a:pt x="34065" y="14821"/>
                  </a:lnTo>
                  <a:lnTo>
                    <a:pt x="33914" y="15153"/>
                  </a:lnTo>
                  <a:lnTo>
                    <a:pt x="33794" y="15289"/>
                  </a:lnTo>
                  <a:lnTo>
                    <a:pt x="34246" y="15259"/>
                  </a:lnTo>
                  <a:lnTo>
                    <a:pt x="35122" y="15063"/>
                  </a:lnTo>
                  <a:lnTo>
                    <a:pt x="35982" y="14731"/>
                  </a:lnTo>
                  <a:lnTo>
                    <a:pt x="36782" y="14293"/>
                  </a:lnTo>
                  <a:lnTo>
                    <a:pt x="37144" y="14021"/>
                  </a:lnTo>
                  <a:lnTo>
                    <a:pt x="37823" y="13433"/>
                  </a:lnTo>
                  <a:lnTo>
                    <a:pt x="39121" y="12059"/>
                  </a:lnTo>
                  <a:lnTo>
                    <a:pt x="39710" y="11365"/>
                  </a:lnTo>
                  <a:close/>
                  <a:moveTo>
                    <a:pt x="7864" y="13569"/>
                  </a:moveTo>
                  <a:lnTo>
                    <a:pt x="8091" y="13614"/>
                  </a:lnTo>
                  <a:lnTo>
                    <a:pt x="8272" y="13750"/>
                  </a:lnTo>
                  <a:lnTo>
                    <a:pt x="8332" y="13855"/>
                  </a:lnTo>
                  <a:lnTo>
                    <a:pt x="8377" y="13961"/>
                  </a:lnTo>
                  <a:lnTo>
                    <a:pt x="8408" y="14218"/>
                  </a:lnTo>
                  <a:lnTo>
                    <a:pt x="8347" y="14459"/>
                  </a:lnTo>
                  <a:lnTo>
                    <a:pt x="8211" y="14670"/>
                  </a:lnTo>
                  <a:lnTo>
                    <a:pt x="8106" y="14761"/>
                  </a:lnTo>
                  <a:lnTo>
                    <a:pt x="7547" y="15138"/>
                  </a:lnTo>
                  <a:lnTo>
                    <a:pt x="6415" y="15757"/>
                  </a:lnTo>
                  <a:lnTo>
                    <a:pt x="5042" y="16361"/>
                  </a:lnTo>
                  <a:lnTo>
                    <a:pt x="4816" y="16436"/>
                  </a:lnTo>
                  <a:lnTo>
                    <a:pt x="4982" y="16225"/>
                  </a:lnTo>
                  <a:lnTo>
                    <a:pt x="6053" y="15033"/>
                  </a:lnTo>
                  <a:lnTo>
                    <a:pt x="7019" y="14112"/>
                  </a:lnTo>
                  <a:lnTo>
                    <a:pt x="7532" y="13705"/>
                  </a:lnTo>
                  <a:lnTo>
                    <a:pt x="7638" y="13629"/>
                  </a:lnTo>
                  <a:lnTo>
                    <a:pt x="7864" y="13569"/>
                  </a:lnTo>
                  <a:close/>
                  <a:moveTo>
                    <a:pt x="1118" y="14338"/>
                  </a:moveTo>
                  <a:lnTo>
                    <a:pt x="1239" y="14354"/>
                  </a:lnTo>
                  <a:lnTo>
                    <a:pt x="1314" y="14399"/>
                  </a:lnTo>
                  <a:lnTo>
                    <a:pt x="1676" y="14670"/>
                  </a:lnTo>
                  <a:lnTo>
                    <a:pt x="2386" y="15350"/>
                  </a:lnTo>
                  <a:lnTo>
                    <a:pt x="3216" y="16300"/>
                  </a:lnTo>
                  <a:lnTo>
                    <a:pt x="3352" y="16466"/>
                  </a:lnTo>
                  <a:lnTo>
                    <a:pt x="3170" y="16406"/>
                  </a:lnTo>
                  <a:lnTo>
                    <a:pt x="2129" y="15984"/>
                  </a:lnTo>
                  <a:lnTo>
                    <a:pt x="1314" y="15546"/>
                  </a:lnTo>
                  <a:lnTo>
                    <a:pt x="952" y="15289"/>
                  </a:lnTo>
                  <a:lnTo>
                    <a:pt x="846" y="15169"/>
                  </a:lnTo>
                  <a:lnTo>
                    <a:pt x="786" y="14806"/>
                  </a:lnTo>
                  <a:lnTo>
                    <a:pt x="846" y="14625"/>
                  </a:lnTo>
                  <a:lnTo>
                    <a:pt x="922" y="14459"/>
                  </a:lnTo>
                  <a:lnTo>
                    <a:pt x="1118" y="14338"/>
                  </a:lnTo>
                  <a:close/>
                  <a:moveTo>
                    <a:pt x="43574" y="13282"/>
                  </a:moveTo>
                  <a:lnTo>
                    <a:pt x="43664" y="13297"/>
                  </a:lnTo>
                  <a:lnTo>
                    <a:pt x="43815" y="13372"/>
                  </a:lnTo>
                  <a:lnTo>
                    <a:pt x="44041" y="13659"/>
                  </a:lnTo>
                  <a:lnTo>
                    <a:pt x="44087" y="13825"/>
                  </a:lnTo>
                  <a:lnTo>
                    <a:pt x="44087" y="14308"/>
                  </a:lnTo>
                  <a:lnTo>
                    <a:pt x="44026" y="15289"/>
                  </a:lnTo>
                  <a:lnTo>
                    <a:pt x="43860" y="16466"/>
                  </a:lnTo>
                  <a:lnTo>
                    <a:pt x="43815" y="16663"/>
                  </a:lnTo>
                  <a:lnTo>
                    <a:pt x="43755" y="16436"/>
                  </a:lnTo>
                  <a:lnTo>
                    <a:pt x="43468" y="15153"/>
                  </a:lnTo>
                  <a:lnTo>
                    <a:pt x="43317" y="14112"/>
                  </a:lnTo>
                  <a:lnTo>
                    <a:pt x="43287" y="13599"/>
                  </a:lnTo>
                  <a:lnTo>
                    <a:pt x="43287" y="13508"/>
                  </a:lnTo>
                  <a:lnTo>
                    <a:pt x="43332" y="13372"/>
                  </a:lnTo>
                  <a:lnTo>
                    <a:pt x="43438" y="13297"/>
                  </a:lnTo>
                  <a:lnTo>
                    <a:pt x="43574" y="13282"/>
                  </a:lnTo>
                  <a:close/>
                  <a:moveTo>
                    <a:pt x="41823" y="13222"/>
                  </a:moveTo>
                  <a:lnTo>
                    <a:pt x="42155" y="13418"/>
                  </a:lnTo>
                  <a:lnTo>
                    <a:pt x="42276" y="13584"/>
                  </a:lnTo>
                  <a:lnTo>
                    <a:pt x="42517" y="14097"/>
                  </a:lnTo>
                  <a:lnTo>
                    <a:pt x="42940" y="15153"/>
                  </a:lnTo>
                  <a:lnTo>
                    <a:pt x="43362" y="16466"/>
                  </a:lnTo>
                  <a:lnTo>
                    <a:pt x="43423" y="16693"/>
                  </a:lnTo>
                  <a:lnTo>
                    <a:pt x="43272" y="16512"/>
                  </a:lnTo>
                  <a:lnTo>
                    <a:pt x="42411" y="15335"/>
                  </a:lnTo>
                  <a:lnTo>
                    <a:pt x="41778" y="14323"/>
                  </a:lnTo>
                  <a:lnTo>
                    <a:pt x="41491" y="13810"/>
                  </a:lnTo>
                  <a:lnTo>
                    <a:pt x="41415" y="13629"/>
                  </a:lnTo>
                  <a:lnTo>
                    <a:pt x="41476" y="13388"/>
                  </a:lnTo>
                  <a:lnTo>
                    <a:pt x="41581" y="13267"/>
                  </a:lnTo>
                  <a:lnTo>
                    <a:pt x="41672" y="13252"/>
                  </a:lnTo>
                  <a:lnTo>
                    <a:pt x="41823" y="13222"/>
                  </a:lnTo>
                  <a:close/>
                  <a:moveTo>
                    <a:pt x="45324" y="14248"/>
                  </a:moveTo>
                  <a:lnTo>
                    <a:pt x="45460" y="14354"/>
                  </a:lnTo>
                  <a:lnTo>
                    <a:pt x="45566" y="14489"/>
                  </a:lnTo>
                  <a:lnTo>
                    <a:pt x="45671" y="14806"/>
                  </a:lnTo>
                  <a:lnTo>
                    <a:pt x="45626" y="14942"/>
                  </a:lnTo>
                  <a:lnTo>
                    <a:pt x="45445" y="15289"/>
                  </a:lnTo>
                  <a:lnTo>
                    <a:pt x="44977" y="15968"/>
                  </a:lnTo>
                  <a:lnTo>
                    <a:pt x="44313" y="16723"/>
                  </a:lnTo>
                  <a:lnTo>
                    <a:pt x="44192" y="16844"/>
                  </a:lnTo>
                  <a:lnTo>
                    <a:pt x="44223" y="16648"/>
                  </a:lnTo>
                  <a:lnTo>
                    <a:pt x="44509" y="15561"/>
                  </a:lnTo>
                  <a:lnTo>
                    <a:pt x="44811" y="14731"/>
                  </a:lnTo>
                  <a:lnTo>
                    <a:pt x="44992" y="14354"/>
                  </a:lnTo>
                  <a:lnTo>
                    <a:pt x="45068" y="14248"/>
                  </a:lnTo>
                  <a:close/>
                  <a:moveTo>
                    <a:pt x="40163" y="14278"/>
                  </a:moveTo>
                  <a:lnTo>
                    <a:pt x="40449" y="14293"/>
                  </a:lnTo>
                  <a:lnTo>
                    <a:pt x="40646" y="14414"/>
                  </a:lnTo>
                  <a:lnTo>
                    <a:pt x="41113" y="14806"/>
                  </a:lnTo>
                  <a:lnTo>
                    <a:pt x="41989" y="15667"/>
                  </a:lnTo>
                  <a:lnTo>
                    <a:pt x="42970" y="16768"/>
                  </a:lnTo>
                  <a:lnTo>
                    <a:pt x="43121" y="16965"/>
                  </a:lnTo>
                  <a:lnTo>
                    <a:pt x="42910" y="16859"/>
                  </a:lnTo>
                  <a:lnTo>
                    <a:pt x="41642" y="16180"/>
                  </a:lnTo>
                  <a:lnTo>
                    <a:pt x="40615" y="15531"/>
                  </a:lnTo>
                  <a:lnTo>
                    <a:pt x="40117" y="15153"/>
                  </a:lnTo>
                  <a:lnTo>
                    <a:pt x="40027" y="15078"/>
                  </a:lnTo>
                  <a:lnTo>
                    <a:pt x="39906" y="14897"/>
                  </a:lnTo>
                  <a:lnTo>
                    <a:pt x="39861" y="14701"/>
                  </a:lnTo>
                  <a:lnTo>
                    <a:pt x="39891" y="14520"/>
                  </a:lnTo>
                  <a:lnTo>
                    <a:pt x="39951" y="14429"/>
                  </a:lnTo>
                  <a:lnTo>
                    <a:pt x="40012" y="14369"/>
                  </a:lnTo>
                  <a:lnTo>
                    <a:pt x="40163" y="14278"/>
                  </a:lnTo>
                  <a:close/>
                  <a:moveTo>
                    <a:pt x="46426" y="15772"/>
                  </a:moveTo>
                  <a:lnTo>
                    <a:pt x="46683" y="15923"/>
                  </a:lnTo>
                  <a:lnTo>
                    <a:pt x="46773" y="16074"/>
                  </a:lnTo>
                  <a:lnTo>
                    <a:pt x="46849" y="16240"/>
                  </a:lnTo>
                  <a:lnTo>
                    <a:pt x="46803" y="16527"/>
                  </a:lnTo>
                  <a:lnTo>
                    <a:pt x="46698" y="16602"/>
                  </a:lnTo>
                  <a:lnTo>
                    <a:pt x="46366" y="16768"/>
                  </a:lnTo>
                  <a:lnTo>
                    <a:pt x="45626" y="16995"/>
                  </a:lnTo>
                  <a:lnTo>
                    <a:pt x="44660" y="17206"/>
                  </a:lnTo>
                  <a:lnTo>
                    <a:pt x="44494" y="17221"/>
                  </a:lnTo>
                  <a:lnTo>
                    <a:pt x="44615" y="17100"/>
                  </a:lnTo>
                  <a:lnTo>
                    <a:pt x="45339" y="16436"/>
                  </a:lnTo>
                  <a:lnTo>
                    <a:pt x="45973" y="15984"/>
                  </a:lnTo>
                  <a:lnTo>
                    <a:pt x="46305" y="15817"/>
                  </a:lnTo>
                  <a:lnTo>
                    <a:pt x="46426" y="15772"/>
                  </a:lnTo>
                  <a:close/>
                  <a:moveTo>
                    <a:pt x="14445" y="15169"/>
                  </a:moveTo>
                  <a:lnTo>
                    <a:pt x="14958" y="15335"/>
                  </a:lnTo>
                  <a:lnTo>
                    <a:pt x="15230" y="15531"/>
                  </a:lnTo>
                  <a:lnTo>
                    <a:pt x="15486" y="15727"/>
                  </a:lnTo>
                  <a:lnTo>
                    <a:pt x="15758" y="16119"/>
                  </a:lnTo>
                  <a:lnTo>
                    <a:pt x="15833" y="16512"/>
                  </a:lnTo>
                  <a:lnTo>
                    <a:pt x="15697" y="16859"/>
                  </a:lnTo>
                  <a:lnTo>
                    <a:pt x="15577" y="17010"/>
                  </a:lnTo>
                  <a:lnTo>
                    <a:pt x="15426" y="17161"/>
                  </a:lnTo>
                  <a:lnTo>
                    <a:pt x="15063" y="17297"/>
                  </a:lnTo>
                  <a:lnTo>
                    <a:pt x="14671" y="17251"/>
                  </a:lnTo>
                  <a:lnTo>
                    <a:pt x="14264" y="16980"/>
                  </a:lnTo>
                  <a:lnTo>
                    <a:pt x="14067" y="16738"/>
                  </a:lnTo>
                  <a:lnTo>
                    <a:pt x="13871" y="16466"/>
                  </a:lnTo>
                  <a:lnTo>
                    <a:pt x="13675" y="15953"/>
                  </a:lnTo>
                  <a:lnTo>
                    <a:pt x="13660" y="15742"/>
                  </a:lnTo>
                  <a:lnTo>
                    <a:pt x="13690" y="15772"/>
                  </a:lnTo>
                  <a:lnTo>
                    <a:pt x="13735" y="15817"/>
                  </a:lnTo>
                  <a:lnTo>
                    <a:pt x="13992" y="16044"/>
                  </a:lnTo>
                  <a:lnTo>
                    <a:pt x="14399" y="16255"/>
                  </a:lnTo>
                  <a:lnTo>
                    <a:pt x="14641" y="16255"/>
                  </a:lnTo>
                  <a:lnTo>
                    <a:pt x="14716" y="16195"/>
                  </a:lnTo>
                  <a:lnTo>
                    <a:pt x="14792" y="16089"/>
                  </a:lnTo>
                  <a:lnTo>
                    <a:pt x="14777" y="15863"/>
                  </a:lnTo>
                  <a:lnTo>
                    <a:pt x="14550" y="15455"/>
                  </a:lnTo>
                  <a:lnTo>
                    <a:pt x="14309" y="15229"/>
                  </a:lnTo>
                  <a:lnTo>
                    <a:pt x="14264" y="15199"/>
                  </a:lnTo>
                  <a:lnTo>
                    <a:pt x="14218" y="15169"/>
                  </a:lnTo>
                  <a:close/>
                  <a:moveTo>
                    <a:pt x="1148" y="16497"/>
                  </a:moveTo>
                  <a:lnTo>
                    <a:pt x="2008" y="16632"/>
                  </a:lnTo>
                  <a:lnTo>
                    <a:pt x="3065" y="16919"/>
                  </a:lnTo>
                  <a:lnTo>
                    <a:pt x="3261" y="16980"/>
                  </a:lnTo>
                  <a:lnTo>
                    <a:pt x="3080" y="17040"/>
                  </a:lnTo>
                  <a:lnTo>
                    <a:pt x="2008" y="17327"/>
                  </a:lnTo>
                  <a:lnTo>
                    <a:pt x="1163" y="17463"/>
                  </a:lnTo>
                  <a:lnTo>
                    <a:pt x="741" y="17478"/>
                  </a:lnTo>
                  <a:lnTo>
                    <a:pt x="605" y="17447"/>
                  </a:lnTo>
                  <a:lnTo>
                    <a:pt x="424" y="17176"/>
                  </a:lnTo>
                  <a:lnTo>
                    <a:pt x="408" y="16980"/>
                  </a:lnTo>
                  <a:lnTo>
                    <a:pt x="424" y="16783"/>
                  </a:lnTo>
                  <a:lnTo>
                    <a:pt x="605" y="16512"/>
                  </a:lnTo>
                  <a:lnTo>
                    <a:pt x="741" y="16497"/>
                  </a:lnTo>
                  <a:close/>
                  <a:moveTo>
                    <a:pt x="4061" y="16466"/>
                  </a:moveTo>
                  <a:lnTo>
                    <a:pt x="4227" y="16512"/>
                  </a:lnTo>
                  <a:lnTo>
                    <a:pt x="4438" y="16783"/>
                  </a:lnTo>
                  <a:lnTo>
                    <a:pt x="4468" y="16980"/>
                  </a:lnTo>
                  <a:lnTo>
                    <a:pt x="4438" y="17191"/>
                  </a:lnTo>
                  <a:lnTo>
                    <a:pt x="4287" y="17402"/>
                  </a:lnTo>
                  <a:lnTo>
                    <a:pt x="4136" y="17478"/>
                  </a:lnTo>
                  <a:lnTo>
                    <a:pt x="4061" y="17493"/>
                  </a:lnTo>
                  <a:lnTo>
                    <a:pt x="3985" y="17478"/>
                  </a:lnTo>
                  <a:lnTo>
                    <a:pt x="3850" y="17402"/>
                  </a:lnTo>
                  <a:lnTo>
                    <a:pt x="3699" y="17191"/>
                  </a:lnTo>
                  <a:lnTo>
                    <a:pt x="3669" y="16980"/>
                  </a:lnTo>
                  <a:lnTo>
                    <a:pt x="3684" y="16783"/>
                  </a:lnTo>
                  <a:lnTo>
                    <a:pt x="3895" y="16512"/>
                  </a:lnTo>
                  <a:lnTo>
                    <a:pt x="4061" y="16466"/>
                  </a:lnTo>
                  <a:close/>
                  <a:moveTo>
                    <a:pt x="39740" y="16316"/>
                  </a:moveTo>
                  <a:lnTo>
                    <a:pt x="40329" y="16436"/>
                  </a:lnTo>
                  <a:lnTo>
                    <a:pt x="41461" y="16783"/>
                  </a:lnTo>
                  <a:lnTo>
                    <a:pt x="42804" y="17297"/>
                  </a:lnTo>
                  <a:lnTo>
                    <a:pt x="43030" y="17402"/>
                  </a:lnTo>
                  <a:lnTo>
                    <a:pt x="42804" y="17432"/>
                  </a:lnTo>
                  <a:lnTo>
                    <a:pt x="41461" y="17508"/>
                  </a:lnTo>
                  <a:lnTo>
                    <a:pt x="40314" y="17478"/>
                  </a:lnTo>
                  <a:lnTo>
                    <a:pt x="39725" y="17402"/>
                  </a:lnTo>
                  <a:lnTo>
                    <a:pt x="39604" y="17372"/>
                  </a:lnTo>
                  <a:lnTo>
                    <a:pt x="39393" y="17266"/>
                  </a:lnTo>
                  <a:lnTo>
                    <a:pt x="39257" y="17100"/>
                  </a:lnTo>
                  <a:lnTo>
                    <a:pt x="39182" y="16889"/>
                  </a:lnTo>
                  <a:lnTo>
                    <a:pt x="39182" y="16768"/>
                  </a:lnTo>
                  <a:lnTo>
                    <a:pt x="39182" y="16663"/>
                  </a:lnTo>
                  <a:lnTo>
                    <a:pt x="39272" y="16482"/>
                  </a:lnTo>
                  <a:lnTo>
                    <a:pt x="39438" y="16361"/>
                  </a:lnTo>
                  <a:lnTo>
                    <a:pt x="39634" y="16316"/>
                  </a:lnTo>
                  <a:close/>
                  <a:moveTo>
                    <a:pt x="8498" y="16316"/>
                  </a:moveTo>
                  <a:lnTo>
                    <a:pt x="8619" y="16331"/>
                  </a:lnTo>
                  <a:lnTo>
                    <a:pt x="8845" y="16421"/>
                  </a:lnTo>
                  <a:lnTo>
                    <a:pt x="9011" y="16602"/>
                  </a:lnTo>
                  <a:lnTo>
                    <a:pt x="9117" y="16844"/>
                  </a:lnTo>
                  <a:lnTo>
                    <a:pt x="9117" y="16980"/>
                  </a:lnTo>
                  <a:lnTo>
                    <a:pt x="9117" y="17115"/>
                  </a:lnTo>
                  <a:lnTo>
                    <a:pt x="9011" y="17357"/>
                  </a:lnTo>
                  <a:lnTo>
                    <a:pt x="8845" y="17538"/>
                  </a:lnTo>
                  <a:lnTo>
                    <a:pt x="8619" y="17629"/>
                  </a:lnTo>
                  <a:lnTo>
                    <a:pt x="8498" y="17644"/>
                  </a:lnTo>
                  <a:lnTo>
                    <a:pt x="7849" y="17614"/>
                  </a:lnTo>
                  <a:lnTo>
                    <a:pt x="6612" y="17417"/>
                  </a:lnTo>
                  <a:lnTo>
                    <a:pt x="5163" y="17055"/>
                  </a:lnTo>
                  <a:lnTo>
                    <a:pt x="4936" y="16980"/>
                  </a:lnTo>
                  <a:lnTo>
                    <a:pt x="5163" y="16904"/>
                  </a:lnTo>
                  <a:lnTo>
                    <a:pt x="6612" y="16542"/>
                  </a:lnTo>
                  <a:lnTo>
                    <a:pt x="7849" y="16346"/>
                  </a:lnTo>
                  <a:lnTo>
                    <a:pt x="8498" y="16316"/>
                  </a:lnTo>
                  <a:close/>
                  <a:moveTo>
                    <a:pt x="12679" y="15455"/>
                  </a:moveTo>
                  <a:lnTo>
                    <a:pt x="12664" y="15501"/>
                  </a:lnTo>
                  <a:lnTo>
                    <a:pt x="12634" y="15546"/>
                  </a:lnTo>
                  <a:lnTo>
                    <a:pt x="12483" y="15848"/>
                  </a:lnTo>
                  <a:lnTo>
                    <a:pt x="12422" y="16316"/>
                  </a:lnTo>
                  <a:lnTo>
                    <a:pt x="12483" y="16542"/>
                  </a:lnTo>
                  <a:lnTo>
                    <a:pt x="12573" y="16602"/>
                  </a:lnTo>
                  <a:lnTo>
                    <a:pt x="12679" y="16632"/>
                  </a:lnTo>
                  <a:lnTo>
                    <a:pt x="12905" y="16557"/>
                  </a:lnTo>
                  <a:lnTo>
                    <a:pt x="13222" y="16210"/>
                  </a:lnTo>
                  <a:lnTo>
                    <a:pt x="13358" y="15908"/>
                  </a:lnTo>
                  <a:lnTo>
                    <a:pt x="13388" y="15848"/>
                  </a:lnTo>
                  <a:lnTo>
                    <a:pt x="13403" y="15817"/>
                  </a:lnTo>
                  <a:lnTo>
                    <a:pt x="13479" y="15999"/>
                  </a:lnTo>
                  <a:lnTo>
                    <a:pt x="13464" y="16542"/>
                  </a:lnTo>
                  <a:lnTo>
                    <a:pt x="13388" y="16874"/>
                  </a:lnTo>
                  <a:lnTo>
                    <a:pt x="13267" y="17161"/>
                  </a:lnTo>
                  <a:lnTo>
                    <a:pt x="12981" y="17553"/>
                  </a:lnTo>
                  <a:lnTo>
                    <a:pt x="12634" y="17734"/>
                  </a:lnTo>
                  <a:lnTo>
                    <a:pt x="12256" y="17734"/>
                  </a:lnTo>
                  <a:lnTo>
                    <a:pt x="12060" y="17659"/>
                  </a:lnTo>
                  <a:lnTo>
                    <a:pt x="11879" y="17553"/>
                  </a:lnTo>
                  <a:lnTo>
                    <a:pt x="11637" y="17266"/>
                  </a:lnTo>
                  <a:lnTo>
                    <a:pt x="11562" y="16889"/>
                  </a:lnTo>
                  <a:lnTo>
                    <a:pt x="11698" y="16421"/>
                  </a:lnTo>
                  <a:lnTo>
                    <a:pt x="11864" y="16150"/>
                  </a:lnTo>
                  <a:lnTo>
                    <a:pt x="12045" y="15878"/>
                  </a:lnTo>
                  <a:lnTo>
                    <a:pt x="12483" y="15531"/>
                  </a:lnTo>
                  <a:lnTo>
                    <a:pt x="12679" y="15455"/>
                  </a:lnTo>
                  <a:close/>
                  <a:moveTo>
                    <a:pt x="43785" y="17115"/>
                  </a:moveTo>
                  <a:lnTo>
                    <a:pt x="44057" y="17236"/>
                  </a:lnTo>
                  <a:lnTo>
                    <a:pt x="44162" y="17402"/>
                  </a:lnTo>
                  <a:lnTo>
                    <a:pt x="44223" y="17568"/>
                  </a:lnTo>
                  <a:lnTo>
                    <a:pt x="44177" y="17870"/>
                  </a:lnTo>
                  <a:lnTo>
                    <a:pt x="44057" y="17961"/>
                  </a:lnTo>
                  <a:lnTo>
                    <a:pt x="43921" y="18006"/>
                  </a:lnTo>
                  <a:lnTo>
                    <a:pt x="43634" y="17870"/>
                  </a:lnTo>
                  <a:lnTo>
                    <a:pt x="43528" y="17719"/>
                  </a:lnTo>
                  <a:lnTo>
                    <a:pt x="43468" y="17538"/>
                  </a:lnTo>
                  <a:lnTo>
                    <a:pt x="43528" y="17236"/>
                  </a:lnTo>
                  <a:lnTo>
                    <a:pt x="43649" y="17146"/>
                  </a:lnTo>
                  <a:lnTo>
                    <a:pt x="43785" y="17115"/>
                  </a:lnTo>
                  <a:close/>
                  <a:moveTo>
                    <a:pt x="20618" y="15546"/>
                  </a:moveTo>
                  <a:lnTo>
                    <a:pt x="20844" y="15561"/>
                  </a:lnTo>
                  <a:lnTo>
                    <a:pt x="21025" y="15651"/>
                  </a:lnTo>
                  <a:lnTo>
                    <a:pt x="21161" y="15833"/>
                  </a:lnTo>
                  <a:lnTo>
                    <a:pt x="21191" y="15938"/>
                  </a:lnTo>
                  <a:lnTo>
                    <a:pt x="21251" y="16391"/>
                  </a:lnTo>
                  <a:lnTo>
                    <a:pt x="21282" y="17629"/>
                  </a:lnTo>
                  <a:lnTo>
                    <a:pt x="21221" y="18112"/>
                  </a:lnTo>
                  <a:lnTo>
                    <a:pt x="21146" y="18308"/>
                  </a:lnTo>
                  <a:lnTo>
                    <a:pt x="21085" y="18338"/>
                  </a:lnTo>
                  <a:lnTo>
                    <a:pt x="21025" y="18338"/>
                  </a:lnTo>
                  <a:lnTo>
                    <a:pt x="20874" y="18232"/>
                  </a:lnTo>
                  <a:lnTo>
                    <a:pt x="20633" y="17855"/>
                  </a:lnTo>
                  <a:lnTo>
                    <a:pt x="20180" y="16783"/>
                  </a:lnTo>
                  <a:lnTo>
                    <a:pt x="20059" y="16361"/>
                  </a:lnTo>
                  <a:lnTo>
                    <a:pt x="20044" y="16240"/>
                  </a:lnTo>
                  <a:lnTo>
                    <a:pt x="20089" y="15999"/>
                  </a:lnTo>
                  <a:lnTo>
                    <a:pt x="20210" y="15787"/>
                  </a:lnTo>
                  <a:lnTo>
                    <a:pt x="20391" y="15636"/>
                  </a:lnTo>
                  <a:lnTo>
                    <a:pt x="20497" y="15591"/>
                  </a:lnTo>
                  <a:lnTo>
                    <a:pt x="20618" y="15546"/>
                  </a:lnTo>
                  <a:close/>
                  <a:moveTo>
                    <a:pt x="22942" y="15636"/>
                  </a:moveTo>
                  <a:lnTo>
                    <a:pt x="23183" y="15651"/>
                  </a:lnTo>
                  <a:lnTo>
                    <a:pt x="23289" y="15697"/>
                  </a:lnTo>
                  <a:lnTo>
                    <a:pt x="23395" y="15757"/>
                  </a:lnTo>
                  <a:lnTo>
                    <a:pt x="23530" y="15938"/>
                  </a:lnTo>
                  <a:lnTo>
                    <a:pt x="23576" y="16165"/>
                  </a:lnTo>
                  <a:lnTo>
                    <a:pt x="23546" y="16406"/>
                  </a:lnTo>
                  <a:lnTo>
                    <a:pt x="23485" y="16527"/>
                  </a:lnTo>
                  <a:lnTo>
                    <a:pt x="23198" y="16934"/>
                  </a:lnTo>
                  <a:lnTo>
                    <a:pt x="22353" y="17961"/>
                  </a:lnTo>
                  <a:lnTo>
                    <a:pt x="21976" y="18308"/>
                  </a:lnTo>
                  <a:lnTo>
                    <a:pt x="21780" y="18413"/>
                  </a:lnTo>
                  <a:lnTo>
                    <a:pt x="21719" y="18398"/>
                  </a:lnTo>
                  <a:lnTo>
                    <a:pt x="21674" y="18353"/>
                  </a:lnTo>
                  <a:lnTo>
                    <a:pt x="21674" y="18157"/>
                  </a:lnTo>
                  <a:lnTo>
                    <a:pt x="21780" y="17659"/>
                  </a:lnTo>
                  <a:lnTo>
                    <a:pt x="22233" y="16436"/>
                  </a:lnTo>
                  <a:lnTo>
                    <a:pt x="22444" y="15999"/>
                  </a:lnTo>
                  <a:lnTo>
                    <a:pt x="22519" y="15893"/>
                  </a:lnTo>
                  <a:lnTo>
                    <a:pt x="22715" y="15727"/>
                  </a:lnTo>
                  <a:lnTo>
                    <a:pt x="22942" y="15636"/>
                  </a:lnTo>
                  <a:close/>
                  <a:moveTo>
                    <a:pt x="45807" y="17583"/>
                  </a:moveTo>
                  <a:lnTo>
                    <a:pt x="46622" y="17598"/>
                  </a:lnTo>
                  <a:lnTo>
                    <a:pt x="47030" y="17659"/>
                  </a:lnTo>
                  <a:lnTo>
                    <a:pt x="47151" y="17704"/>
                  </a:lnTo>
                  <a:lnTo>
                    <a:pt x="47347" y="17961"/>
                  </a:lnTo>
                  <a:lnTo>
                    <a:pt x="47377" y="18127"/>
                  </a:lnTo>
                  <a:lnTo>
                    <a:pt x="47377" y="18308"/>
                  </a:lnTo>
                  <a:lnTo>
                    <a:pt x="47271" y="18474"/>
                  </a:lnTo>
                  <a:lnTo>
                    <a:pt x="47166" y="18519"/>
                  </a:lnTo>
                  <a:lnTo>
                    <a:pt x="47105" y="18504"/>
                  </a:lnTo>
                  <a:lnTo>
                    <a:pt x="46698" y="18429"/>
                  </a:lnTo>
                  <a:lnTo>
                    <a:pt x="45853" y="18187"/>
                  </a:lnTo>
                  <a:lnTo>
                    <a:pt x="44811" y="17764"/>
                  </a:lnTo>
                  <a:lnTo>
                    <a:pt x="44630" y="17674"/>
                  </a:lnTo>
                  <a:lnTo>
                    <a:pt x="44796" y="17659"/>
                  </a:lnTo>
                  <a:lnTo>
                    <a:pt x="45807" y="17583"/>
                  </a:lnTo>
                  <a:close/>
                  <a:moveTo>
                    <a:pt x="18716" y="17146"/>
                  </a:moveTo>
                  <a:lnTo>
                    <a:pt x="18927" y="17161"/>
                  </a:lnTo>
                  <a:lnTo>
                    <a:pt x="19033" y="17206"/>
                  </a:lnTo>
                  <a:lnTo>
                    <a:pt x="19365" y="17432"/>
                  </a:lnTo>
                  <a:lnTo>
                    <a:pt x="20195" y="18187"/>
                  </a:lnTo>
                  <a:lnTo>
                    <a:pt x="20467" y="18534"/>
                  </a:lnTo>
                  <a:lnTo>
                    <a:pt x="20542" y="18715"/>
                  </a:lnTo>
                  <a:lnTo>
                    <a:pt x="20512" y="18776"/>
                  </a:lnTo>
                  <a:lnTo>
                    <a:pt x="20467" y="18821"/>
                  </a:lnTo>
                  <a:lnTo>
                    <a:pt x="20270" y="18851"/>
                  </a:lnTo>
                  <a:lnTo>
                    <a:pt x="19833" y="18806"/>
                  </a:lnTo>
                  <a:lnTo>
                    <a:pt x="18761" y="18474"/>
                  </a:lnTo>
                  <a:lnTo>
                    <a:pt x="18399" y="18308"/>
                  </a:lnTo>
                  <a:lnTo>
                    <a:pt x="18308" y="18232"/>
                  </a:lnTo>
                  <a:lnTo>
                    <a:pt x="18188" y="18051"/>
                  </a:lnTo>
                  <a:lnTo>
                    <a:pt x="18157" y="17840"/>
                  </a:lnTo>
                  <a:lnTo>
                    <a:pt x="18203" y="17598"/>
                  </a:lnTo>
                  <a:lnTo>
                    <a:pt x="18248" y="17493"/>
                  </a:lnTo>
                  <a:lnTo>
                    <a:pt x="18324" y="17387"/>
                  </a:lnTo>
                  <a:lnTo>
                    <a:pt x="18505" y="17221"/>
                  </a:lnTo>
                  <a:lnTo>
                    <a:pt x="18716" y="17146"/>
                  </a:lnTo>
                  <a:close/>
                  <a:moveTo>
                    <a:pt x="24376" y="17478"/>
                  </a:moveTo>
                  <a:lnTo>
                    <a:pt x="24632" y="17493"/>
                  </a:lnTo>
                  <a:lnTo>
                    <a:pt x="24844" y="17598"/>
                  </a:lnTo>
                  <a:lnTo>
                    <a:pt x="24994" y="17780"/>
                  </a:lnTo>
                  <a:lnTo>
                    <a:pt x="25025" y="17900"/>
                  </a:lnTo>
                  <a:lnTo>
                    <a:pt x="25040" y="18036"/>
                  </a:lnTo>
                  <a:lnTo>
                    <a:pt x="24994" y="18293"/>
                  </a:lnTo>
                  <a:lnTo>
                    <a:pt x="24874" y="18519"/>
                  </a:lnTo>
                  <a:lnTo>
                    <a:pt x="24662" y="18685"/>
                  </a:lnTo>
                  <a:lnTo>
                    <a:pt x="24542" y="18730"/>
                  </a:lnTo>
                  <a:lnTo>
                    <a:pt x="24074" y="18851"/>
                  </a:lnTo>
                  <a:lnTo>
                    <a:pt x="22791" y="19017"/>
                  </a:lnTo>
                  <a:lnTo>
                    <a:pt x="22308" y="19002"/>
                  </a:lnTo>
                  <a:lnTo>
                    <a:pt x="22112" y="18942"/>
                  </a:lnTo>
                  <a:lnTo>
                    <a:pt x="22082" y="18881"/>
                  </a:lnTo>
                  <a:lnTo>
                    <a:pt x="22082" y="18821"/>
                  </a:lnTo>
                  <a:lnTo>
                    <a:pt x="22233" y="18655"/>
                  </a:lnTo>
                  <a:lnTo>
                    <a:pt x="22640" y="18338"/>
                  </a:lnTo>
                  <a:lnTo>
                    <a:pt x="23802" y="17704"/>
                  </a:lnTo>
                  <a:lnTo>
                    <a:pt x="24255" y="17508"/>
                  </a:lnTo>
                  <a:lnTo>
                    <a:pt x="24376" y="17478"/>
                  </a:lnTo>
                  <a:close/>
                  <a:moveTo>
                    <a:pt x="29266" y="16376"/>
                  </a:moveTo>
                  <a:lnTo>
                    <a:pt x="29749" y="16406"/>
                  </a:lnTo>
                  <a:lnTo>
                    <a:pt x="30156" y="16663"/>
                  </a:lnTo>
                  <a:lnTo>
                    <a:pt x="30473" y="17191"/>
                  </a:lnTo>
                  <a:lnTo>
                    <a:pt x="30594" y="17568"/>
                  </a:lnTo>
                  <a:lnTo>
                    <a:pt x="30669" y="17961"/>
                  </a:lnTo>
                  <a:lnTo>
                    <a:pt x="30609" y="18655"/>
                  </a:lnTo>
                  <a:lnTo>
                    <a:pt x="30518" y="18927"/>
                  </a:lnTo>
                  <a:lnTo>
                    <a:pt x="30503" y="18851"/>
                  </a:lnTo>
                  <a:lnTo>
                    <a:pt x="30473" y="18791"/>
                  </a:lnTo>
                  <a:lnTo>
                    <a:pt x="30413" y="18595"/>
                  </a:lnTo>
                  <a:lnTo>
                    <a:pt x="30217" y="18217"/>
                  </a:lnTo>
                  <a:lnTo>
                    <a:pt x="29975" y="17946"/>
                  </a:lnTo>
                  <a:lnTo>
                    <a:pt x="29703" y="17825"/>
                  </a:lnTo>
                  <a:lnTo>
                    <a:pt x="29568" y="17855"/>
                  </a:lnTo>
                  <a:lnTo>
                    <a:pt x="29462" y="17915"/>
                  </a:lnTo>
                  <a:lnTo>
                    <a:pt x="29341" y="18187"/>
                  </a:lnTo>
                  <a:lnTo>
                    <a:pt x="29356" y="18549"/>
                  </a:lnTo>
                  <a:lnTo>
                    <a:pt x="29447" y="18957"/>
                  </a:lnTo>
                  <a:lnTo>
                    <a:pt x="29537" y="19153"/>
                  </a:lnTo>
                  <a:lnTo>
                    <a:pt x="29598" y="19259"/>
                  </a:lnTo>
                  <a:lnTo>
                    <a:pt x="29326" y="19153"/>
                  </a:lnTo>
                  <a:lnTo>
                    <a:pt x="28828" y="18670"/>
                  </a:lnTo>
                  <a:lnTo>
                    <a:pt x="28617" y="18323"/>
                  </a:lnTo>
                  <a:lnTo>
                    <a:pt x="28436" y="17961"/>
                  </a:lnTo>
                  <a:lnTo>
                    <a:pt x="28330" y="17357"/>
                  </a:lnTo>
                  <a:lnTo>
                    <a:pt x="28451" y="16889"/>
                  </a:lnTo>
                  <a:lnTo>
                    <a:pt x="28783" y="16557"/>
                  </a:lnTo>
                  <a:lnTo>
                    <a:pt x="29024" y="16451"/>
                  </a:lnTo>
                  <a:lnTo>
                    <a:pt x="29266" y="16376"/>
                  </a:lnTo>
                  <a:close/>
                  <a:moveTo>
                    <a:pt x="3367" y="17523"/>
                  </a:moveTo>
                  <a:lnTo>
                    <a:pt x="3231" y="17704"/>
                  </a:lnTo>
                  <a:lnTo>
                    <a:pt x="2386" y="18640"/>
                  </a:lnTo>
                  <a:lnTo>
                    <a:pt x="1676" y="19319"/>
                  </a:lnTo>
                  <a:lnTo>
                    <a:pt x="1314" y="19606"/>
                  </a:lnTo>
                  <a:lnTo>
                    <a:pt x="1239" y="19636"/>
                  </a:lnTo>
                  <a:lnTo>
                    <a:pt x="1118" y="19651"/>
                  </a:lnTo>
                  <a:lnTo>
                    <a:pt x="922" y="19545"/>
                  </a:lnTo>
                  <a:lnTo>
                    <a:pt x="846" y="19379"/>
                  </a:lnTo>
                  <a:lnTo>
                    <a:pt x="786" y="19183"/>
                  </a:lnTo>
                  <a:lnTo>
                    <a:pt x="861" y="18821"/>
                  </a:lnTo>
                  <a:lnTo>
                    <a:pt x="967" y="18715"/>
                  </a:lnTo>
                  <a:lnTo>
                    <a:pt x="1344" y="18459"/>
                  </a:lnTo>
                  <a:lnTo>
                    <a:pt x="2144" y="18021"/>
                  </a:lnTo>
                  <a:lnTo>
                    <a:pt x="3186" y="17583"/>
                  </a:lnTo>
                  <a:lnTo>
                    <a:pt x="3367" y="17523"/>
                  </a:lnTo>
                  <a:close/>
                  <a:moveTo>
                    <a:pt x="21221" y="18745"/>
                  </a:moveTo>
                  <a:lnTo>
                    <a:pt x="21402" y="18761"/>
                  </a:lnTo>
                  <a:lnTo>
                    <a:pt x="21478" y="18791"/>
                  </a:lnTo>
                  <a:lnTo>
                    <a:pt x="21553" y="18836"/>
                  </a:lnTo>
                  <a:lnTo>
                    <a:pt x="21644" y="18972"/>
                  </a:lnTo>
                  <a:lnTo>
                    <a:pt x="21689" y="19244"/>
                  </a:lnTo>
                  <a:lnTo>
                    <a:pt x="21614" y="19410"/>
                  </a:lnTo>
                  <a:lnTo>
                    <a:pt x="21493" y="19560"/>
                  </a:lnTo>
                  <a:lnTo>
                    <a:pt x="21236" y="19666"/>
                  </a:lnTo>
                  <a:lnTo>
                    <a:pt x="21070" y="19651"/>
                  </a:lnTo>
                  <a:lnTo>
                    <a:pt x="20995" y="19621"/>
                  </a:lnTo>
                  <a:lnTo>
                    <a:pt x="20919" y="19576"/>
                  </a:lnTo>
                  <a:lnTo>
                    <a:pt x="20814" y="19440"/>
                  </a:lnTo>
                  <a:lnTo>
                    <a:pt x="20784" y="19168"/>
                  </a:lnTo>
                  <a:lnTo>
                    <a:pt x="20859" y="19002"/>
                  </a:lnTo>
                  <a:lnTo>
                    <a:pt x="20980" y="18851"/>
                  </a:lnTo>
                  <a:lnTo>
                    <a:pt x="21221" y="18745"/>
                  </a:lnTo>
                  <a:close/>
                  <a:moveTo>
                    <a:pt x="32752" y="17176"/>
                  </a:moveTo>
                  <a:lnTo>
                    <a:pt x="33175" y="17387"/>
                  </a:lnTo>
                  <a:lnTo>
                    <a:pt x="33341" y="17568"/>
                  </a:lnTo>
                  <a:lnTo>
                    <a:pt x="33492" y="17780"/>
                  </a:lnTo>
                  <a:lnTo>
                    <a:pt x="33628" y="18247"/>
                  </a:lnTo>
                  <a:lnTo>
                    <a:pt x="33507" y="18730"/>
                  </a:lnTo>
                  <a:lnTo>
                    <a:pt x="33099" y="19213"/>
                  </a:lnTo>
                  <a:lnTo>
                    <a:pt x="32782" y="19440"/>
                  </a:lnTo>
                  <a:lnTo>
                    <a:pt x="32420" y="19636"/>
                  </a:lnTo>
                  <a:lnTo>
                    <a:pt x="31741" y="19802"/>
                  </a:lnTo>
                  <a:lnTo>
                    <a:pt x="31454" y="19772"/>
                  </a:lnTo>
                  <a:lnTo>
                    <a:pt x="31515" y="19742"/>
                  </a:lnTo>
                  <a:lnTo>
                    <a:pt x="31575" y="19696"/>
                  </a:lnTo>
                  <a:lnTo>
                    <a:pt x="31741" y="19576"/>
                  </a:lnTo>
                  <a:lnTo>
                    <a:pt x="32028" y="19259"/>
                  </a:lnTo>
                  <a:lnTo>
                    <a:pt x="32224" y="18942"/>
                  </a:lnTo>
                  <a:lnTo>
                    <a:pt x="32254" y="18655"/>
                  </a:lnTo>
                  <a:lnTo>
                    <a:pt x="32194" y="18534"/>
                  </a:lnTo>
                  <a:lnTo>
                    <a:pt x="32088" y="18429"/>
                  </a:lnTo>
                  <a:lnTo>
                    <a:pt x="31786" y="18413"/>
                  </a:lnTo>
                  <a:lnTo>
                    <a:pt x="31439" y="18534"/>
                  </a:lnTo>
                  <a:lnTo>
                    <a:pt x="31092" y="18745"/>
                  </a:lnTo>
                  <a:lnTo>
                    <a:pt x="30926" y="18881"/>
                  </a:lnTo>
                  <a:lnTo>
                    <a:pt x="30835" y="18987"/>
                  </a:lnTo>
                  <a:lnTo>
                    <a:pt x="30866" y="18700"/>
                  </a:lnTo>
                  <a:lnTo>
                    <a:pt x="31167" y="18066"/>
                  </a:lnTo>
                  <a:lnTo>
                    <a:pt x="31439" y="17749"/>
                  </a:lnTo>
                  <a:lnTo>
                    <a:pt x="31726" y="17478"/>
                  </a:lnTo>
                  <a:lnTo>
                    <a:pt x="32254" y="17191"/>
                  </a:lnTo>
                  <a:lnTo>
                    <a:pt x="32752" y="17176"/>
                  </a:lnTo>
                  <a:close/>
                  <a:moveTo>
                    <a:pt x="10807" y="18564"/>
                  </a:moveTo>
                  <a:lnTo>
                    <a:pt x="10928" y="18579"/>
                  </a:lnTo>
                  <a:lnTo>
                    <a:pt x="11170" y="18670"/>
                  </a:lnTo>
                  <a:lnTo>
                    <a:pt x="11336" y="18836"/>
                  </a:lnTo>
                  <a:lnTo>
                    <a:pt x="11426" y="19078"/>
                  </a:lnTo>
                  <a:lnTo>
                    <a:pt x="11441" y="19213"/>
                  </a:lnTo>
                  <a:lnTo>
                    <a:pt x="11426" y="19334"/>
                  </a:lnTo>
                  <a:lnTo>
                    <a:pt x="11336" y="19576"/>
                  </a:lnTo>
                  <a:lnTo>
                    <a:pt x="11170" y="19742"/>
                  </a:lnTo>
                  <a:lnTo>
                    <a:pt x="10928" y="19832"/>
                  </a:lnTo>
                  <a:lnTo>
                    <a:pt x="10807" y="19847"/>
                  </a:lnTo>
                  <a:lnTo>
                    <a:pt x="10672" y="19832"/>
                  </a:lnTo>
                  <a:lnTo>
                    <a:pt x="10430" y="19742"/>
                  </a:lnTo>
                  <a:lnTo>
                    <a:pt x="10264" y="19576"/>
                  </a:lnTo>
                  <a:lnTo>
                    <a:pt x="10173" y="19334"/>
                  </a:lnTo>
                  <a:lnTo>
                    <a:pt x="10158" y="19213"/>
                  </a:lnTo>
                  <a:lnTo>
                    <a:pt x="10173" y="19078"/>
                  </a:lnTo>
                  <a:lnTo>
                    <a:pt x="10264" y="18836"/>
                  </a:lnTo>
                  <a:lnTo>
                    <a:pt x="10430" y="18670"/>
                  </a:lnTo>
                  <a:lnTo>
                    <a:pt x="10672" y="18579"/>
                  </a:lnTo>
                  <a:lnTo>
                    <a:pt x="10807" y="18564"/>
                  </a:lnTo>
                  <a:close/>
                  <a:moveTo>
                    <a:pt x="43151" y="17900"/>
                  </a:moveTo>
                  <a:lnTo>
                    <a:pt x="43000" y="18066"/>
                  </a:lnTo>
                  <a:lnTo>
                    <a:pt x="41989" y="18927"/>
                  </a:lnTo>
                  <a:lnTo>
                    <a:pt x="41068" y="19576"/>
                  </a:lnTo>
                  <a:lnTo>
                    <a:pt x="40570" y="19862"/>
                  </a:lnTo>
                  <a:lnTo>
                    <a:pt x="40464" y="19908"/>
                  </a:lnTo>
                  <a:lnTo>
                    <a:pt x="40253" y="19923"/>
                  </a:lnTo>
                  <a:lnTo>
                    <a:pt x="40057" y="19847"/>
                  </a:lnTo>
                  <a:lnTo>
                    <a:pt x="39876" y="19696"/>
                  </a:lnTo>
                  <a:lnTo>
                    <a:pt x="39816" y="19591"/>
                  </a:lnTo>
                  <a:lnTo>
                    <a:pt x="39770" y="19470"/>
                  </a:lnTo>
                  <a:lnTo>
                    <a:pt x="39740" y="19259"/>
                  </a:lnTo>
                  <a:lnTo>
                    <a:pt x="39800" y="19047"/>
                  </a:lnTo>
                  <a:lnTo>
                    <a:pt x="39936" y="18881"/>
                  </a:lnTo>
                  <a:lnTo>
                    <a:pt x="40042" y="18836"/>
                  </a:lnTo>
                  <a:lnTo>
                    <a:pt x="40570" y="18595"/>
                  </a:lnTo>
                  <a:lnTo>
                    <a:pt x="41642" y="18247"/>
                  </a:lnTo>
                  <a:lnTo>
                    <a:pt x="42940" y="17930"/>
                  </a:lnTo>
                  <a:lnTo>
                    <a:pt x="43151" y="17900"/>
                  </a:lnTo>
                  <a:close/>
                  <a:moveTo>
                    <a:pt x="4816" y="17553"/>
                  </a:moveTo>
                  <a:lnTo>
                    <a:pt x="5057" y="17629"/>
                  </a:lnTo>
                  <a:lnTo>
                    <a:pt x="6430" y="18232"/>
                  </a:lnTo>
                  <a:lnTo>
                    <a:pt x="7562" y="18851"/>
                  </a:lnTo>
                  <a:lnTo>
                    <a:pt x="8121" y="19228"/>
                  </a:lnTo>
                  <a:lnTo>
                    <a:pt x="8226" y="19304"/>
                  </a:lnTo>
                  <a:lnTo>
                    <a:pt x="8362" y="19530"/>
                  </a:lnTo>
                  <a:lnTo>
                    <a:pt x="8423" y="19772"/>
                  </a:lnTo>
                  <a:lnTo>
                    <a:pt x="8393" y="20013"/>
                  </a:lnTo>
                  <a:lnTo>
                    <a:pt x="8347" y="20134"/>
                  </a:lnTo>
                  <a:lnTo>
                    <a:pt x="8272" y="20240"/>
                  </a:lnTo>
                  <a:lnTo>
                    <a:pt x="8091" y="20375"/>
                  </a:lnTo>
                  <a:lnTo>
                    <a:pt x="7879" y="20406"/>
                  </a:lnTo>
                  <a:lnTo>
                    <a:pt x="7653" y="20345"/>
                  </a:lnTo>
                  <a:lnTo>
                    <a:pt x="7547" y="20285"/>
                  </a:lnTo>
                  <a:lnTo>
                    <a:pt x="7019" y="19862"/>
                  </a:lnTo>
                  <a:lnTo>
                    <a:pt x="6053" y="18942"/>
                  </a:lnTo>
                  <a:lnTo>
                    <a:pt x="4982" y="17749"/>
                  </a:lnTo>
                  <a:lnTo>
                    <a:pt x="4816" y="17553"/>
                  </a:lnTo>
                  <a:close/>
                  <a:moveTo>
                    <a:pt x="44555" y="18112"/>
                  </a:moveTo>
                  <a:lnTo>
                    <a:pt x="44736" y="18187"/>
                  </a:lnTo>
                  <a:lnTo>
                    <a:pt x="45777" y="18745"/>
                  </a:lnTo>
                  <a:lnTo>
                    <a:pt x="46607" y="19274"/>
                  </a:lnTo>
                  <a:lnTo>
                    <a:pt x="46985" y="19560"/>
                  </a:lnTo>
                  <a:lnTo>
                    <a:pt x="47105" y="19696"/>
                  </a:lnTo>
                  <a:lnTo>
                    <a:pt x="47211" y="20043"/>
                  </a:lnTo>
                  <a:lnTo>
                    <a:pt x="47181" y="20209"/>
                  </a:lnTo>
                  <a:lnTo>
                    <a:pt x="47105" y="20345"/>
                  </a:lnTo>
                  <a:lnTo>
                    <a:pt x="46909" y="20421"/>
                  </a:lnTo>
                  <a:lnTo>
                    <a:pt x="46773" y="20391"/>
                  </a:lnTo>
                  <a:lnTo>
                    <a:pt x="46698" y="20345"/>
                  </a:lnTo>
                  <a:lnTo>
                    <a:pt x="46320" y="20013"/>
                  </a:lnTo>
                  <a:lnTo>
                    <a:pt x="45566" y="19289"/>
                  </a:lnTo>
                  <a:lnTo>
                    <a:pt x="44690" y="18293"/>
                  </a:lnTo>
                  <a:lnTo>
                    <a:pt x="44555" y="18112"/>
                  </a:lnTo>
                  <a:close/>
                  <a:moveTo>
                    <a:pt x="30337" y="19153"/>
                  </a:moveTo>
                  <a:lnTo>
                    <a:pt x="30654" y="19183"/>
                  </a:lnTo>
                  <a:lnTo>
                    <a:pt x="30926" y="19334"/>
                  </a:lnTo>
                  <a:lnTo>
                    <a:pt x="31047" y="19455"/>
                  </a:lnTo>
                  <a:lnTo>
                    <a:pt x="31137" y="19591"/>
                  </a:lnTo>
                  <a:lnTo>
                    <a:pt x="31228" y="19893"/>
                  </a:lnTo>
                  <a:lnTo>
                    <a:pt x="31198" y="20209"/>
                  </a:lnTo>
                  <a:lnTo>
                    <a:pt x="31047" y="20496"/>
                  </a:lnTo>
                  <a:lnTo>
                    <a:pt x="30926" y="20602"/>
                  </a:lnTo>
                  <a:lnTo>
                    <a:pt x="30790" y="20708"/>
                  </a:lnTo>
                  <a:lnTo>
                    <a:pt x="30488" y="20798"/>
                  </a:lnTo>
                  <a:lnTo>
                    <a:pt x="30171" y="20768"/>
                  </a:lnTo>
                  <a:lnTo>
                    <a:pt x="29885" y="20617"/>
                  </a:lnTo>
                  <a:lnTo>
                    <a:pt x="29779" y="20496"/>
                  </a:lnTo>
                  <a:lnTo>
                    <a:pt x="29688" y="20345"/>
                  </a:lnTo>
                  <a:lnTo>
                    <a:pt x="29598" y="20043"/>
                  </a:lnTo>
                  <a:lnTo>
                    <a:pt x="29628" y="19726"/>
                  </a:lnTo>
                  <a:lnTo>
                    <a:pt x="29779" y="19455"/>
                  </a:lnTo>
                  <a:lnTo>
                    <a:pt x="29900" y="19334"/>
                  </a:lnTo>
                  <a:lnTo>
                    <a:pt x="30035" y="19244"/>
                  </a:lnTo>
                  <a:lnTo>
                    <a:pt x="30337" y="19153"/>
                  </a:lnTo>
                  <a:close/>
                  <a:moveTo>
                    <a:pt x="48192" y="20300"/>
                  </a:moveTo>
                  <a:lnTo>
                    <a:pt x="48373" y="20330"/>
                  </a:lnTo>
                  <a:lnTo>
                    <a:pt x="48615" y="20572"/>
                  </a:lnTo>
                  <a:lnTo>
                    <a:pt x="48645" y="20753"/>
                  </a:lnTo>
                  <a:lnTo>
                    <a:pt x="48615" y="20934"/>
                  </a:lnTo>
                  <a:lnTo>
                    <a:pt x="48373" y="21175"/>
                  </a:lnTo>
                  <a:lnTo>
                    <a:pt x="48192" y="21206"/>
                  </a:lnTo>
                  <a:lnTo>
                    <a:pt x="48011" y="21175"/>
                  </a:lnTo>
                  <a:lnTo>
                    <a:pt x="47769" y="20934"/>
                  </a:lnTo>
                  <a:lnTo>
                    <a:pt x="47739" y="20753"/>
                  </a:lnTo>
                  <a:lnTo>
                    <a:pt x="47739" y="20662"/>
                  </a:lnTo>
                  <a:lnTo>
                    <a:pt x="47815" y="20496"/>
                  </a:lnTo>
                  <a:lnTo>
                    <a:pt x="48011" y="20330"/>
                  </a:lnTo>
                  <a:lnTo>
                    <a:pt x="48192" y="20300"/>
                  </a:lnTo>
                  <a:close/>
                  <a:moveTo>
                    <a:pt x="27772" y="19017"/>
                  </a:moveTo>
                  <a:lnTo>
                    <a:pt x="28164" y="19032"/>
                  </a:lnTo>
                  <a:lnTo>
                    <a:pt x="28571" y="19093"/>
                  </a:lnTo>
                  <a:lnTo>
                    <a:pt x="29205" y="19349"/>
                  </a:lnTo>
                  <a:lnTo>
                    <a:pt x="29417" y="19530"/>
                  </a:lnTo>
                  <a:lnTo>
                    <a:pt x="29085" y="19530"/>
                  </a:lnTo>
                  <a:lnTo>
                    <a:pt x="28662" y="19606"/>
                  </a:lnTo>
                  <a:lnTo>
                    <a:pt x="28315" y="19757"/>
                  </a:lnTo>
                  <a:lnTo>
                    <a:pt x="28119" y="19968"/>
                  </a:lnTo>
                  <a:lnTo>
                    <a:pt x="28104" y="20119"/>
                  </a:lnTo>
                  <a:lnTo>
                    <a:pt x="28134" y="20240"/>
                  </a:lnTo>
                  <a:lnTo>
                    <a:pt x="28345" y="20436"/>
                  </a:lnTo>
                  <a:lnTo>
                    <a:pt x="28707" y="20541"/>
                  </a:lnTo>
                  <a:lnTo>
                    <a:pt x="29130" y="20587"/>
                  </a:lnTo>
                  <a:lnTo>
                    <a:pt x="29341" y="20572"/>
                  </a:lnTo>
                  <a:lnTo>
                    <a:pt x="29417" y="20557"/>
                  </a:lnTo>
                  <a:lnTo>
                    <a:pt x="29477" y="20541"/>
                  </a:lnTo>
                  <a:lnTo>
                    <a:pt x="29281" y="20753"/>
                  </a:lnTo>
                  <a:lnTo>
                    <a:pt x="28677" y="21085"/>
                  </a:lnTo>
                  <a:lnTo>
                    <a:pt x="28270" y="21175"/>
                  </a:lnTo>
                  <a:lnTo>
                    <a:pt x="27877" y="21221"/>
                  </a:lnTo>
                  <a:lnTo>
                    <a:pt x="27258" y="21145"/>
                  </a:lnTo>
                  <a:lnTo>
                    <a:pt x="26866" y="20858"/>
                  </a:lnTo>
                  <a:lnTo>
                    <a:pt x="26655" y="20436"/>
                  </a:lnTo>
                  <a:lnTo>
                    <a:pt x="26624" y="20194"/>
                  </a:lnTo>
                  <a:lnTo>
                    <a:pt x="26624" y="19923"/>
                  </a:lnTo>
                  <a:lnTo>
                    <a:pt x="26806" y="19485"/>
                  </a:lnTo>
                  <a:lnTo>
                    <a:pt x="27168" y="19168"/>
                  </a:lnTo>
                  <a:lnTo>
                    <a:pt x="27772" y="19017"/>
                  </a:lnTo>
                  <a:close/>
                  <a:moveTo>
                    <a:pt x="22248" y="19515"/>
                  </a:moveTo>
                  <a:lnTo>
                    <a:pt x="22731" y="19576"/>
                  </a:lnTo>
                  <a:lnTo>
                    <a:pt x="23908" y="19953"/>
                  </a:lnTo>
                  <a:lnTo>
                    <a:pt x="24346" y="20149"/>
                  </a:lnTo>
                  <a:lnTo>
                    <a:pt x="24451" y="20225"/>
                  </a:lnTo>
                  <a:lnTo>
                    <a:pt x="24602" y="20421"/>
                  </a:lnTo>
                  <a:lnTo>
                    <a:pt x="24647" y="20677"/>
                  </a:lnTo>
                  <a:lnTo>
                    <a:pt x="24617" y="20934"/>
                  </a:lnTo>
                  <a:lnTo>
                    <a:pt x="24557" y="21055"/>
                  </a:lnTo>
                  <a:lnTo>
                    <a:pt x="24481" y="21175"/>
                  </a:lnTo>
                  <a:lnTo>
                    <a:pt x="24270" y="21341"/>
                  </a:lnTo>
                  <a:lnTo>
                    <a:pt x="24013" y="21417"/>
                  </a:lnTo>
                  <a:lnTo>
                    <a:pt x="23757" y="21387"/>
                  </a:lnTo>
                  <a:lnTo>
                    <a:pt x="23651" y="21341"/>
                  </a:lnTo>
                  <a:lnTo>
                    <a:pt x="23259" y="21070"/>
                  </a:lnTo>
                  <a:lnTo>
                    <a:pt x="22338" y="20240"/>
                  </a:lnTo>
                  <a:lnTo>
                    <a:pt x="22036" y="19862"/>
                  </a:lnTo>
                  <a:lnTo>
                    <a:pt x="21961" y="19666"/>
                  </a:lnTo>
                  <a:lnTo>
                    <a:pt x="21991" y="19606"/>
                  </a:lnTo>
                  <a:lnTo>
                    <a:pt x="22036" y="19545"/>
                  </a:lnTo>
                  <a:lnTo>
                    <a:pt x="22248" y="19515"/>
                  </a:lnTo>
                  <a:close/>
                  <a:moveTo>
                    <a:pt x="3669" y="17900"/>
                  </a:moveTo>
                  <a:lnTo>
                    <a:pt x="3623" y="18157"/>
                  </a:lnTo>
                  <a:lnTo>
                    <a:pt x="3246" y="19591"/>
                  </a:lnTo>
                  <a:lnTo>
                    <a:pt x="2869" y="20708"/>
                  </a:lnTo>
                  <a:lnTo>
                    <a:pt x="2657" y="21221"/>
                  </a:lnTo>
                  <a:lnTo>
                    <a:pt x="2597" y="21296"/>
                  </a:lnTo>
                  <a:lnTo>
                    <a:pt x="2461" y="21402"/>
                  </a:lnTo>
                  <a:lnTo>
                    <a:pt x="2310" y="21432"/>
                  </a:lnTo>
                  <a:lnTo>
                    <a:pt x="2174" y="21372"/>
                  </a:lnTo>
                  <a:lnTo>
                    <a:pt x="2099" y="21326"/>
                  </a:lnTo>
                  <a:lnTo>
                    <a:pt x="1978" y="21175"/>
                  </a:lnTo>
                  <a:lnTo>
                    <a:pt x="1903" y="20768"/>
                  </a:lnTo>
                  <a:lnTo>
                    <a:pt x="1978" y="20587"/>
                  </a:lnTo>
                  <a:lnTo>
                    <a:pt x="2205" y="20089"/>
                  </a:lnTo>
                  <a:lnTo>
                    <a:pt x="2763" y="19153"/>
                  </a:lnTo>
                  <a:lnTo>
                    <a:pt x="3533" y="18081"/>
                  </a:lnTo>
                  <a:lnTo>
                    <a:pt x="3669" y="17900"/>
                  </a:lnTo>
                  <a:close/>
                  <a:moveTo>
                    <a:pt x="43483" y="18308"/>
                  </a:moveTo>
                  <a:lnTo>
                    <a:pt x="43423" y="18534"/>
                  </a:lnTo>
                  <a:lnTo>
                    <a:pt x="43060" y="19923"/>
                  </a:lnTo>
                  <a:lnTo>
                    <a:pt x="42668" y="21040"/>
                  </a:lnTo>
                  <a:lnTo>
                    <a:pt x="42427" y="21583"/>
                  </a:lnTo>
                  <a:lnTo>
                    <a:pt x="42366" y="21689"/>
                  </a:lnTo>
                  <a:lnTo>
                    <a:pt x="42200" y="21824"/>
                  </a:lnTo>
                  <a:lnTo>
                    <a:pt x="42019" y="21885"/>
                  </a:lnTo>
                  <a:lnTo>
                    <a:pt x="41823" y="21839"/>
                  </a:lnTo>
                  <a:lnTo>
                    <a:pt x="41717" y="21794"/>
                  </a:lnTo>
                  <a:lnTo>
                    <a:pt x="41627" y="21719"/>
                  </a:lnTo>
                  <a:lnTo>
                    <a:pt x="41506" y="21538"/>
                  </a:lnTo>
                  <a:lnTo>
                    <a:pt x="41461" y="21311"/>
                  </a:lnTo>
                  <a:lnTo>
                    <a:pt x="41491" y="21085"/>
                  </a:lnTo>
                  <a:lnTo>
                    <a:pt x="41536" y="20979"/>
                  </a:lnTo>
                  <a:lnTo>
                    <a:pt x="41823" y="20451"/>
                  </a:lnTo>
                  <a:lnTo>
                    <a:pt x="42472" y="19485"/>
                  </a:lnTo>
                  <a:lnTo>
                    <a:pt x="43332" y="18459"/>
                  </a:lnTo>
                  <a:lnTo>
                    <a:pt x="43483" y="18308"/>
                  </a:lnTo>
                  <a:close/>
                  <a:moveTo>
                    <a:pt x="44283" y="18413"/>
                  </a:moveTo>
                  <a:lnTo>
                    <a:pt x="44434" y="18595"/>
                  </a:lnTo>
                  <a:lnTo>
                    <a:pt x="45249" y="19711"/>
                  </a:lnTo>
                  <a:lnTo>
                    <a:pt x="45868" y="20662"/>
                  </a:lnTo>
                  <a:lnTo>
                    <a:pt x="46139" y="21175"/>
                  </a:lnTo>
                  <a:lnTo>
                    <a:pt x="46215" y="21356"/>
                  </a:lnTo>
                  <a:lnTo>
                    <a:pt x="46170" y="21734"/>
                  </a:lnTo>
                  <a:lnTo>
                    <a:pt x="46049" y="21870"/>
                  </a:lnTo>
                  <a:lnTo>
                    <a:pt x="45973" y="21915"/>
                  </a:lnTo>
                  <a:lnTo>
                    <a:pt x="45822" y="21930"/>
                  </a:lnTo>
                  <a:lnTo>
                    <a:pt x="45671" y="21885"/>
                  </a:lnTo>
                  <a:lnTo>
                    <a:pt x="45536" y="21749"/>
                  </a:lnTo>
                  <a:lnTo>
                    <a:pt x="45490" y="21658"/>
                  </a:lnTo>
                  <a:lnTo>
                    <a:pt x="45234" y="21130"/>
                  </a:lnTo>
                  <a:lnTo>
                    <a:pt x="44796" y="20013"/>
                  </a:lnTo>
                  <a:lnTo>
                    <a:pt x="44343" y="18640"/>
                  </a:lnTo>
                  <a:lnTo>
                    <a:pt x="44283" y="18413"/>
                  </a:lnTo>
                  <a:close/>
                  <a:moveTo>
                    <a:pt x="4499" y="17930"/>
                  </a:moveTo>
                  <a:lnTo>
                    <a:pt x="4665" y="18127"/>
                  </a:lnTo>
                  <a:lnTo>
                    <a:pt x="5570" y="19455"/>
                  </a:lnTo>
                  <a:lnTo>
                    <a:pt x="6264" y="20617"/>
                  </a:lnTo>
                  <a:lnTo>
                    <a:pt x="6581" y="21251"/>
                  </a:lnTo>
                  <a:lnTo>
                    <a:pt x="6627" y="21372"/>
                  </a:lnTo>
                  <a:lnTo>
                    <a:pt x="6642" y="21613"/>
                  </a:lnTo>
                  <a:lnTo>
                    <a:pt x="6596" y="21824"/>
                  </a:lnTo>
                  <a:lnTo>
                    <a:pt x="6476" y="22005"/>
                  </a:lnTo>
                  <a:lnTo>
                    <a:pt x="6385" y="22051"/>
                  </a:lnTo>
                  <a:lnTo>
                    <a:pt x="6295" y="22096"/>
                  </a:lnTo>
                  <a:lnTo>
                    <a:pt x="6098" y="22081"/>
                  </a:lnTo>
                  <a:lnTo>
                    <a:pt x="5902" y="21990"/>
                  </a:lnTo>
                  <a:lnTo>
                    <a:pt x="5736" y="21824"/>
                  </a:lnTo>
                  <a:lnTo>
                    <a:pt x="5691" y="21719"/>
                  </a:lnTo>
                  <a:lnTo>
                    <a:pt x="5419" y="21085"/>
                  </a:lnTo>
                  <a:lnTo>
                    <a:pt x="4966" y="19802"/>
                  </a:lnTo>
                  <a:lnTo>
                    <a:pt x="4559" y="18187"/>
                  </a:lnTo>
                  <a:lnTo>
                    <a:pt x="4499" y="17930"/>
                  </a:lnTo>
                  <a:close/>
                  <a:moveTo>
                    <a:pt x="4061" y="18051"/>
                  </a:moveTo>
                  <a:lnTo>
                    <a:pt x="4121" y="18323"/>
                  </a:lnTo>
                  <a:lnTo>
                    <a:pt x="4378" y="19923"/>
                  </a:lnTo>
                  <a:lnTo>
                    <a:pt x="4499" y="21251"/>
                  </a:lnTo>
                  <a:lnTo>
                    <a:pt x="4514" y="21900"/>
                  </a:lnTo>
                  <a:lnTo>
                    <a:pt x="4514" y="22021"/>
                  </a:lnTo>
                  <a:lnTo>
                    <a:pt x="4438" y="22217"/>
                  </a:lnTo>
                  <a:lnTo>
                    <a:pt x="4317" y="22338"/>
                  </a:lnTo>
                  <a:lnTo>
                    <a:pt x="4151" y="22398"/>
                  </a:lnTo>
                  <a:lnTo>
                    <a:pt x="4061" y="22398"/>
                  </a:lnTo>
                  <a:lnTo>
                    <a:pt x="3970" y="22368"/>
                  </a:lnTo>
                  <a:lnTo>
                    <a:pt x="3819" y="22247"/>
                  </a:lnTo>
                  <a:lnTo>
                    <a:pt x="3653" y="21975"/>
                  </a:lnTo>
                  <a:lnTo>
                    <a:pt x="3623" y="21749"/>
                  </a:lnTo>
                  <a:lnTo>
                    <a:pt x="3638" y="21115"/>
                  </a:lnTo>
                  <a:lnTo>
                    <a:pt x="3759" y="19832"/>
                  </a:lnTo>
                  <a:lnTo>
                    <a:pt x="4016" y="18308"/>
                  </a:lnTo>
                  <a:lnTo>
                    <a:pt x="4061" y="18051"/>
                  </a:lnTo>
                  <a:close/>
                  <a:moveTo>
                    <a:pt x="31771" y="20013"/>
                  </a:moveTo>
                  <a:lnTo>
                    <a:pt x="32450" y="20104"/>
                  </a:lnTo>
                  <a:lnTo>
                    <a:pt x="32843" y="20255"/>
                  </a:lnTo>
                  <a:lnTo>
                    <a:pt x="33190" y="20451"/>
                  </a:lnTo>
                  <a:lnTo>
                    <a:pt x="33628" y="20874"/>
                  </a:lnTo>
                  <a:lnTo>
                    <a:pt x="33794" y="21326"/>
                  </a:lnTo>
                  <a:lnTo>
                    <a:pt x="33718" y="21794"/>
                  </a:lnTo>
                  <a:lnTo>
                    <a:pt x="33597" y="22021"/>
                  </a:lnTo>
                  <a:lnTo>
                    <a:pt x="33431" y="22217"/>
                  </a:lnTo>
                  <a:lnTo>
                    <a:pt x="33039" y="22473"/>
                  </a:lnTo>
                  <a:lnTo>
                    <a:pt x="32556" y="22504"/>
                  </a:lnTo>
                  <a:lnTo>
                    <a:pt x="31982" y="22277"/>
                  </a:lnTo>
                  <a:lnTo>
                    <a:pt x="31665" y="22036"/>
                  </a:lnTo>
                  <a:lnTo>
                    <a:pt x="31364" y="21749"/>
                  </a:lnTo>
                  <a:lnTo>
                    <a:pt x="31001" y="21160"/>
                  </a:lnTo>
                  <a:lnTo>
                    <a:pt x="30926" y="20889"/>
                  </a:lnTo>
                  <a:lnTo>
                    <a:pt x="30986" y="20964"/>
                  </a:lnTo>
                  <a:lnTo>
                    <a:pt x="31047" y="20994"/>
                  </a:lnTo>
                  <a:lnTo>
                    <a:pt x="31213" y="21115"/>
                  </a:lnTo>
                  <a:lnTo>
                    <a:pt x="31590" y="21296"/>
                  </a:lnTo>
                  <a:lnTo>
                    <a:pt x="31952" y="21387"/>
                  </a:lnTo>
                  <a:lnTo>
                    <a:pt x="32254" y="21326"/>
                  </a:lnTo>
                  <a:lnTo>
                    <a:pt x="32345" y="21221"/>
                  </a:lnTo>
                  <a:lnTo>
                    <a:pt x="32405" y="21100"/>
                  </a:lnTo>
                  <a:lnTo>
                    <a:pt x="32330" y="20813"/>
                  </a:lnTo>
                  <a:lnTo>
                    <a:pt x="32103" y="20511"/>
                  </a:lnTo>
                  <a:lnTo>
                    <a:pt x="31786" y="20240"/>
                  </a:lnTo>
                  <a:lnTo>
                    <a:pt x="31605" y="20134"/>
                  </a:lnTo>
                  <a:lnTo>
                    <a:pt x="31499" y="20074"/>
                  </a:lnTo>
                  <a:lnTo>
                    <a:pt x="31771" y="20013"/>
                  </a:lnTo>
                  <a:close/>
                  <a:moveTo>
                    <a:pt x="43875" y="18489"/>
                  </a:moveTo>
                  <a:lnTo>
                    <a:pt x="43936" y="18730"/>
                  </a:lnTo>
                  <a:lnTo>
                    <a:pt x="44253" y="20164"/>
                  </a:lnTo>
                  <a:lnTo>
                    <a:pt x="44434" y="21372"/>
                  </a:lnTo>
                  <a:lnTo>
                    <a:pt x="44479" y="21975"/>
                  </a:lnTo>
                  <a:lnTo>
                    <a:pt x="44479" y="22096"/>
                  </a:lnTo>
                  <a:lnTo>
                    <a:pt x="44419" y="22292"/>
                  </a:lnTo>
                  <a:lnTo>
                    <a:pt x="44313" y="22443"/>
                  </a:lnTo>
                  <a:lnTo>
                    <a:pt x="44147" y="22534"/>
                  </a:lnTo>
                  <a:lnTo>
                    <a:pt x="44057" y="22549"/>
                  </a:lnTo>
                  <a:lnTo>
                    <a:pt x="43966" y="22534"/>
                  </a:lnTo>
                  <a:lnTo>
                    <a:pt x="43800" y="22458"/>
                  </a:lnTo>
                  <a:lnTo>
                    <a:pt x="43664" y="22307"/>
                  </a:lnTo>
                  <a:lnTo>
                    <a:pt x="43589" y="22096"/>
                  </a:lnTo>
                  <a:lnTo>
                    <a:pt x="43574" y="21975"/>
                  </a:lnTo>
                  <a:lnTo>
                    <a:pt x="43559" y="21356"/>
                  </a:lnTo>
                  <a:lnTo>
                    <a:pt x="43634" y="20134"/>
                  </a:lnTo>
                  <a:lnTo>
                    <a:pt x="43830" y="18715"/>
                  </a:lnTo>
                  <a:lnTo>
                    <a:pt x="43875" y="18489"/>
                  </a:lnTo>
                  <a:close/>
                  <a:moveTo>
                    <a:pt x="29688" y="20768"/>
                  </a:moveTo>
                  <a:lnTo>
                    <a:pt x="29658" y="20828"/>
                  </a:lnTo>
                  <a:lnTo>
                    <a:pt x="29628" y="20904"/>
                  </a:lnTo>
                  <a:lnTo>
                    <a:pt x="29568" y="21100"/>
                  </a:lnTo>
                  <a:lnTo>
                    <a:pt x="29507" y="21523"/>
                  </a:lnTo>
                  <a:lnTo>
                    <a:pt x="29537" y="21885"/>
                  </a:lnTo>
                  <a:lnTo>
                    <a:pt x="29688" y="22156"/>
                  </a:lnTo>
                  <a:lnTo>
                    <a:pt x="29824" y="22202"/>
                  </a:lnTo>
                  <a:lnTo>
                    <a:pt x="29960" y="22217"/>
                  </a:lnTo>
                  <a:lnTo>
                    <a:pt x="30217" y="22066"/>
                  </a:lnTo>
                  <a:lnTo>
                    <a:pt x="30428" y="21764"/>
                  </a:lnTo>
                  <a:lnTo>
                    <a:pt x="30579" y="21372"/>
                  </a:lnTo>
                  <a:lnTo>
                    <a:pt x="30624" y="21160"/>
                  </a:lnTo>
                  <a:lnTo>
                    <a:pt x="30639" y="21100"/>
                  </a:lnTo>
                  <a:lnTo>
                    <a:pt x="30654" y="21040"/>
                  </a:lnTo>
                  <a:lnTo>
                    <a:pt x="30790" y="21281"/>
                  </a:lnTo>
                  <a:lnTo>
                    <a:pt x="30911" y="21960"/>
                  </a:lnTo>
                  <a:lnTo>
                    <a:pt x="30881" y="22383"/>
                  </a:lnTo>
                  <a:lnTo>
                    <a:pt x="30805" y="22760"/>
                  </a:lnTo>
                  <a:lnTo>
                    <a:pt x="30534" y="23319"/>
                  </a:lnTo>
                  <a:lnTo>
                    <a:pt x="30156" y="23620"/>
                  </a:lnTo>
                  <a:lnTo>
                    <a:pt x="29688" y="23696"/>
                  </a:lnTo>
                  <a:lnTo>
                    <a:pt x="29447" y="23635"/>
                  </a:lnTo>
                  <a:lnTo>
                    <a:pt x="29190" y="23560"/>
                  </a:lnTo>
                  <a:lnTo>
                    <a:pt x="28828" y="23258"/>
                  </a:lnTo>
                  <a:lnTo>
                    <a:pt x="28647" y="22805"/>
                  </a:lnTo>
                  <a:lnTo>
                    <a:pt x="28692" y="22202"/>
                  </a:lnTo>
                  <a:lnTo>
                    <a:pt x="28813" y="21824"/>
                  </a:lnTo>
                  <a:lnTo>
                    <a:pt x="28994" y="21447"/>
                  </a:lnTo>
                  <a:lnTo>
                    <a:pt x="29447" y="20919"/>
                  </a:lnTo>
                  <a:lnTo>
                    <a:pt x="29688" y="20768"/>
                  </a:lnTo>
                  <a:close/>
                  <a:moveTo>
                    <a:pt x="47543" y="22005"/>
                  </a:moveTo>
                  <a:lnTo>
                    <a:pt x="47920" y="22141"/>
                  </a:lnTo>
                  <a:lnTo>
                    <a:pt x="48056" y="22277"/>
                  </a:lnTo>
                  <a:lnTo>
                    <a:pt x="48162" y="22398"/>
                  </a:lnTo>
                  <a:lnTo>
                    <a:pt x="48283" y="22670"/>
                  </a:lnTo>
                  <a:lnTo>
                    <a:pt x="48328" y="22971"/>
                  </a:lnTo>
                  <a:lnTo>
                    <a:pt x="48298" y="23273"/>
                  </a:lnTo>
                  <a:lnTo>
                    <a:pt x="48252" y="23409"/>
                  </a:lnTo>
                  <a:lnTo>
                    <a:pt x="48132" y="23681"/>
                  </a:lnTo>
                  <a:lnTo>
                    <a:pt x="47709" y="24134"/>
                  </a:lnTo>
                  <a:lnTo>
                    <a:pt x="47452" y="24300"/>
                  </a:lnTo>
                  <a:lnTo>
                    <a:pt x="47181" y="24435"/>
                  </a:lnTo>
                  <a:lnTo>
                    <a:pt x="46607" y="24601"/>
                  </a:lnTo>
                  <a:lnTo>
                    <a:pt x="46305" y="24662"/>
                  </a:lnTo>
                  <a:lnTo>
                    <a:pt x="45868" y="24722"/>
                  </a:lnTo>
                  <a:lnTo>
                    <a:pt x="44977" y="24737"/>
                  </a:lnTo>
                  <a:lnTo>
                    <a:pt x="44102" y="24647"/>
                  </a:lnTo>
                  <a:lnTo>
                    <a:pt x="43242" y="24450"/>
                  </a:lnTo>
                  <a:lnTo>
                    <a:pt x="42396" y="24149"/>
                  </a:lnTo>
                  <a:lnTo>
                    <a:pt x="41612" y="23756"/>
                  </a:lnTo>
                  <a:lnTo>
                    <a:pt x="40872" y="23273"/>
                  </a:lnTo>
                  <a:lnTo>
                    <a:pt x="40193" y="22700"/>
                  </a:lnTo>
                  <a:lnTo>
                    <a:pt x="39891" y="22383"/>
                  </a:lnTo>
                  <a:lnTo>
                    <a:pt x="40253" y="22639"/>
                  </a:lnTo>
                  <a:lnTo>
                    <a:pt x="41038" y="23077"/>
                  </a:lnTo>
                  <a:lnTo>
                    <a:pt x="41883" y="23439"/>
                  </a:lnTo>
                  <a:lnTo>
                    <a:pt x="42774" y="23696"/>
                  </a:lnTo>
                  <a:lnTo>
                    <a:pt x="43694" y="23877"/>
                  </a:lnTo>
                  <a:lnTo>
                    <a:pt x="44630" y="23952"/>
                  </a:lnTo>
                  <a:lnTo>
                    <a:pt x="45551" y="23952"/>
                  </a:lnTo>
                  <a:lnTo>
                    <a:pt x="46456" y="23847"/>
                  </a:lnTo>
                  <a:lnTo>
                    <a:pt x="46894" y="23756"/>
                  </a:lnTo>
                  <a:lnTo>
                    <a:pt x="46728" y="23635"/>
                  </a:lnTo>
                  <a:lnTo>
                    <a:pt x="46502" y="23288"/>
                  </a:lnTo>
                  <a:lnTo>
                    <a:pt x="46426" y="22896"/>
                  </a:lnTo>
                  <a:lnTo>
                    <a:pt x="46517" y="22504"/>
                  </a:lnTo>
                  <a:lnTo>
                    <a:pt x="46622" y="22338"/>
                  </a:lnTo>
                  <a:lnTo>
                    <a:pt x="46773" y="22187"/>
                  </a:lnTo>
                  <a:lnTo>
                    <a:pt x="47135" y="22021"/>
                  </a:lnTo>
                  <a:lnTo>
                    <a:pt x="47543" y="22005"/>
                  </a:lnTo>
                  <a:close/>
                  <a:moveTo>
                    <a:pt x="9434" y="21492"/>
                  </a:moveTo>
                  <a:lnTo>
                    <a:pt x="9057" y="22126"/>
                  </a:lnTo>
                  <a:lnTo>
                    <a:pt x="8332" y="23092"/>
                  </a:lnTo>
                  <a:lnTo>
                    <a:pt x="7804" y="23666"/>
                  </a:lnTo>
                  <a:lnTo>
                    <a:pt x="7517" y="23907"/>
                  </a:lnTo>
                  <a:lnTo>
                    <a:pt x="7230" y="24118"/>
                  </a:lnTo>
                  <a:lnTo>
                    <a:pt x="6596" y="24481"/>
                  </a:lnTo>
                  <a:lnTo>
                    <a:pt x="5902" y="24722"/>
                  </a:lnTo>
                  <a:lnTo>
                    <a:pt x="5193" y="24828"/>
                  </a:lnTo>
                  <a:lnTo>
                    <a:pt x="4816" y="24813"/>
                  </a:lnTo>
                  <a:lnTo>
                    <a:pt x="4453" y="24767"/>
                  </a:lnTo>
                  <a:lnTo>
                    <a:pt x="3744" y="24496"/>
                  </a:lnTo>
                  <a:lnTo>
                    <a:pt x="3125" y="24058"/>
                  </a:lnTo>
                  <a:lnTo>
                    <a:pt x="2657" y="23485"/>
                  </a:lnTo>
                  <a:lnTo>
                    <a:pt x="2521" y="23153"/>
                  </a:lnTo>
                  <a:lnTo>
                    <a:pt x="2521" y="23153"/>
                  </a:lnTo>
                  <a:lnTo>
                    <a:pt x="2974" y="23303"/>
                  </a:lnTo>
                  <a:lnTo>
                    <a:pt x="3895" y="23500"/>
                  </a:lnTo>
                  <a:lnTo>
                    <a:pt x="4831" y="23560"/>
                  </a:lnTo>
                  <a:lnTo>
                    <a:pt x="5766" y="23485"/>
                  </a:lnTo>
                  <a:lnTo>
                    <a:pt x="6234" y="23394"/>
                  </a:lnTo>
                  <a:lnTo>
                    <a:pt x="6687" y="23273"/>
                  </a:lnTo>
                  <a:lnTo>
                    <a:pt x="7562" y="22911"/>
                  </a:lnTo>
                  <a:lnTo>
                    <a:pt x="8377" y="22428"/>
                  </a:lnTo>
                  <a:lnTo>
                    <a:pt x="9117" y="21839"/>
                  </a:lnTo>
                  <a:lnTo>
                    <a:pt x="9434" y="21492"/>
                  </a:lnTo>
                  <a:close/>
                  <a:moveTo>
                    <a:pt x="16860" y="19772"/>
                  </a:moveTo>
                  <a:lnTo>
                    <a:pt x="17976" y="19953"/>
                  </a:lnTo>
                  <a:lnTo>
                    <a:pt x="18505" y="20149"/>
                  </a:lnTo>
                  <a:lnTo>
                    <a:pt x="19018" y="20391"/>
                  </a:lnTo>
                  <a:lnTo>
                    <a:pt x="19923" y="21055"/>
                  </a:lnTo>
                  <a:lnTo>
                    <a:pt x="20663" y="21900"/>
                  </a:lnTo>
                  <a:lnTo>
                    <a:pt x="21176" y="22896"/>
                  </a:lnTo>
                  <a:lnTo>
                    <a:pt x="21342" y="23424"/>
                  </a:lnTo>
                  <a:lnTo>
                    <a:pt x="20240" y="24586"/>
                  </a:lnTo>
                  <a:lnTo>
                    <a:pt x="19123" y="25733"/>
                  </a:lnTo>
                  <a:lnTo>
                    <a:pt x="19486" y="25190"/>
                  </a:lnTo>
                  <a:lnTo>
                    <a:pt x="20059" y="23983"/>
                  </a:lnTo>
                  <a:lnTo>
                    <a:pt x="20240" y="23334"/>
                  </a:lnTo>
                  <a:lnTo>
                    <a:pt x="19954" y="23801"/>
                  </a:lnTo>
                  <a:lnTo>
                    <a:pt x="19350" y="24692"/>
                  </a:lnTo>
                  <a:lnTo>
                    <a:pt x="18686" y="25537"/>
                  </a:lnTo>
                  <a:lnTo>
                    <a:pt x="17976" y="26322"/>
                  </a:lnTo>
                  <a:lnTo>
                    <a:pt x="17599" y="26699"/>
                  </a:lnTo>
                  <a:lnTo>
                    <a:pt x="18007" y="25839"/>
                  </a:lnTo>
                  <a:lnTo>
                    <a:pt x="18671" y="24043"/>
                  </a:lnTo>
                  <a:lnTo>
                    <a:pt x="18912" y="23107"/>
                  </a:lnTo>
                  <a:lnTo>
                    <a:pt x="18248" y="24058"/>
                  </a:lnTo>
                  <a:lnTo>
                    <a:pt x="16739" y="25809"/>
                  </a:lnTo>
                  <a:lnTo>
                    <a:pt x="15909" y="26624"/>
                  </a:lnTo>
                  <a:lnTo>
                    <a:pt x="16437" y="25598"/>
                  </a:lnTo>
                  <a:lnTo>
                    <a:pt x="17342" y="23485"/>
                  </a:lnTo>
                  <a:lnTo>
                    <a:pt x="17720" y="22398"/>
                  </a:lnTo>
                  <a:lnTo>
                    <a:pt x="17720" y="22398"/>
                  </a:lnTo>
                  <a:lnTo>
                    <a:pt x="17493" y="22836"/>
                  </a:lnTo>
                  <a:lnTo>
                    <a:pt x="16980" y="23666"/>
                  </a:lnTo>
                  <a:lnTo>
                    <a:pt x="16392" y="24450"/>
                  </a:lnTo>
                  <a:lnTo>
                    <a:pt x="15758" y="25175"/>
                  </a:lnTo>
                  <a:lnTo>
                    <a:pt x="15411" y="25522"/>
                  </a:lnTo>
                  <a:lnTo>
                    <a:pt x="15652" y="25039"/>
                  </a:lnTo>
                  <a:lnTo>
                    <a:pt x="16075" y="24028"/>
                  </a:lnTo>
                  <a:lnTo>
                    <a:pt x="16422" y="23002"/>
                  </a:lnTo>
                  <a:lnTo>
                    <a:pt x="16694" y="21930"/>
                  </a:lnTo>
                  <a:lnTo>
                    <a:pt x="16784" y="21402"/>
                  </a:lnTo>
                  <a:lnTo>
                    <a:pt x="16271" y="22307"/>
                  </a:lnTo>
                  <a:lnTo>
                    <a:pt x="15109" y="24028"/>
                  </a:lnTo>
                  <a:lnTo>
                    <a:pt x="14460" y="24843"/>
                  </a:lnTo>
                  <a:lnTo>
                    <a:pt x="15094" y="23047"/>
                  </a:lnTo>
                  <a:lnTo>
                    <a:pt x="15728" y="21266"/>
                  </a:lnTo>
                  <a:lnTo>
                    <a:pt x="14550" y="23137"/>
                  </a:lnTo>
                  <a:lnTo>
                    <a:pt x="13373" y="24994"/>
                  </a:lnTo>
                  <a:lnTo>
                    <a:pt x="14007" y="23002"/>
                  </a:lnTo>
                  <a:lnTo>
                    <a:pt x="14656" y="20994"/>
                  </a:lnTo>
                  <a:lnTo>
                    <a:pt x="14354" y="21356"/>
                  </a:lnTo>
                  <a:lnTo>
                    <a:pt x="13811" y="22126"/>
                  </a:lnTo>
                  <a:lnTo>
                    <a:pt x="13328" y="22926"/>
                  </a:lnTo>
                  <a:lnTo>
                    <a:pt x="12920" y="23756"/>
                  </a:lnTo>
                  <a:lnTo>
                    <a:pt x="12739" y="24179"/>
                  </a:lnTo>
                  <a:lnTo>
                    <a:pt x="12754" y="23666"/>
                  </a:lnTo>
                  <a:lnTo>
                    <a:pt x="12890" y="22579"/>
                  </a:lnTo>
                  <a:lnTo>
                    <a:pt x="13101" y="21794"/>
                  </a:lnTo>
                  <a:lnTo>
                    <a:pt x="13313" y="21326"/>
                  </a:lnTo>
                  <a:lnTo>
                    <a:pt x="13584" y="20919"/>
                  </a:lnTo>
                  <a:lnTo>
                    <a:pt x="13947" y="20572"/>
                  </a:lnTo>
                  <a:lnTo>
                    <a:pt x="14158" y="20436"/>
                  </a:lnTo>
                  <a:lnTo>
                    <a:pt x="14656" y="20164"/>
                  </a:lnTo>
                  <a:lnTo>
                    <a:pt x="15743" y="19847"/>
                  </a:lnTo>
                  <a:lnTo>
                    <a:pt x="16860" y="19772"/>
                  </a:lnTo>
                  <a:close/>
                  <a:moveTo>
                    <a:pt x="9192" y="23394"/>
                  </a:moveTo>
                  <a:lnTo>
                    <a:pt x="8996" y="24013"/>
                  </a:lnTo>
                  <a:lnTo>
                    <a:pt x="8604" y="24964"/>
                  </a:lnTo>
                  <a:lnTo>
                    <a:pt x="8272" y="25552"/>
                  </a:lnTo>
                  <a:lnTo>
                    <a:pt x="8091" y="25809"/>
                  </a:lnTo>
                  <a:lnTo>
                    <a:pt x="7879" y="26050"/>
                  </a:lnTo>
                  <a:lnTo>
                    <a:pt x="7396" y="26473"/>
                  </a:lnTo>
                  <a:lnTo>
                    <a:pt x="6868" y="26790"/>
                  </a:lnTo>
                  <a:lnTo>
                    <a:pt x="6280" y="27001"/>
                  </a:lnTo>
                  <a:lnTo>
                    <a:pt x="5978" y="27031"/>
                  </a:lnTo>
                  <a:lnTo>
                    <a:pt x="5570" y="27031"/>
                  </a:lnTo>
                  <a:lnTo>
                    <a:pt x="4785" y="26820"/>
                  </a:lnTo>
                  <a:lnTo>
                    <a:pt x="4106" y="26382"/>
                  </a:lnTo>
                  <a:lnTo>
                    <a:pt x="3578" y="25764"/>
                  </a:lnTo>
                  <a:lnTo>
                    <a:pt x="3427" y="25386"/>
                  </a:lnTo>
                  <a:lnTo>
                    <a:pt x="3744" y="25598"/>
                  </a:lnTo>
                  <a:lnTo>
                    <a:pt x="4468" y="25869"/>
                  </a:lnTo>
                  <a:lnTo>
                    <a:pt x="5223" y="25975"/>
                  </a:lnTo>
                  <a:lnTo>
                    <a:pt x="5993" y="25914"/>
                  </a:lnTo>
                  <a:lnTo>
                    <a:pt x="6370" y="25809"/>
                  </a:lnTo>
                  <a:lnTo>
                    <a:pt x="6808" y="25643"/>
                  </a:lnTo>
                  <a:lnTo>
                    <a:pt x="7608" y="25160"/>
                  </a:lnTo>
                  <a:lnTo>
                    <a:pt x="8302" y="24526"/>
                  </a:lnTo>
                  <a:lnTo>
                    <a:pt x="8921" y="23786"/>
                  </a:lnTo>
                  <a:lnTo>
                    <a:pt x="9192" y="23394"/>
                  </a:lnTo>
                  <a:close/>
                  <a:moveTo>
                    <a:pt x="8815" y="25884"/>
                  </a:moveTo>
                  <a:lnTo>
                    <a:pt x="8770" y="26231"/>
                  </a:lnTo>
                  <a:lnTo>
                    <a:pt x="8604" y="26941"/>
                  </a:lnTo>
                  <a:lnTo>
                    <a:pt x="8332" y="27590"/>
                  </a:lnTo>
                  <a:lnTo>
                    <a:pt x="7940" y="28133"/>
                  </a:lnTo>
                  <a:lnTo>
                    <a:pt x="7668" y="28329"/>
                  </a:lnTo>
                  <a:lnTo>
                    <a:pt x="7487" y="28450"/>
                  </a:lnTo>
                  <a:lnTo>
                    <a:pt x="7095" y="28601"/>
                  </a:lnTo>
                  <a:lnTo>
                    <a:pt x="6687" y="28676"/>
                  </a:lnTo>
                  <a:lnTo>
                    <a:pt x="6264" y="28661"/>
                  </a:lnTo>
                  <a:lnTo>
                    <a:pt x="6068" y="28616"/>
                  </a:lnTo>
                  <a:lnTo>
                    <a:pt x="5857" y="28556"/>
                  </a:lnTo>
                  <a:lnTo>
                    <a:pt x="5510" y="28344"/>
                  </a:lnTo>
                  <a:lnTo>
                    <a:pt x="5042" y="27892"/>
                  </a:lnTo>
                  <a:lnTo>
                    <a:pt x="4816" y="27529"/>
                  </a:lnTo>
                  <a:lnTo>
                    <a:pt x="5102" y="27650"/>
                  </a:lnTo>
                  <a:lnTo>
                    <a:pt x="5691" y="27771"/>
                  </a:lnTo>
                  <a:lnTo>
                    <a:pt x="6295" y="27786"/>
                  </a:lnTo>
                  <a:lnTo>
                    <a:pt x="6898" y="27680"/>
                  </a:lnTo>
                  <a:lnTo>
                    <a:pt x="7170" y="27575"/>
                  </a:lnTo>
                  <a:lnTo>
                    <a:pt x="7457" y="27454"/>
                  </a:lnTo>
                  <a:lnTo>
                    <a:pt x="7955" y="27122"/>
                  </a:lnTo>
                  <a:lnTo>
                    <a:pt x="8377" y="26684"/>
                  </a:lnTo>
                  <a:lnTo>
                    <a:pt x="8709" y="26171"/>
                  </a:lnTo>
                  <a:lnTo>
                    <a:pt x="8815" y="25884"/>
                  </a:lnTo>
                  <a:close/>
                  <a:moveTo>
                    <a:pt x="49852" y="24375"/>
                  </a:moveTo>
                  <a:lnTo>
                    <a:pt x="50048" y="24767"/>
                  </a:lnTo>
                  <a:lnTo>
                    <a:pt x="50501" y="25537"/>
                  </a:lnTo>
                  <a:lnTo>
                    <a:pt x="51044" y="26277"/>
                  </a:lnTo>
                  <a:lnTo>
                    <a:pt x="51648" y="26911"/>
                  </a:lnTo>
                  <a:lnTo>
                    <a:pt x="51980" y="27182"/>
                  </a:lnTo>
                  <a:lnTo>
                    <a:pt x="51075" y="26669"/>
                  </a:lnTo>
                  <a:lnTo>
                    <a:pt x="50154" y="26171"/>
                  </a:lnTo>
                  <a:lnTo>
                    <a:pt x="50652" y="26548"/>
                  </a:lnTo>
                  <a:lnTo>
                    <a:pt x="51543" y="27454"/>
                  </a:lnTo>
                  <a:lnTo>
                    <a:pt x="51935" y="27952"/>
                  </a:lnTo>
                  <a:lnTo>
                    <a:pt x="51935" y="27952"/>
                  </a:lnTo>
                  <a:lnTo>
                    <a:pt x="50622" y="27107"/>
                  </a:lnTo>
                  <a:lnTo>
                    <a:pt x="49309" y="26247"/>
                  </a:lnTo>
                  <a:lnTo>
                    <a:pt x="51905" y="28676"/>
                  </a:lnTo>
                  <a:lnTo>
                    <a:pt x="51905" y="28676"/>
                  </a:lnTo>
                  <a:lnTo>
                    <a:pt x="48403" y="26805"/>
                  </a:lnTo>
                  <a:lnTo>
                    <a:pt x="48403" y="26805"/>
                  </a:lnTo>
                  <a:lnTo>
                    <a:pt x="49882" y="27831"/>
                  </a:lnTo>
                  <a:lnTo>
                    <a:pt x="51361" y="28858"/>
                  </a:lnTo>
                  <a:lnTo>
                    <a:pt x="51361" y="28858"/>
                  </a:lnTo>
                  <a:lnTo>
                    <a:pt x="49264" y="28133"/>
                  </a:lnTo>
                  <a:lnTo>
                    <a:pt x="47196" y="27409"/>
                  </a:lnTo>
                  <a:lnTo>
                    <a:pt x="47498" y="27665"/>
                  </a:lnTo>
                  <a:lnTo>
                    <a:pt x="48147" y="28118"/>
                  </a:lnTo>
                  <a:lnTo>
                    <a:pt x="49173" y="28692"/>
                  </a:lnTo>
                  <a:lnTo>
                    <a:pt x="49913" y="28978"/>
                  </a:lnTo>
                  <a:lnTo>
                    <a:pt x="49913" y="28978"/>
                  </a:lnTo>
                  <a:lnTo>
                    <a:pt x="49294" y="28918"/>
                  </a:lnTo>
                  <a:lnTo>
                    <a:pt x="48086" y="28661"/>
                  </a:lnTo>
                  <a:lnTo>
                    <a:pt x="46909" y="28254"/>
                  </a:lnTo>
                  <a:lnTo>
                    <a:pt x="45807" y="27710"/>
                  </a:lnTo>
                  <a:lnTo>
                    <a:pt x="45294" y="27378"/>
                  </a:lnTo>
                  <a:lnTo>
                    <a:pt x="45475" y="27590"/>
                  </a:lnTo>
                  <a:lnTo>
                    <a:pt x="45898" y="27982"/>
                  </a:lnTo>
                  <a:lnTo>
                    <a:pt x="46366" y="28299"/>
                  </a:lnTo>
                  <a:lnTo>
                    <a:pt x="46864" y="28571"/>
                  </a:lnTo>
                  <a:lnTo>
                    <a:pt x="47135" y="28676"/>
                  </a:lnTo>
                  <a:lnTo>
                    <a:pt x="46758" y="28586"/>
                  </a:lnTo>
                  <a:lnTo>
                    <a:pt x="46019" y="28329"/>
                  </a:lnTo>
                  <a:lnTo>
                    <a:pt x="45309" y="28012"/>
                  </a:lnTo>
                  <a:lnTo>
                    <a:pt x="44615" y="27620"/>
                  </a:lnTo>
                  <a:lnTo>
                    <a:pt x="43966" y="27182"/>
                  </a:lnTo>
                  <a:lnTo>
                    <a:pt x="43362" y="26669"/>
                  </a:lnTo>
                  <a:lnTo>
                    <a:pt x="42819" y="26111"/>
                  </a:lnTo>
                  <a:lnTo>
                    <a:pt x="42321" y="25507"/>
                  </a:lnTo>
                  <a:lnTo>
                    <a:pt x="42095" y="25190"/>
                  </a:lnTo>
                  <a:lnTo>
                    <a:pt x="42577" y="25371"/>
                  </a:lnTo>
                  <a:lnTo>
                    <a:pt x="43559" y="25628"/>
                  </a:lnTo>
                  <a:lnTo>
                    <a:pt x="44555" y="25764"/>
                  </a:lnTo>
                  <a:lnTo>
                    <a:pt x="45581" y="25779"/>
                  </a:lnTo>
                  <a:lnTo>
                    <a:pt x="46592" y="25673"/>
                  </a:lnTo>
                  <a:lnTo>
                    <a:pt x="47573" y="25462"/>
                  </a:lnTo>
                  <a:lnTo>
                    <a:pt x="48524" y="25115"/>
                  </a:lnTo>
                  <a:lnTo>
                    <a:pt x="49430" y="24647"/>
                  </a:lnTo>
                  <a:lnTo>
                    <a:pt x="49852" y="24375"/>
                  </a:lnTo>
                  <a:close/>
                  <a:moveTo>
                    <a:pt x="37008" y="22805"/>
                  </a:moveTo>
                  <a:lnTo>
                    <a:pt x="37280" y="23681"/>
                  </a:lnTo>
                  <a:lnTo>
                    <a:pt x="37552" y="24556"/>
                  </a:lnTo>
                  <a:lnTo>
                    <a:pt x="36465" y="25039"/>
                  </a:lnTo>
                  <a:lnTo>
                    <a:pt x="34246" y="25945"/>
                  </a:lnTo>
                  <a:lnTo>
                    <a:pt x="32013" y="26775"/>
                  </a:lnTo>
                  <a:lnTo>
                    <a:pt x="29749" y="27529"/>
                  </a:lnTo>
                  <a:lnTo>
                    <a:pt x="27470" y="28224"/>
                  </a:lnTo>
                  <a:lnTo>
                    <a:pt x="25161" y="28842"/>
                  </a:lnTo>
                  <a:lnTo>
                    <a:pt x="22836" y="29386"/>
                  </a:lnTo>
                  <a:lnTo>
                    <a:pt x="20497" y="29869"/>
                  </a:lnTo>
                  <a:lnTo>
                    <a:pt x="19320" y="30080"/>
                  </a:lnTo>
                  <a:lnTo>
                    <a:pt x="19727" y="29235"/>
                  </a:lnTo>
                  <a:lnTo>
                    <a:pt x="20678" y="27635"/>
                  </a:lnTo>
                  <a:lnTo>
                    <a:pt x="21840" y="26171"/>
                  </a:lnTo>
                  <a:lnTo>
                    <a:pt x="23168" y="24873"/>
                  </a:lnTo>
                  <a:lnTo>
                    <a:pt x="23893" y="24300"/>
                  </a:lnTo>
                  <a:lnTo>
                    <a:pt x="23561" y="24722"/>
                  </a:lnTo>
                  <a:lnTo>
                    <a:pt x="22942" y="25688"/>
                  </a:lnTo>
                  <a:lnTo>
                    <a:pt x="22429" y="26729"/>
                  </a:lnTo>
                  <a:lnTo>
                    <a:pt x="22051" y="27816"/>
                  </a:lnTo>
                  <a:lnTo>
                    <a:pt x="21946" y="28359"/>
                  </a:lnTo>
                  <a:lnTo>
                    <a:pt x="22323" y="27710"/>
                  </a:lnTo>
                  <a:lnTo>
                    <a:pt x="23168" y="26503"/>
                  </a:lnTo>
                  <a:lnTo>
                    <a:pt x="24149" y="25386"/>
                  </a:lnTo>
                  <a:lnTo>
                    <a:pt x="25236" y="24375"/>
                  </a:lnTo>
                  <a:lnTo>
                    <a:pt x="25809" y="23922"/>
                  </a:lnTo>
                  <a:lnTo>
                    <a:pt x="25417" y="24375"/>
                  </a:lnTo>
                  <a:lnTo>
                    <a:pt x="24738" y="25356"/>
                  </a:lnTo>
                  <a:lnTo>
                    <a:pt x="24195" y="26443"/>
                  </a:lnTo>
                  <a:lnTo>
                    <a:pt x="23817" y="27575"/>
                  </a:lnTo>
                  <a:lnTo>
                    <a:pt x="23697" y="28163"/>
                  </a:lnTo>
                  <a:lnTo>
                    <a:pt x="23908" y="27695"/>
                  </a:lnTo>
                  <a:lnTo>
                    <a:pt x="24391" y="26805"/>
                  </a:lnTo>
                  <a:lnTo>
                    <a:pt x="24934" y="25945"/>
                  </a:lnTo>
                  <a:lnTo>
                    <a:pt x="25553" y="25115"/>
                  </a:lnTo>
                  <a:lnTo>
                    <a:pt x="25870" y="24737"/>
                  </a:lnTo>
                  <a:lnTo>
                    <a:pt x="25493" y="26262"/>
                  </a:lnTo>
                  <a:lnTo>
                    <a:pt x="25100" y="27786"/>
                  </a:lnTo>
                  <a:lnTo>
                    <a:pt x="25991" y="26533"/>
                  </a:lnTo>
                  <a:lnTo>
                    <a:pt x="26851" y="25265"/>
                  </a:lnTo>
                  <a:lnTo>
                    <a:pt x="26851" y="25265"/>
                  </a:lnTo>
                  <a:lnTo>
                    <a:pt x="26624" y="26533"/>
                  </a:lnTo>
                  <a:lnTo>
                    <a:pt x="26383" y="27816"/>
                  </a:lnTo>
                  <a:lnTo>
                    <a:pt x="27394" y="26458"/>
                  </a:lnTo>
                  <a:lnTo>
                    <a:pt x="28405" y="25115"/>
                  </a:lnTo>
                  <a:lnTo>
                    <a:pt x="28405" y="25115"/>
                  </a:lnTo>
                  <a:lnTo>
                    <a:pt x="27832" y="27378"/>
                  </a:lnTo>
                  <a:lnTo>
                    <a:pt x="27832" y="27378"/>
                  </a:lnTo>
                  <a:lnTo>
                    <a:pt x="28662" y="26216"/>
                  </a:lnTo>
                  <a:lnTo>
                    <a:pt x="29477" y="25039"/>
                  </a:lnTo>
                  <a:lnTo>
                    <a:pt x="29477" y="25039"/>
                  </a:lnTo>
                  <a:lnTo>
                    <a:pt x="29236" y="26201"/>
                  </a:lnTo>
                  <a:lnTo>
                    <a:pt x="29009" y="27378"/>
                  </a:lnTo>
                  <a:lnTo>
                    <a:pt x="29915" y="26035"/>
                  </a:lnTo>
                  <a:lnTo>
                    <a:pt x="30820" y="24692"/>
                  </a:lnTo>
                  <a:lnTo>
                    <a:pt x="30534" y="25779"/>
                  </a:lnTo>
                  <a:lnTo>
                    <a:pt x="30247" y="26865"/>
                  </a:lnTo>
                  <a:lnTo>
                    <a:pt x="30247" y="26865"/>
                  </a:lnTo>
                  <a:lnTo>
                    <a:pt x="31092" y="25492"/>
                  </a:lnTo>
                  <a:lnTo>
                    <a:pt x="31922" y="24134"/>
                  </a:lnTo>
                  <a:lnTo>
                    <a:pt x="31726" y="25084"/>
                  </a:lnTo>
                  <a:lnTo>
                    <a:pt x="31515" y="26035"/>
                  </a:lnTo>
                  <a:lnTo>
                    <a:pt x="31816" y="25477"/>
                  </a:lnTo>
                  <a:lnTo>
                    <a:pt x="32480" y="24405"/>
                  </a:lnTo>
                  <a:lnTo>
                    <a:pt x="32782" y="23862"/>
                  </a:lnTo>
                  <a:lnTo>
                    <a:pt x="32646" y="24933"/>
                  </a:lnTo>
                  <a:lnTo>
                    <a:pt x="32511" y="26020"/>
                  </a:lnTo>
                  <a:lnTo>
                    <a:pt x="32511" y="26020"/>
                  </a:lnTo>
                  <a:lnTo>
                    <a:pt x="33280" y="24798"/>
                  </a:lnTo>
                  <a:lnTo>
                    <a:pt x="34020" y="23590"/>
                  </a:lnTo>
                  <a:lnTo>
                    <a:pt x="33899" y="24601"/>
                  </a:lnTo>
                  <a:lnTo>
                    <a:pt x="33778" y="25598"/>
                  </a:lnTo>
                  <a:lnTo>
                    <a:pt x="34322" y="24496"/>
                  </a:lnTo>
                  <a:lnTo>
                    <a:pt x="34865" y="23379"/>
                  </a:lnTo>
                  <a:lnTo>
                    <a:pt x="34865" y="24360"/>
                  </a:lnTo>
                  <a:lnTo>
                    <a:pt x="34850" y="25341"/>
                  </a:lnTo>
                  <a:lnTo>
                    <a:pt x="34850" y="25341"/>
                  </a:lnTo>
                  <a:lnTo>
                    <a:pt x="35393" y="24345"/>
                  </a:lnTo>
                  <a:lnTo>
                    <a:pt x="35922" y="23334"/>
                  </a:lnTo>
                  <a:lnTo>
                    <a:pt x="35922" y="24767"/>
                  </a:lnTo>
                  <a:lnTo>
                    <a:pt x="36239" y="24043"/>
                  </a:lnTo>
                  <a:lnTo>
                    <a:pt x="36540" y="23334"/>
                  </a:lnTo>
                  <a:lnTo>
                    <a:pt x="36555" y="23907"/>
                  </a:lnTo>
                  <a:lnTo>
                    <a:pt x="36616" y="24466"/>
                  </a:lnTo>
                  <a:lnTo>
                    <a:pt x="36812" y="23635"/>
                  </a:lnTo>
                  <a:lnTo>
                    <a:pt x="37008" y="22805"/>
                  </a:lnTo>
                  <a:close/>
                  <a:moveTo>
                    <a:pt x="53369" y="27454"/>
                  </a:moveTo>
                  <a:lnTo>
                    <a:pt x="53580" y="27877"/>
                  </a:lnTo>
                  <a:lnTo>
                    <a:pt x="53852" y="28601"/>
                  </a:lnTo>
                  <a:lnTo>
                    <a:pt x="53912" y="29084"/>
                  </a:lnTo>
                  <a:lnTo>
                    <a:pt x="53867" y="29325"/>
                  </a:lnTo>
                  <a:lnTo>
                    <a:pt x="53776" y="29567"/>
                  </a:lnTo>
                  <a:lnTo>
                    <a:pt x="53444" y="29974"/>
                  </a:lnTo>
                  <a:lnTo>
                    <a:pt x="53233" y="30110"/>
                  </a:lnTo>
                  <a:lnTo>
                    <a:pt x="52991" y="30216"/>
                  </a:lnTo>
                  <a:lnTo>
                    <a:pt x="52463" y="30276"/>
                  </a:lnTo>
                  <a:lnTo>
                    <a:pt x="52207" y="30201"/>
                  </a:lnTo>
                  <a:lnTo>
                    <a:pt x="52524" y="29959"/>
                  </a:lnTo>
                  <a:lnTo>
                    <a:pt x="53007" y="29340"/>
                  </a:lnTo>
                  <a:lnTo>
                    <a:pt x="53323" y="28616"/>
                  </a:lnTo>
                  <a:lnTo>
                    <a:pt x="53414" y="27846"/>
                  </a:lnTo>
                  <a:lnTo>
                    <a:pt x="53369" y="27454"/>
                  </a:lnTo>
                  <a:close/>
                  <a:moveTo>
                    <a:pt x="54953" y="29069"/>
                  </a:moveTo>
                  <a:lnTo>
                    <a:pt x="55074" y="29476"/>
                  </a:lnTo>
                  <a:lnTo>
                    <a:pt x="55195" y="30155"/>
                  </a:lnTo>
                  <a:lnTo>
                    <a:pt x="55180" y="30578"/>
                  </a:lnTo>
                  <a:lnTo>
                    <a:pt x="55120" y="30774"/>
                  </a:lnTo>
                  <a:lnTo>
                    <a:pt x="54999" y="31001"/>
                  </a:lnTo>
                  <a:lnTo>
                    <a:pt x="54591" y="31348"/>
                  </a:lnTo>
                  <a:lnTo>
                    <a:pt x="54350" y="31423"/>
                  </a:lnTo>
                  <a:lnTo>
                    <a:pt x="54078" y="31469"/>
                  </a:lnTo>
                  <a:lnTo>
                    <a:pt x="53520" y="31393"/>
                  </a:lnTo>
                  <a:lnTo>
                    <a:pt x="53308" y="31257"/>
                  </a:lnTo>
                  <a:lnTo>
                    <a:pt x="53625" y="31106"/>
                  </a:lnTo>
                  <a:lnTo>
                    <a:pt x="54184" y="30654"/>
                  </a:lnTo>
                  <a:lnTo>
                    <a:pt x="54606" y="30080"/>
                  </a:lnTo>
                  <a:lnTo>
                    <a:pt x="54893" y="29431"/>
                  </a:lnTo>
                  <a:lnTo>
                    <a:pt x="54953" y="29069"/>
                  </a:lnTo>
                  <a:close/>
                  <a:moveTo>
                    <a:pt x="12347" y="26216"/>
                  </a:moveTo>
                  <a:lnTo>
                    <a:pt x="13177" y="26262"/>
                  </a:lnTo>
                  <a:lnTo>
                    <a:pt x="14007" y="26443"/>
                  </a:lnTo>
                  <a:lnTo>
                    <a:pt x="14399" y="26579"/>
                  </a:lnTo>
                  <a:lnTo>
                    <a:pt x="14792" y="26745"/>
                  </a:lnTo>
                  <a:lnTo>
                    <a:pt x="15516" y="27152"/>
                  </a:lnTo>
                  <a:lnTo>
                    <a:pt x="16195" y="27650"/>
                  </a:lnTo>
                  <a:lnTo>
                    <a:pt x="16769" y="28269"/>
                  </a:lnTo>
                  <a:lnTo>
                    <a:pt x="17026" y="28601"/>
                  </a:lnTo>
                  <a:lnTo>
                    <a:pt x="16467" y="30231"/>
                  </a:lnTo>
                  <a:lnTo>
                    <a:pt x="15939" y="31861"/>
                  </a:lnTo>
                  <a:lnTo>
                    <a:pt x="16045" y="30578"/>
                  </a:lnTo>
                  <a:lnTo>
                    <a:pt x="16165" y="29295"/>
                  </a:lnTo>
                  <a:lnTo>
                    <a:pt x="15924" y="30125"/>
                  </a:lnTo>
                  <a:lnTo>
                    <a:pt x="15290" y="31740"/>
                  </a:lnTo>
                  <a:lnTo>
                    <a:pt x="14897" y="32510"/>
                  </a:lnTo>
                  <a:lnTo>
                    <a:pt x="15018" y="30804"/>
                  </a:lnTo>
                  <a:lnTo>
                    <a:pt x="15139" y="29114"/>
                  </a:lnTo>
                  <a:lnTo>
                    <a:pt x="14596" y="30654"/>
                  </a:lnTo>
                  <a:lnTo>
                    <a:pt x="14052" y="32208"/>
                  </a:lnTo>
                  <a:lnTo>
                    <a:pt x="14158" y="30397"/>
                  </a:lnTo>
                  <a:lnTo>
                    <a:pt x="14279" y="28571"/>
                  </a:lnTo>
                  <a:lnTo>
                    <a:pt x="13600" y="30306"/>
                  </a:lnTo>
                  <a:lnTo>
                    <a:pt x="12935" y="32057"/>
                  </a:lnTo>
                  <a:lnTo>
                    <a:pt x="13101" y="31106"/>
                  </a:lnTo>
                  <a:lnTo>
                    <a:pt x="13298" y="29159"/>
                  </a:lnTo>
                  <a:lnTo>
                    <a:pt x="13313" y="28193"/>
                  </a:lnTo>
                  <a:lnTo>
                    <a:pt x="11954" y="31982"/>
                  </a:lnTo>
                  <a:lnTo>
                    <a:pt x="12136" y="30005"/>
                  </a:lnTo>
                  <a:lnTo>
                    <a:pt x="12302" y="28043"/>
                  </a:lnTo>
                  <a:lnTo>
                    <a:pt x="11849" y="29265"/>
                  </a:lnTo>
                  <a:lnTo>
                    <a:pt x="11381" y="30503"/>
                  </a:lnTo>
                  <a:lnTo>
                    <a:pt x="11441" y="28993"/>
                  </a:lnTo>
                  <a:lnTo>
                    <a:pt x="11502" y="27469"/>
                  </a:lnTo>
                  <a:lnTo>
                    <a:pt x="11260" y="28088"/>
                  </a:lnTo>
                  <a:lnTo>
                    <a:pt x="10913" y="29356"/>
                  </a:lnTo>
                  <a:lnTo>
                    <a:pt x="10822" y="30005"/>
                  </a:lnTo>
                  <a:lnTo>
                    <a:pt x="10777" y="29537"/>
                  </a:lnTo>
                  <a:lnTo>
                    <a:pt x="10762" y="28616"/>
                  </a:lnTo>
                  <a:lnTo>
                    <a:pt x="10822" y="27710"/>
                  </a:lnTo>
                  <a:lnTo>
                    <a:pt x="10988" y="26820"/>
                  </a:lnTo>
                  <a:lnTo>
                    <a:pt x="11109" y="26382"/>
                  </a:lnTo>
                  <a:lnTo>
                    <a:pt x="11517" y="26292"/>
                  </a:lnTo>
                  <a:lnTo>
                    <a:pt x="12347" y="26216"/>
                  </a:lnTo>
                  <a:close/>
                  <a:moveTo>
                    <a:pt x="55965" y="30955"/>
                  </a:moveTo>
                  <a:lnTo>
                    <a:pt x="56040" y="31242"/>
                  </a:lnTo>
                  <a:lnTo>
                    <a:pt x="56055" y="31846"/>
                  </a:lnTo>
                  <a:lnTo>
                    <a:pt x="55980" y="32133"/>
                  </a:lnTo>
                  <a:lnTo>
                    <a:pt x="55874" y="32389"/>
                  </a:lnTo>
                  <a:lnTo>
                    <a:pt x="55482" y="32797"/>
                  </a:lnTo>
                  <a:lnTo>
                    <a:pt x="55225" y="32902"/>
                  </a:lnTo>
                  <a:lnTo>
                    <a:pt x="55089" y="32933"/>
                  </a:lnTo>
                  <a:lnTo>
                    <a:pt x="54757" y="32917"/>
                  </a:lnTo>
                  <a:lnTo>
                    <a:pt x="54455" y="32797"/>
                  </a:lnTo>
                  <a:lnTo>
                    <a:pt x="54199" y="32631"/>
                  </a:lnTo>
                  <a:lnTo>
                    <a:pt x="54093" y="32525"/>
                  </a:lnTo>
                  <a:lnTo>
                    <a:pt x="54425" y="32510"/>
                  </a:lnTo>
                  <a:lnTo>
                    <a:pt x="55059" y="32284"/>
                  </a:lnTo>
                  <a:lnTo>
                    <a:pt x="55331" y="32087"/>
                  </a:lnTo>
                  <a:lnTo>
                    <a:pt x="55557" y="31861"/>
                  </a:lnTo>
                  <a:lnTo>
                    <a:pt x="55889" y="31287"/>
                  </a:lnTo>
                  <a:lnTo>
                    <a:pt x="55965" y="30955"/>
                  </a:lnTo>
                  <a:close/>
                  <a:moveTo>
                    <a:pt x="56855" y="32993"/>
                  </a:moveTo>
                  <a:lnTo>
                    <a:pt x="56855" y="33174"/>
                  </a:lnTo>
                  <a:lnTo>
                    <a:pt x="56780" y="33536"/>
                  </a:lnTo>
                  <a:lnTo>
                    <a:pt x="56614" y="33853"/>
                  </a:lnTo>
                  <a:lnTo>
                    <a:pt x="56372" y="34095"/>
                  </a:lnTo>
                  <a:lnTo>
                    <a:pt x="56206" y="34170"/>
                  </a:lnTo>
                  <a:lnTo>
                    <a:pt x="56040" y="34215"/>
                  </a:lnTo>
                  <a:lnTo>
                    <a:pt x="55678" y="34215"/>
                  </a:lnTo>
                  <a:lnTo>
                    <a:pt x="55316" y="34095"/>
                  </a:lnTo>
                  <a:lnTo>
                    <a:pt x="54999" y="33898"/>
                  </a:lnTo>
                  <a:lnTo>
                    <a:pt x="54878" y="33778"/>
                  </a:lnTo>
                  <a:lnTo>
                    <a:pt x="55150" y="33808"/>
                  </a:lnTo>
                  <a:lnTo>
                    <a:pt x="55708" y="33748"/>
                  </a:lnTo>
                  <a:lnTo>
                    <a:pt x="56221" y="33536"/>
                  </a:lnTo>
                  <a:lnTo>
                    <a:pt x="56674" y="33204"/>
                  </a:lnTo>
                  <a:lnTo>
                    <a:pt x="56855" y="32993"/>
                  </a:lnTo>
                  <a:close/>
                  <a:moveTo>
                    <a:pt x="10596" y="32887"/>
                  </a:moveTo>
                  <a:lnTo>
                    <a:pt x="11034" y="33174"/>
                  </a:lnTo>
                  <a:lnTo>
                    <a:pt x="11985" y="33612"/>
                  </a:lnTo>
                  <a:lnTo>
                    <a:pt x="12996" y="33883"/>
                  </a:lnTo>
                  <a:lnTo>
                    <a:pt x="14037" y="33989"/>
                  </a:lnTo>
                  <a:lnTo>
                    <a:pt x="14550" y="33959"/>
                  </a:lnTo>
                  <a:lnTo>
                    <a:pt x="14324" y="34155"/>
                  </a:lnTo>
                  <a:lnTo>
                    <a:pt x="13766" y="34457"/>
                  </a:lnTo>
                  <a:lnTo>
                    <a:pt x="13147" y="34638"/>
                  </a:lnTo>
                  <a:lnTo>
                    <a:pt x="12528" y="34653"/>
                  </a:lnTo>
                  <a:lnTo>
                    <a:pt x="12241" y="34578"/>
                  </a:lnTo>
                  <a:lnTo>
                    <a:pt x="11954" y="34487"/>
                  </a:lnTo>
                  <a:lnTo>
                    <a:pt x="11426" y="34155"/>
                  </a:lnTo>
                  <a:lnTo>
                    <a:pt x="10988" y="33702"/>
                  </a:lnTo>
                  <a:lnTo>
                    <a:pt x="10687" y="33174"/>
                  </a:lnTo>
                  <a:lnTo>
                    <a:pt x="10596" y="32887"/>
                  </a:lnTo>
                  <a:close/>
                  <a:moveTo>
                    <a:pt x="57685" y="34653"/>
                  </a:moveTo>
                  <a:lnTo>
                    <a:pt x="57655" y="34895"/>
                  </a:lnTo>
                  <a:lnTo>
                    <a:pt x="57504" y="35423"/>
                  </a:lnTo>
                  <a:lnTo>
                    <a:pt x="57368" y="35619"/>
                  </a:lnTo>
                  <a:lnTo>
                    <a:pt x="57202" y="35740"/>
                  </a:lnTo>
                  <a:lnTo>
                    <a:pt x="56810" y="35830"/>
                  </a:lnTo>
                  <a:lnTo>
                    <a:pt x="56614" y="35815"/>
                  </a:lnTo>
                  <a:lnTo>
                    <a:pt x="56417" y="35740"/>
                  </a:lnTo>
                  <a:lnTo>
                    <a:pt x="56116" y="35423"/>
                  </a:lnTo>
                  <a:lnTo>
                    <a:pt x="55980" y="35257"/>
                  </a:lnTo>
                  <a:lnTo>
                    <a:pt x="56221" y="35317"/>
                  </a:lnTo>
                  <a:lnTo>
                    <a:pt x="56689" y="35317"/>
                  </a:lnTo>
                  <a:lnTo>
                    <a:pt x="56931" y="35242"/>
                  </a:lnTo>
                  <a:lnTo>
                    <a:pt x="57142" y="35151"/>
                  </a:lnTo>
                  <a:lnTo>
                    <a:pt x="57534" y="34864"/>
                  </a:lnTo>
                  <a:lnTo>
                    <a:pt x="57685" y="34653"/>
                  </a:lnTo>
                  <a:close/>
                  <a:moveTo>
                    <a:pt x="10249" y="34231"/>
                  </a:moveTo>
                  <a:lnTo>
                    <a:pt x="10475" y="34532"/>
                  </a:lnTo>
                  <a:lnTo>
                    <a:pt x="11034" y="35061"/>
                  </a:lnTo>
                  <a:lnTo>
                    <a:pt x="11698" y="35438"/>
                  </a:lnTo>
                  <a:lnTo>
                    <a:pt x="12437" y="35664"/>
                  </a:lnTo>
                  <a:lnTo>
                    <a:pt x="12815" y="35710"/>
                  </a:lnTo>
                  <a:lnTo>
                    <a:pt x="12498" y="35800"/>
                  </a:lnTo>
                  <a:lnTo>
                    <a:pt x="11864" y="35966"/>
                  </a:lnTo>
                  <a:lnTo>
                    <a:pt x="11562" y="35966"/>
                  </a:lnTo>
                  <a:lnTo>
                    <a:pt x="11260" y="35921"/>
                  </a:lnTo>
                  <a:lnTo>
                    <a:pt x="10717" y="35679"/>
                  </a:lnTo>
                  <a:lnTo>
                    <a:pt x="10505" y="35483"/>
                  </a:lnTo>
                  <a:lnTo>
                    <a:pt x="10385" y="35347"/>
                  </a:lnTo>
                  <a:lnTo>
                    <a:pt x="10249" y="35046"/>
                  </a:lnTo>
                  <a:lnTo>
                    <a:pt x="10173" y="34713"/>
                  </a:lnTo>
                  <a:lnTo>
                    <a:pt x="10204" y="34381"/>
                  </a:lnTo>
                  <a:lnTo>
                    <a:pt x="10249" y="34231"/>
                  </a:lnTo>
                  <a:close/>
                  <a:moveTo>
                    <a:pt x="9298" y="35770"/>
                  </a:moveTo>
                  <a:lnTo>
                    <a:pt x="9449" y="36057"/>
                  </a:lnTo>
                  <a:lnTo>
                    <a:pt x="9887" y="36540"/>
                  </a:lnTo>
                  <a:lnTo>
                    <a:pt x="10415" y="36932"/>
                  </a:lnTo>
                  <a:lnTo>
                    <a:pt x="11019" y="37174"/>
                  </a:lnTo>
                  <a:lnTo>
                    <a:pt x="11351" y="37234"/>
                  </a:lnTo>
                  <a:lnTo>
                    <a:pt x="11064" y="37324"/>
                  </a:lnTo>
                  <a:lnTo>
                    <a:pt x="10490" y="37475"/>
                  </a:lnTo>
                  <a:lnTo>
                    <a:pt x="10219" y="37491"/>
                  </a:lnTo>
                  <a:lnTo>
                    <a:pt x="9947" y="37460"/>
                  </a:lnTo>
                  <a:lnTo>
                    <a:pt x="9570" y="37294"/>
                  </a:lnTo>
                  <a:lnTo>
                    <a:pt x="9358" y="37113"/>
                  </a:lnTo>
                  <a:lnTo>
                    <a:pt x="9268" y="36992"/>
                  </a:lnTo>
                  <a:lnTo>
                    <a:pt x="9208" y="36872"/>
                  </a:lnTo>
                  <a:lnTo>
                    <a:pt x="9147" y="36570"/>
                  </a:lnTo>
                  <a:lnTo>
                    <a:pt x="9208" y="36072"/>
                  </a:lnTo>
                  <a:lnTo>
                    <a:pt x="9298" y="35770"/>
                  </a:lnTo>
                  <a:close/>
                  <a:moveTo>
                    <a:pt x="8196" y="37475"/>
                  </a:moveTo>
                  <a:lnTo>
                    <a:pt x="8332" y="37732"/>
                  </a:lnTo>
                  <a:lnTo>
                    <a:pt x="8740" y="38170"/>
                  </a:lnTo>
                  <a:lnTo>
                    <a:pt x="9238" y="38487"/>
                  </a:lnTo>
                  <a:lnTo>
                    <a:pt x="9811" y="38668"/>
                  </a:lnTo>
                  <a:lnTo>
                    <a:pt x="10098" y="38698"/>
                  </a:lnTo>
                  <a:lnTo>
                    <a:pt x="9962" y="38819"/>
                  </a:lnTo>
                  <a:lnTo>
                    <a:pt x="9600" y="38985"/>
                  </a:lnTo>
                  <a:lnTo>
                    <a:pt x="9192" y="39045"/>
                  </a:lnTo>
                  <a:lnTo>
                    <a:pt x="8800" y="38970"/>
                  </a:lnTo>
                  <a:lnTo>
                    <a:pt x="8634" y="38879"/>
                  </a:lnTo>
                  <a:lnTo>
                    <a:pt x="8483" y="38773"/>
                  </a:lnTo>
                  <a:lnTo>
                    <a:pt x="8257" y="38456"/>
                  </a:lnTo>
                  <a:lnTo>
                    <a:pt x="8151" y="38064"/>
                  </a:lnTo>
                  <a:lnTo>
                    <a:pt x="8151" y="37657"/>
                  </a:lnTo>
                  <a:lnTo>
                    <a:pt x="8196" y="37475"/>
                  </a:lnTo>
                  <a:close/>
                  <a:moveTo>
                    <a:pt x="7004" y="39226"/>
                  </a:moveTo>
                  <a:lnTo>
                    <a:pt x="7185" y="39422"/>
                  </a:lnTo>
                  <a:lnTo>
                    <a:pt x="7608" y="39769"/>
                  </a:lnTo>
                  <a:lnTo>
                    <a:pt x="8091" y="40026"/>
                  </a:lnTo>
                  <a:lnTo>
                    <a:pt x="8619" y="40177"/>
                  </a:lnTo>
                  <a:lnTo>
                    <a:pt x="8891" y="40207"/>
                  </a:lnTo>
                  <a:lnTo>
                    <a:pt x="8770" y="40343"/>
                  </a:lnTo>
                  <a:lnTo>
                    <a:pt x="8438" y="40524"/>
                  </a:lnTo>
                  <a:lnTo>
                    <a:pt x="8060" y="40615"/>
                  </a:lnTo>
                  <a:lnTo>
                    <a:pt x="7683" y="40584"/>
                  </a:lnTo>
                  <a:lnTo>
                    <a:pt x="7517" y="40509"/>
                  </a:lnTo>
                  <a:lnTo>
                    <a:pt x="7366" y="40403"/>
                  </a:lnTo>
                  <a:lnTo>
                    <a:pt x="7140" y="40132"/>
                  </a:lnTo>
                  <a:lnTo>
                    <a:pt x="7004" y="39785"/>
                  </a:lnTo>
                  <a:lnTo>
                    <a:pt x="6974" y="39407"/>
                  </a:lnTo>
                  <a:lnTo>
                    <a:pt x="7004" y="39226"/>
                  </a:lnTo>
                  <a:close/>
                  <a:moveTo>
                    <a:pt x="6083" y="40992"/>
                  </a:moveTo>
                  <a:lnTo>
                    <a:pt x="6551" y="41233"/>
                  </a:lnTo>
                  <a:lnTo>
                    <a:pt x="7547" y="41505"/>
                  </a:lnTo>
                  <a:lnTo>
                    <a:pt x="8060" y="41535"/>
                  </a:lnTo>
                  <a:lnTo>
                    <a:pt x="7940" y="41656"/>
                  </a:lnTo>
                  <a:lnTo>
                    <a:pt x="7653" y="41837"/>
                  </a:lnTo>
                  <a:lnTo>
                    <a:pt x="7336" y="41943"/>
                  </a:lnTo>
                  <a:lnTo>
                    <a:pt x="7034" y="41958"/>
                  </a:lnTo>
                  <a:lnTo>
                    <a:pt x="6883" y="41913"/>
                  </a:lnTo>
                  <a:lnTo>
                    <a:pt x="6717" y="41867"/>
                  </a:lnTo>
                  <a:lnTo>
                    <a:pt x="6461" y="41701"/>
                  </a:lnTo>
                  <a:lnTo>
                    <a:pt x="6249" y="41445"/>
                  </a:lnTo>
                  <a:lnTo>
                    <a:pt x="6114" y="41158"/>
                  </a:lnTo>
                  <a:lnTo>
                    <a:pt x="6083" y="40992"/>
                  </a:lnTo>
                  <a:close/>
                  <a:moveTo>
                    <a:pt x="5163" y="0"/>
                  </a:moveTo>
                  <a:lnTo>
                    <a:pt x="4665" y="619"/>
                  </a:lnTo>
                  <a:lnTo>
                    <a:pt x="3744" y="1932"/>
                  </a:lnTo>
                  <a:lnTo>
                    <a:pt x="2929" y="3306"/>
                  </a:lnTo>
                  <a:lnTo>
                    <a:pt x="2220" y="4724"/>
                  </a:lnTo>
                  <a:lnTo>
                    <a:pt x="1601" y="6203"/>
                  </a:lnTo>
                  <a:lnTo>
                    <a:pt x="1073" y="7713"/>
                  </a:lnTo>
                  <a:lnTo>
                    <a:pt x="650" y="9252"/>
                  </a:lnTo>
                  <a:lnTo>
                    <a:pt x="333" y="10837"/>
                  </a:lnTo>
                  <a:lnTo>
                    <a:pt x="122" y="12422"/>
                  </a:lnTo>
                  <a:lnTo>
                    <a:pt x="1" y="14021"/>
                  </a:lnTo>
                  <a:lnTo>
                    <a:pt x="1" y="15621"/>
                  </a:lnTo>
                  <a:lnTo>
                    <a:pt x="92" y="17221"/>
                  </a:lnTo>
                  <a:lnTo>
                    <a:pt x="288" y="18806"/>
                  </a:lnTo>
                  <a:lnTo>
                    <a:pt x="590" y="20375"/>
                  </a:lnTo>
                  <a:lnTo>
                    <a:pt x="997" y="21915"/>
                  </a:lnTo>
                  <a:lnTo>
                    <a:pt x="1510" y="23424"/>
                  </a:lnTo>
                  <a:lnTo>
                    <a:pt x="1812" y="24164"/>
                  </a:lnTo>
                  <a:lnTo>
                    <a:pt x="2069" y="24752"/>
                  </a:lnTo>
                  <a:lnTo>
                    <a:pt x="2657" y="25899"/>
                  </a:lnTo>
                  <a:lnTo>
                    <a:pt x="3321" y="26986"/>
                  </a:lnTo>
                  <a:lnTo>
                    <a:pt x="4106" y="27982"/>
                  </a:lnTo>
                  <a:lnTo>
                    <a:pt x="4529" y="28450"/>
                  </a:lnTo>
                  <a:lnTo>
                    <a:pt x="4997" y="28888"/>
                  </a:lnTo>
                  <a:lnTo>
                    <a:pt x="6008" y="29673"/>
                  </a:lnTo>
                  <a:lnTo>
                    <a:pt x="7125" y="30276"/>
                  </a:lnTo>
                  <a:lnTo>
                    <a:pt x="8332" y="30669"/>
                  </a:lnTo>
                  <a:lnTo>
                    <a:pt x="8966" y="30774"/>
                  </a:lnTo>
                  <a:lnTo>
                    <a:pt x="8966" y="30035"/>
                  </a:lnTo>
                  <a:lnTo>
                    <a:pt x="9057" y="28616"/>
                  </a:lnTo>
                  <a:lnTo>
                    <a:pt x="9268" y="27288"/>
                  </a:lnTo>
                  <a:lnTo>
                    <a:pt x="9585" y="26050"/>
                  </a:lnTo>
                  <a:lnTo>
                    <a:pt x="9977" y="24888"/>
                  </a:lnTo>
                  <a:lnTo>
                    <a:pt x="10430" y="23832"/>
                  </a:lnTo>
                  <a:lnTo>
                    <a:pt x="11215" y="22383"/>
                  </a:lnTo>
                  <a:lnTo>
                    <a:pt x="12362" y="20768"/>
                  </a:lnTo>
                  <a:lnTo>
                    <a:pt x="13479" y="19515"/>
                  </a:lnTo>
                  <a:lnTo>
                    <a:pt x="14460" y="18640"/>
                  </a:lnTo>
                  <a:lnTo>
                    <a:pt x="15184" y="18127"/>
                  </a:lnTo>
                  <a:lnTo>
                    <a:pt x="15380" y="18021"/>
                  </a:lnTo>
                  <a:lnTo>
                    <a:pt x="14611" y="18866"/>
                  </a:lnTo>
                  <a:lnTo>
                    <a:pt x="13207" y="20587"/>
                  </a:lnTo>
                  <a:lnTo>
                    <a:pt x="12000" y="22383"/>
                  </a:lnTo>
                  <a:lnTo>
                    <a:pt x="11034" y="24254"/>
                  </a:lnTo>
                  <a:lnTo>
                    <a:pt x="10294" y="26171"/>
                  </a:lnTo>
                  <a:lnTo>
                    <a:pt x="9917" y="27680"/>
                  </a:lnTo>
                  <a:lnTo>
                    <a:pt x="9751" y="28692"/>
                  </a:lnTo>
                  <a:lnTo>
                    <a:pt x="9645" y="29733"/>
                  </a:lnTo>
                  <a:lnTo>
                    <a:pt x="9615" y="30804"/>
                  </a:lnTo>
                  <a:lnTo>
                    <a:pt x="9675" y="31876"/>
                  </a:lnTo>
                  <a:lnTo>
                    <a:pt x="9796" y="32978"/>
                  </a:lnTo>
                  <a:lnTo>
                    <a:pt x="9887" y="33551"/>
                  </a:lnTo>
                  <a:lnTo>
                    <a:pt x="9147" y="34940"/>
                  </a:lnTo>
                  <a:lnTo>
                    <a:pt x="7291" y="38079"/>
                  </a:lnTo>
                  <a:lnTo>
                    <a:pt x="4725" y="42184"/>
                  </a:lnTo>
                  <a:lnTo>
                    <a:pt x="4257" y="42924"/>
                  </a:lnTo>
                  <a:lnTo>
                    <a:pt x="4665" y="42924"/>
                  </a:lnTo>
                  <a:lnTo>
                    <a:pt x="5404" y="42999"/>
                  </a:lnTo>
                  <a:lnTo>
                    <a:pt x="6023" y="43150"/>
                  </a:lnTo>
                  <a:lnTo>
                    <a:pt x="6446" y="43331"/>
                  </a:lnTo>
                  <a:lnTo>
                    <a:pt x="6566" y="43407"/>
                  </a:lnTo>
                  <a:lnTo>
                    <a:pt x="6098" y="43316"/>
                  </a:lnTo>
                  <a:lnTo>
                    <a:pt x="5148" y="43286"/>
                  </a:lnTo>
                  <a:lnTo>
                    <a:pt x="3985" y="43377"/>
                  </a:lnTo>
                  <a:lnTo>
                    <a:pt x="3804" y="43407"/>
                  </a:lnTo>
                  <a:lnTo>
                    <a:pt x="1616" y="46606"/>
                  </a:lnTo>
                  <a:lnTo>
                    <a:pt x="3155" y="46606"/>
                  </a:lnTo>
                  <a:lnTo>
                    <a:pt x="4348" y="44358"/>
                  </a:lnTo>
                  <a:lnTo>
                    <a:pt x="3895" y="46606"/>
                  </a:lnTo>
                  <a:lnTo>
                    <a:pt x="7079" y="46606"/>
                  </a:lnTo>
                  <a:lnTo>
                    <a:pt x="7442" y="43543"/>
                  </a:lnTo>
                  <a:lnTo>
                    <a:pt x="7668" y="42939"/>
                  </a:lnTo>
                  <a:lnTo>
                    <a:pt x="8332" y="41732"/>
                  </a:lnTo>
                  <a:lnTo>
                    <a:pt x="9162" y="40539"/>
                  </a:lnTo>
                  <a:lnTo>
                    <a:pt x="10128" y="39377"/>
                  </a:lnTo>
                  <a:lnTo>
                    <a:pt x="11713" y="37762"/>
                  </a:lnTo>
                  <a:lnTo>
                    <a:pt x="13796" y="35981"/>
                  </a:lnTo>
                  <a:lnTo>
                    <a:pt x="14671" y="35317"/>
                  </a:lnTo>
                  <a:lnTo>
                    <a:pt x="14913" y="35121"/>
                  </a:lnTo>
                  <a:lnTo>
                    <a:pt x="15350" y="34683"/>
                  </a:lnTo>
                  <a:lnTo>
                    <a:pt x="15697" y="34170"/>
                  </a:lnTo>
                  <a:lnTo>
                    <a:pt x="15939" y="33597"/>
                  </a:lnTo>
                  <a:lnTo>
                    <a:pt x="16029" y="33295"/>
                  </a:lnTo>
                  <a:lnTo>
                    <a:pt x="16195" y="32646"/>
                  </a:lnTo>
                  <a:lnTo>
                    <a:pt x="16648" y="31363"/>
                  </a:lnTo>
                  <a:lnTo>
                    <a:pt x="17207" y="30080"/>
                  </a:lnTo>
                  <a:lnTo>
                    <a:pt x="17901" y="28842"/>
                  </a:lnTo>
                  <a:lnTo>
                    <a:pt x="18716" y="27665"/>
                  </a:lnTo>
                  <a:lnTo>
                    <a:pt x="19637" y="26533"/>
                  </a:lnTo>
                  <a:lnTo>
                    <a:pt x="20648" y="25462"/>
                  </a:lnTo>
                  <a:lnTo>
                    <a:pt x="21780" y="24481"/>
                  </a:lnTo>
                  <a:lnTo>
                    <a:pt x="22383" y="24028"/>
                  </a:lnTo>
                  <a:lnTo>
                    <a:pt x="22383" y="24028"/>
                  </a:lnTo>
                  <a:lnTo>
                    <a:pt x="21855" y="24466"/>
                  </a:lnTo>
                  <a:lnTo>
                    <a:pt x="20919" y="25371"/>
                  </a:lnTo>
                  <a:lnTo>
                    <a:pt x="20104" y="26322"/>
                  </a:lnTo>
                  <a:lnTo>
                    <a:pt x="19410" y="27303"/>
                  </a:lnTo>
                  <a:lnTo>
                    <a:pt x="18550" y="28782"/>
                  </a:lnTo>
                  <a:lnTo>
                    <a:pt x="17659" y="30729"/>
                  </a:lnTo>
                  <a:lnTo>
                    <a:pt x="17267" y="31650"/>
                  </a:lnTo>
                  <a:lnTo>
                    <a:pt x="17267" y="31650"/>
                  </a:lnTo>
                  <a:lnTo>
                    <a:pt x="18882" y="31363"/>
                  </a:lnTo>
                  <a:lnTo>
                    <a:pt x="22429" y="30548"/>
                  </a:lnTo>
                  <a:lnTo>
                    <a:pt x="26142" y="29537"/>
                  </a:lnTo>
                  <a:lnTo>
                    <a:pt x="29809" y="28435"/>
                  </a:lnTo>
                  <a:lnTo>
                    <a:pt x="37808" y="25809"/>
                  </a:lnTo>
                  <a:lnTo>
                    <a:pt x="39544" y="25160"/>
                  </a:lnTo>
                  <a:lnTo>
                    <a:pt x="39151" y="24677"/>
                  </a:lnTo>
                  <a:lnTo>
                    <a:pt x="38442" y="23500"/>
                  </a:lnTo>
                  <a:lnTo>
                    <a:pt x="37823" y="22217"/>
                  </a:lnTo>
                  <a:lnTo>
                    <a:pt x="37310" y="20904"/>
                  </a:lnTo>
                  <a:lnTo>
                    <a:pt x="36405" y="17930"/>
                  </a:lnTo>
                  <a:lnTo>
                    <a:pt x="36269" y="17266"/>
                  </a:lnTo>
                  <a:lnTo>
                    <a:pt x="36872" y="18851"/>
                  </a:lnTo>
                  <a:lnTo>
                    <a:pt x="38110" y="21689"/>
                  </a:lnTo>
                  <a:lnTo>
                    <a:pt x="39106" y="23560"/>
                  </a:lnTo>
                  <a:lnTo>
                    <a:pt x="39800" y="24692"/>
                  </a:lnTo>
                  <a:lnTo>
                    <a:pt x="40555" y="25733"/>
                  </a:lnTo>
                  <a:lnTo>
                    <a:pt x="41355" y="26669"/>
                  </a:lnTo>
                  <a:lnTo>
                    <a:pt x="42230" y="27514"/>
                  </a:lnTo>
                  <a:lnTo>
                    <a:pt x="43166" y="28254"/>
                  </a:lnTo>
                  <a:lnTo>
                    <a:pt x="44192" y="28918"/>
                  </a:lnTo>
                  <a:lnTo>
                    <a:pt x="45324" y="29461"/>
                  </a:lnTo>
                  <a:lnTo>
                    <a:pt x="46547" y="29929"/>
                  </a:lnTo>
                  <a:lnTo>
                    <a:pt x="47890" y="30276"/>
                  </a:lnTo>
                  <a:lnTo>
                    <a:pt x="49354" y="30548"/>
                  </a:lnTo>
                  <a:lnTo>
                    <a:pt x="50954" y="30714"/>
                  </a:lnTo>
                  <a:lnTo>
                    <a:pt x="51814" y="30744"/>
                  </a:lnTo>
                  <a:lnTo>
                    <a:pt x="57414" y="38864"/>
                  </a:lnTo>
                  <a:lnTo>
                    <a:pt x="58470" y="36691"/>
                  </a:lnTo>
                  <a:lnTo>
                    <a:pt x="57791" y="39271"/>
                  </a:lnTo>
                  <a:lnTo>
                    <a:pt x="61534" y="42637"/>
                  </a:lnTo>
                  <a:lnTo>
                    <a:pt x="61685" y="42396"/>
                  </a:lnTo>
                  <a:lnTo>
                    <a:pt x="61926" y="41792"/>
                  </a:lnTo>
                  <a:lnTo>
                    <a:pt x="62002" y="41445"/>
                  </a:lnTo>
                  <a:lnTo>
                    <a:pt x="61383" y="40992"/>
                  </a:lnTo>
                  <a:lnTo>
                    <a:pt x="60221" y="39996"/>
                  </a:lnTo>
                  <a:lnTo>
                    <a:pt x="59678" y="39453"/>
                  </a:lnTo>
                  <a:lnTo>
                    <a:pt x="62107" y="40690"/>
                  </a:lnTo>
                  <a:lnTo>
                    <a:pt x="62168" y="40056"/>
                  </a:lnTo>
                  <a:lnTo>
                    <a:pt x="62153" y="38788"/>
                  </a:lnTo>
                  <a:lnTo>
                    <a:pt x="62017" y="37294"/>
                  </a:lnTo>
                  <a:lnTo>
                    <a:pt x="61987" y="37053"/>
                  </a:lnTo>
                  <a:lnTo>
                    <a:pt x="59119" y="36087"/>
                  </a:lnTo>
                  <a:lnTo>
                    <a:pt x="55889" y="28903"/>
                  </a:lnTo>
                  <a:lnTo>
                    <a:pt x="55708" y="28556"/>
                  </a:lnTo>
                  <a:lnTo>
                    <a:pt x="55255" y="27922"/>
                  </a:lnTo>
                  <a:lnTo>
                    <a:pt x="54682" y="27394"/>
                  </a:lnTo>
                  <a:lnTo>
                    <a:pt x="54033" y="26986"/>
                  </a:lnTo>
                  <a:lnTo>
                    <a:pt x="53656" y="26850"/>
                  </a:lnTo>
                  <a:lnTo>
                    <a:pt x="53278" y="26699"/>
                  </a:lnTo>
                  <a:lnTo>
                    <a:pt x="52569" y="26277"/>
                  </a:lnTo>
                  <a:lnTo>
                    <a:pt x="51995" y="25703"/>
                  </a:lnTo>
                  <a:lnTo>
                    <a:pt x="51527" y="25039"/>
                  </a:lnTo>
                  <a:lnTo>
                    <a:pt x="51361" y="24662"/>
                  </a:lnTo>
                  <a:lnTo>
                    <a:pt x="50818" y="23319"/>
                  </a:lnTo>
                  <a:lnTo>
                    <a:pt x="49777" y="20904"/>
                  </a:lnTo>
                  <a:lnTo>
                    <a:pt x="48796" y="18791"/>
                  </a:lnTo>
                  <a:lnTo>
                    <a:pt x="47845" y="16980"/>
                  </a:lnTo>
                  <a:lnTo>
                    <a:pt x="46939" y="15440"/>
                  </a:lnTo>
                  <a:lnTo>
                    <a:pt x="46049" y="14127"/>
                  </a:lnTo>
                  <a:lnTo>
                    <a:pt x="45173" y="13056"/>
                  </a:lnTo>
                  <a:lnTo>
                    <a:pt x="44313" y="12180"/>
                  </a:lnTo>
                  <a:lnTo>
                    <a:pt x="43438" y="11486"/>
                  </a:lnTo>
                  <a:lnTo>
                    <a:pt x="42577" y="10958"/>
                  </a:lnTo>
                  <a:lnTo>
                    <a:pt x="41687" y="10565"/>
                  </a:lnTo>
                  <a:lnTo>
                    <a:pt x="40781" y="10294"/>
                  </a:lnTo>
                  <a:lnTo>
                    <a:pt x="39348" y="10052"/>
                  </a:lnTo>
                  <a:lnTo>
                    <a:pt x="37295" y="9962"/>
                  </a:lnTo>
                  <a:lnTo>
                    <a:pt x="36178" y="9962"/>
                  </a:lnTo>
                  <a:lnTo>
                    <a:pt x="35590" y="9946"/>
                  </a:lnTo>
                  <a:lnTo>
                    <a:pt x="34412" y="9871"/>
                  </a:lnTo>
                  <a:lnTo>
                    <a:pt x="32692" y="9584"/>
                  </a:lnTo>
                  <a:lnTo>
                    <a:pt x="30518" y="8996"/>
                  </a:lnTo>
                  <a:lnTo>
                    <a:pt x="28496" y="8211"/>
                  </a:lnTo>
                  <a:lnTo>
                    <a:pt x="26670" y="7335"/>
                  </a:lnTo>
                  <a:lnTo>
                    <a:pt x="25085" y="6430"/>
                  </a:lnTo>
                  <a:lnTo>
                    <a:pt x="23198" y="5177"/>
                  </a:lnTo>
                  <a:lnTo>
                    <a:pt x="22459" y="4589"/>
                  </a:lnTo>
                  <a:lnTo>
                    <a:pt x="22459" y="4589"/>
                  </a:lnTo>
                  <a:lnTo>
                    <a:pt x="22519" y="4815"/>
                  </a:lnTo>
                  <a:lnTo>
                    <a:pt x="23063" y="6505"/>
                  </a:lnTo>
                  <a:lnTo>
                    <a:pt x="23380" y="7200"/>
                  </a:lnTo>
                  <a:lnTo>
                    <a:pt x="23500" y="7290"/>
                  </a:lnTo>
                  <a:lnTo>
                    <a:pt x="23697" y="7486"/>
                  </a:lnTo>
                  <a:lnTo>
                    <a:pt x="23908" y="7879"/>
                  </a:lnTo>
                  <a:lnTo>
                    <a:pt x="23953" y="8166"/>
                  </a:lnTo>
                  <a:lnTo>
                    <a:pt x="23968" y="8452"/>
                  </a:lnTo>
                  <a:lnTo>
                    <a:pt x="23908" y="9041"/>
                  </a:lnTo>
                  <a:lnTo>
                    <a:pt x="23847" y="9328"/>
                  </a:lnTo>
                  <a:lnTo>
                    <a:pt x="23772" y="9765"/>
                  </a:lnTo>
                  <a:lnTo>
                    <a:pt x="23546" y="10626"/>
                  </a:lnTo>
                  <a:lnTo>
                    <a:pt x="23380" y="11033"/>
                  </a:lnTo>
                  <a:lnTo>
                    <a:pt x="23183" y="11441"/>
                  </a:lnTo>
                  <a:lnTo>
                    <a:pt x="22761" y="11969"/>
                  </a:lnTo>
                  <a:lnTo>
                    <a:pt x="22429" y="12241"/>
                  </a:lnTo>
                  <a:lnTo>
                    <a:pt x="22233" y="12361"/>
                  </a:lnTo>
                  <a:lnTo>
                    <a:pt x="22021" y="12467"/>
                  </a:lnTo>
                  <a:lnTo>
                    <a:pt x="21568" y="12603"/>
                  </a:lnTo>
                  <a:lnTo>
                    <a:pt x="20859" y="12693"/>
                  </a:lnTo>
                  <a:lnTo>
                    <a:pt x="19697" y="12693"/>
                  </a:lnTo>
                  <a:lnTo>
                    <a:pt x="18324" y="12618"/>
                  </a:lnTo>
                  <a:lnTo>
                    <a:pt x="17644" y="12542"/>
                  </a:lnTo>
                  <a:lnTo>
                    <a:pt x="17342" y="12512"/>
                  </a:lnTo>
                  <a:lnTo>
                    <a:pt x="16754" y="12376"/>
                  </a:lnTo>
                  <a:lnTo>
                    <a:pt x="16452" y="12241"/>
                  </a:lnTo>
                  <a:lnTo>
                    <a:pt x="16195" y="12075"/>
                  </a:lnTo>
                  <a:lnTo>
                    <a:pt x="15863" y="11667"/>
                  </a:lnTo>
                  <a:lnTo>
                    <a:pt x="15712" y="11350"/>
                  </a:lnTo>
                  <a:lnTo>
                    <a:pt x="15682" y="11214"/>
                  </a:lnTo>
                  <a:lnTo>
                    <a:pt x="10536" y="7924"/>
                  </a:lnTo>
                  <a:lnTo>
                    <a:pt x="10023" y="7592"/>
                  </a:lnTo>
                  <a:lnTo>
                    <a:pt x="9313" y="7003"/>
                  </a:lnTo>
                  <a:lnTo>
                    <a:pt x="8951" y="6536"/>
                  </a:lnTo>
                  <a:lnTo>
                    <a:pt x="8815" y="6264"/>
                  </a:lnTo>
                  <a:lnTo>
                    <a:pt x="8709" y="5947"/>
                  </a:lnTo>
                  <a:lnTo>
                    <a:pt x="8604" y="5283"/>
                  </a:lnTo>
                  <a:lnTo>
                    <a:pt x="8589" y="4951"/>
                  </a:lnTo>
                  <a:lnTo>
                    <a:pt x="8468" y="2793"/>
                  </a:lnTo>
                  <a:lnTo>
                    <a:pt x="8347" y="649"/>
                  </a:lnTo>
                  <a:lnTo>
                    <a:pt x="7547" y="559"/>
                  </a:lnTo>
                  <a:lnTo>
                    <a:pt x="6325" y="363"/>
                  </a:lnTo>
                  <a:lnTo>
                    <a:pt x="5540" y="136"/>
                  </a:lnTo>
                  <a:lnTo>
                    <a:pt x="51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85"/>
            <p:cNvSpPr/>
            <p:nvPr/>
          </p:nvSpPr>
          <p:spPr>
            <a:xfrm>
              <a:off x="1170975" y="1098425"/>
              <a:ext cx="407900" cy="206800"/>
            </a:xfrm>
            <a:custGeom>
              <a:avLst/>
              <a:gdLst/>
              <a:ahLst/>
              <a:cxnLst/>
              <a:rect l="l" t="t" r="r" b="b"/>
              <a:pathLst>
                <a:path w="16316" h="8272" extrusionOk="0">
                  <a:moveTo>
                    <a:pt x="4241" y="1812"/>
                  </a:moveTo>
                  <a:lnTo>
                    <a:pt x="4453" y="1963"/>
                  </a:lnTo>
                  <a:lnTo>
                    <a:pt x="4845" y="2325"/>
                  </a:lnTo>
                  <a:lnTo>
                    <a:pt x="5177" y="2778"/>
                  </a:lnTo>
                  <a:lnTo>
                    <a:pt x="5404" y="3260"/>
                  </a:lnTo>
                  <a:lnTo>
                    <a:pt x="5449" y="3517"/>
                  </a:lnTo>
                  <a:lnTo>
                    <a:pt x="4996" y="3411"/>
                  </a:lnTo>
                  <a:lnTo>
                    <a:pt x="4543" y="3321"/>
                  </a:lnTo>
                  <a:lnTo>
                    <a:pt x="4573" y="2928"/>
                  </a:lnTo>
                  <a:lnTo>
                    <a:pt x="4422" y="2159"/>
                  </a:lnTo>
                  <a:lnTo>
                    <a:pt x="4241" y="1812"/>
                  </a:lnTo>
                  <a:close/>
                  <a:moveTo>
                    <a:pt x="6007" y="2008"/>
                  </a:moveTo>
                  <a:lnTo>
                    <a:pt x="6219" y="2113"/>
                  </a:lnTo>
                  <a:lnTo>
                    <a:pt x="6641" y="2445"/>
                  </a:lnTo>
                  <a:lnTo>
                    <a:pt x="7018" y="2853"/>
                  </a:lnTo>
                  <a:lnTo>
                    <a:pt x="7260" y="3306"/>
                  </a:lnTo>
                  <a:lnTo>
                    <a:pt x="7320" y="3547"/>
                  </a:lnTo>
                  <a:lnTo>
                    <a:pt x="6913" y="3593"/>
                  </a:lnTo>
                  <a:lnTo>
                    <a:pt x="6505" y="3547"/>
                  </a:lnTo>
                  <a:lnTo>
                    <a:pt x="6490" y="3140"/>
                  </a:lnTo>
                  <a:lnTo>
                    <a:pt x="6219" y="2355"/>
                  </a:lnTo>
                  <a:lnTo>
                    <a:pt x="6007" y="2008"/>
                  </a:lnTo>
                  <a:close/>
                  <a:moveTo>
                    <a:pt x="11999" y="3925"/>
                  </a:moveTo>
                  <a:lnTo>
                    <a:pt x="11999" y="4106"/>
                  </a:lnTo>
                  <a:lnTo>
                    <a:pt x="12090" y="4453"/>
                  </a:lnTo>
                  <a:lnTo>
                    <a:pt x="12241" y="4770"/>
                  </a:lnTo>
                  <a:lnTo>
                    <a:pt x="12452" y="5057"/>
                  </a:lnTo>
                  <a:lnTo>
                    <a:pt x="12588" y="5177"/>
                  </a:lnTo>
                  <a:lnTo>
                    <a:pt x="12316" y="5223"/>
                  </a:lnTo>
                  <a:lnTo>
                    <a:pt x="12059" y="5192"/>
                  </a:lnTo>
                  <a:lnTo>
                    <a:pt x="11878" y="5132"/>
                  </a:lnTo>
                  <a:lnTo>
                    <a:pt x="11622" y="4845"/>
                  </a:lnTo>
                  <a:lnTo>
                    <a:pt x="11592" y="4664"/>
                  </a:lnTo>
                  <a:lnTo>
                    <a:pt x="11576" y="4558"/>
                  </a:lnTo>
                  <a:lnTo>
                    <a:pt x="11637" y="4332"/>
                  </a:lnTo>
                  <a:lnTo>
                    <a:pt x="11833" y="4030"/>
                  </a:lnTo>
                  <a:lnTo>
                    <a:pt x="11999" y="3925"/>
                  </a:lnTo>
                  <a:close/>
                  <a:moveTo>
                    <a:pt x="10565" y="4453"/>
                  </a:moveTo>
                  <a:lnTo>
                    <a:pt x="10535" y="4679"/>
                  </a:lnTo>
                  <a:lnTo>
                    <a:pt x="10565" y="5147"/>
                  </a:lnTo>
                  <a:lnTo>
                    <a:pt x="10686" y="5585"/>
                  </a:lnTo>
                  <a:lnTo>
                    <a:pt x="10912" y="5992"/>
                  </a:lnTo>
                  <a:lnTo>
                    <a:pt x="11078" y="6173"/>
                  </a:lnTo>
                  <a:lnTo>
                    <a:pt x="10852" y="6219"/>
                  </a:lnTo>
                  <a:lnTo>
                    <a:pt x="10414" y="6113"/>
                  </a:lnTo>
                  <a:lnTo>
                    <a:pt x="10248" y="5977"/>
                  </a:lnTo>
                  <a:lnTo>
                    <a:pt x="10097" y="5811"/>
                  </a:lnTo>
                  <a:lnTo>
                    <a:pt x="9946" y="5404"/>
                  </a:lnTo>
                  <a:lnTo>
                    <a:pt x="9962" y="5192"/>
                  </a:lnTo>
                  <a:lnTo>
                    <a:pt x="10037" y="4966"/>
                  </a:lnTo>
                  <a:lnTo>
                    <a:pt x="10369" y="4558"/>
                  </a:lnTo>
                  <a:lnTo>
                    <a:pt x="10565" y="4453"/>
                  </a:lnTo>
                  <a:close/>
                  <a:moveTo>
                    <a:pt x="8980" y="4875"/>
                  </a:moveTo>
                  <a:lnTo>
                    <a:pt x="8920" y="5147"/>
                  </a:lnTo>
                  <a:lnTo>
                    <a:pt x="8905" y="5721"/>
                  </a:lnTo>
                  <a:lnTo>
                    <a:pt x="9056" y="6279"/>
                  </a:lnTo>
                  <a:lnTo>
                    <a:pt x="9328" y="6792"/>
                  </a:lnTo>
                  <a:lnTo>
                    <a:pt x="9509" y="7003"/>
                  </a:lnTo>
                  <a:lnTo>
                    <a:pt x="9252" y="6973"/>
                  </a:lnTo>
                  <a:lnTo>
                    <a:pt x="8799" y="6777"/>
                  </a:lnTo>
                  <a:lnTo>
                    <a:pt x="8618" y="6611"/>
                  </a:lnTo>
                  <a:lnTo>
                    <a:pt x="8467" y="6415"/>
                  </a:lnTo>
                  <a:lnTo>
                    <a:pt x="8301" y="5947"/>
                  </a:lnTo>
                  <a:lnTo>
                    <a:pt x="8316" y="5705"/>
                  </a:lnTo>
                  <a:lnTo>
                    <a:pt x="8392" y="5449"/>
                  </a:lnTo>
                  <a:lnTo>
                    <a:pt x="8648" y="5087"/>
                  </a:lnTo>
                  <a:lnTo>
                    <a:pt x="8875" y="4921"/>
                  </a:lnTo>
                  <a:lnTo>
                    <a:pt x="8980" y="4875"/>
                  </a:lnTo>
                  <a:close/>
                  <a:moveTo>
                    <a:pt x="3381" y="4196"/>
                  </a:moveTo>
                  <a:lnTo>
                    <a:pt x="3562" y="4226"/>
                  </a:lnTo>
                  <a:lnTo>
                    <a:pt x="3351" y="4302"/>
                  </a:lnTo>
                  <a:lnTo>
                    <a:pt x="2943" y="4513"/>
                  </a:lnTo>
                  <a:lnTo>
                    <a:pt x="2596" y="4800"/>
                  </a:lnTo>
                  <a:lnTo>
                    <a:pt x="2310" y="5162"/>
                  </a:lnTo>
                  <a:lnTo>
                    <a:pt x="2204" y="5358"/>
                  </a:lnTo>
                  <a:lnTo>
                    <a:pt x="2113" y="5570"/>
                  </a:lnTo>
                  <a:lnTo>
                    <a:pt x="2008" y="6007"/>
                  </a:lnTo>
                  <a:lnTo>
                    <a:pt x="1993" y="6460"/>
                  </a:lnTo>
                  <a:lnTo>
                    <a:pt x="2068" y="6898"/>
                  </a:lnTo>
                  <a:lnTo>
                    <a:pt x="2159" y="7109"/>
                  </a:lnTo>
                  <a:lnTo>
                    <a:pt x="1872" y="6868"/>
                  </a:lnTo>
                  <a:lnTo>
                    <a:pt x="1585" y="6385"/>
                  </a:lnTo>
                  <a:lnTo>
                    <a:pt x="1479" y="6038"/>
                  </a:lnTo>
                  <a:lnTo>
                    <a:pt x="1479" y="5856"/>
                  </a:lnTo>
                  <a:lnTo>
                    <a:pt x="1479" y="5660"/>
                  </a:lnTo>
                  <a:lnTo>
                    <a:pt x="1540" y="5298"/>
                  </a:lnTo>
                  <a:lnTo>
                    <a:pt x="1691" y="4966"/>
                  </a:lnTo>
                  <a:lnTo>
                    <a:pt x="1917" y="4679"/>
                  </a:lnTo>
                  <a:lnTo>
                    <a:pt x="2053" y="4543"/>
                  </a:lnTo>
                  <a:lnTo>
                    <a:pt x="2204" y="4438"/>
                  </a:lnTo>
                  <a:lnTo>
                    <a:pt x="2566" y="4272"/>
                  </a:lnTo>
                  <a:lnTo>
                    <a:pt x="2974" y="4196"/>
                  </a:lnTo>
                  <a:close/>
                  <a:moveTo>
                    <a:pt x="7245" y="5072"/>
                  </a:moveTo>
                  <a:lnTo>
                    <a:pt x="7094" y="5373"/>
                  </a:lnTo>
                  <a:lnTo>
                    <a:pt x="6958" y="6007"/>
                  </a:lnTo>
                  <a:lnTo>
                    <a:pt x="6988" y="6656"/>
                  </a:lnTo>
                  <a:lnTo>
                    <a:pt x="7200" y="7290"/>
                  </a:lnTo>
                  <a:lnTo>
                    <a:pt x="7381" y="7562"/>
                  </a:lnTo>
                  <a:lnTo>
                    <a:pt x="7094" y="7517"/>
                  </a:lnTo>
                  <a:lnTo>
                    <a:pt x="6717" y="7290"/>
                  </a:lnTo>
                  <a:lnTo>
                    <a:pt x="6505" y="7079"/>
                  </a:lnTo>
                  <a:lnTo>
                    <a:pt x="6430" y="6958"/>
                  </a:lnTo>
                  <a:lnTo>
                    <a:pt x="6309" y="6702"/>
                  </a:lnTo>
                  <a:lnTo>
                    <a:pt x="6264" y="6128"/>
                  </a:lnTo>
                  <a:lnTo>
                    <a:pt x="6339" y="5856"/>
                  </a:lnTo>
                  <a:lnTo>
                    <a:pt x="6475" y="5585"/>
                  </a:lnTo>
                  <a:lnTo>
                    <a:pt x="6958" y="5177"/>
                  </a:lnTo>
                  <a:lnTo>
                    <a:pt x="7245" y="5072"/>
                  </a:lnTo>
                  <a:close/>
                  <a:moveTo>
                    <a:pt x="5796" y="4679"/>
                  </a:moveTo>
                  <a:lnTo>
                    <a:pt x="5615" y="4800"/>
                  </a:lnTo>
                  <a:lnTo>
                    <a:pt x="5298" y="5102"/>
                  </a:lnTo>
                  <a:lnTo>
                    <a:pt x="4921" y="5645"/>
                  </a:lnTo>
                  <a:lnTo>
                    <a:pt x="4755" y="6053"/>
                  </a:lnTo>
                  <a:lnTo>
                    <a:pt x="4694" y="6264"/>
                  </a:lnTo>
                  <a:lnTo>
                    <a:pt x="4619" y="6702"/>
                  </a:lnTo>
                  <a:lnTo>
                    <a:pt x="4649" y="7351"/>
                  </a:lnTo>
                  <a:lnTo>
                    <a:pt x="4770" y="7773"/>
                  </a:lnTo>
                  <a:lnTo>
                    <a:pt x="4770" y="7773"/>
                  </a:lnTo>
                  <a:lnTo>
                    <a:pt x="4528" y="7668"/>
                  </a:lnTo>
                  <a:lnTo>
                    <a:pt x="4151" y="7245"/>
                  </a:lnTo>
                  <a:lnTo>
                    <a:pt x="4045" y="7003"/>
                  </a:lnTo>
                  <a:lnTo>
                    <a:pt x="3970" y="6732"/>
                  </a:lnTo>
                  <a:lnTo>
                    <a:pt x="4015" y="6188"/>
                  </a:lnTo>
                  <a:lnTo>
                    <a:pt x="4121" y="5932"/>
                  </a:lnTo>
                  <a:lnTo>
                    <a:pt x="4226" y="5675"/>
                  </a:lnTo>
                  <a:lnTo>
                    <a:pt x="4558" y="5253"/>
                  </a:lnTo>
                  <a:lnTo>
                    <a:pt x="4770" y="5057"/>
                  </a:lnTo>
                  <a:lnTo>
                    <a:pt x="4996" y="4890"/>
                  </a:lnTo>
                  <a:lnTo>
                    <a:pt x="5539" y="4694"/>
                  </a:lnTo>
                  <a:lnTo>
                    <a:pt x="5796" y="4679"/>
                  </a:lnTo>
                  <a:close/>
                  <a:moveTo>
                    <a:pt x="16150" y="0"/>
                  </a:moveTo>
                  <a:lnTo>
                    <a:pt x="16029" y="16"/>
                  </a:lnTo>
                  <a:lnTo>
                    <a:pt x="15984" y="76"/>
                  </a:lnTo>
                  <a:lnTo>
                    <a:pt x="15697" y="468"/>
                  </a:lnTo>
                  <a:lnTo>
                    <a:pt x="15048" y="1208"/>
                  </a:lnTo>
                  <a:lnTo>
                    <a:pt x="14338" y="1887"/>
                  </a:lnTo>
                  <a:lnTo>
                    <a:pt x="13569" y="2491"/>
                  </a:lnTo>
                  <a:lnTo>
                    <a:pt x="12754" y="3019"/>
                  </a:lnTo>
                  <a:lnTo>
                    <a:pt x="11893" y="3487"/>
                  </a:lnTo>
                  <a:lnTo>
                    <a:pt x="10988" y="3849"/>
                  </a:lnTo>
                  <a:lnTo>
                    <a:pt x="10052" y="4121"/>
                  </a:lnTo>
                  <a:lnTo>
                    <a:pt x="9569" y="4226"/>
                  </a:lnTo>
                  <a:lnTo>
                    <a:pt x="8830" y="4347"/>
                  </a:lnTo>
                  <a:lnTo>
                    <a:pt x="7350" y="4423"/>
                  </a:lnTo>
                  <a:lnTo>
                    <a:pt x="5871" y="4287"/>
                  </a:lnTo>
                  <a:lnTo>
                    <a:pt x="4422" y="3940"/>
                  </a:lnTo>
                  <a:lnTo>
                    <a:pt x="3713" y="3698"/>
                  </a:lnTo>
                  <a:lnTo>
                    <a:pt x="4272" y="3804"/>
                  </a:lnTo>
                  <a:lnTo>
                    <a:pt x="5419" y="3955"/>
                  </a:lnTo>
                  <a:lnTo>
                    <a:pt x="6566" y="3985"/>
                  </a:lnTo>
                  <a:lnTo>
                    <a:pt x="7713" y="3940"/>
                  </a:lnTo>
                  <a:lnTo>
                    <a:pt x="8286" y="3894"/>
                  </a:lnTo>
                  <a:lnTo>
                    <a:pt x="8407" y="3698"/>
                  </a:lnTo>
                  <a:lnTo>
                    <a:pt x="8543" y="3260"/>
                  </a:lnTo>
                  <a:lnTo>
                    <a:pt x="8573" y="2793"/>
                  </a:lnTo>
                  <a:lnTo>
                    <a:pt x="8498" y="2355"/>
                  </a:lnTo>
                  <a:lnTo>
                    <a:pt x="8392" y="2159"/>
                  </a:lnTo>
                  <a:lnTo>
                    <a:pt x="7894" y="1963"/>
                  </a:lnTo>
                  <a:lnTo>
                    <a:pt x="6883" y="1646"/>
                  </a:lnTo>
                  <a:lnTo>
                    <a:pt x="5841" y="1404"/>
                  </a:lnTo>
                  <a:lnTo>
                    <a:pt x="4800" y="1298"/>
                  </a:lnTo>
                  <a:lnTo>
                    <a:pt x="4272" y="1298"/>
                  </a:lnTo>
                  <a:lnTo>
                    <a:pt x="3728" y="1344"/>
                  </a:lnTo>
                  <a:lnTo>
                    <a:pt x="2687" y="1600"/>
                  </a:lnTo>
                  <a:lnTo>
                    <a:pt x="1721" y="2053"/>
                  </a:lnTo>
                  <a:lnTo>
                    <a:pt x="1102" y="2536"/>
                  </a:lnTo>
                  <a:lnTo>
                    <a:pt x="740" y="2913"/>
                  </a:lnTo>
                  <a:lnTo>
                    <a:pt x="589" y="3140"/>
                  </a:lnTo>
                  <a:lnTo>
                    <a:pt x="438" y="3351"/>
                  </a:lnTo>
                  <a:lnTo>
                    <a:pt x="212" y="3849"/>
                  </a:lnTo>
                  <a:lnTo>
                    <a:pt x="61" y="4362"/>
                  </a:lnTo>
                  <a:lnTo>
                    <a:pt x="0" y="4890"/>
                  </a:lnTo>
                  <a:lnTo>
                    <a:pt x="15" y="5419"/>
                  </a:lnTo>
                  <a:lnTo>
                    <a:pt x="136" y="5932"/>
                  </a:lnTo>
                  <a:lnTo>
                    <a:pt x="332" y="6415"/>
                  </a:lnTo>
                  <a:lnTo>
                    <a:pt x="619" y="6853"/>
                  </a:lnTo>
                  <a:lnTo>
                    <a:pt x="815" y="7034"/>
                  </a:lnTo>
                  <a:lnTo>
                    <a:pt x="1012" y="7200"/>
                  </a:lnTo>
                  <a:lnTo>
                    <a:pt x="1464" y="7486"/>
                  </a:lnTo>
                  <a:lnTo>
                    <a:pt x="2219" y="7788"/>
                  </a:lnTo>
                  <a:lnTo>
                    <a:pt x="2732" y="7939"/>
                  </a:lnTo>
                  <a:lnTo>
                    <a:pt x="3306" y="8075"/>
                  </a:lnTo>
                  <a:lnTo>
                    <a:pt x="4453" y="8241"/>
                  </a:lnTo>
                  <a:lnTo>
                    <a:pt x="5600" y="8271"/>
                  </a:lnTo>
                  <a:lnTo>
                    <a:pt x="6747" y="8196"/>
                  </a:lnTo>
                  <a:lnTo>
                    <a:pt x="7894" y="8000"/>
                  </a:lnTo>
                  <a:lnTo>
                    <a:pt x="9011" y="7698"/>
                  </a:lnTo>
                  <a:lnTo>
                    <a:pt x="10082" y="7290"/>
                  </a:lnTo>
                  <a:lnTo>
                    <a:pt x="11109" y="6762"/>
                  </a:lnTo>
                  <a:lnTo>
                    <a:pt x="11607" y="6460"/>
                  </a:lnTo>
                  <a:lnTo>
                    <a:pt x="12029" y="6173"/>
                  </a:lnTo>
                  <a:lnTo>
                    <a:pt x="12814" y="5555"/>
                  </a:lnTo>
                  <a:lnTo>
                    <a:pt x="13538" y="4875"/>
                  </a:lnTo>
                  <a:lnTo>
                    <a:pt x="14187" y="4136"/>
                  </a:lnTo>
                  <a:lnTo>
                    <a:pt x="14791" y="3351"/>
                  </a:lnTo>
                  <a:lnTo>
                    <a:pt x="15304" y="2506"/>
                  </a:lnTo>
                  <a:lnTo>
                    <a:pt x="15757" y="1630"/>
                  </a:lnTo>
                  <a:lnTo>
                    <a:pt x="16150" y="695"/>
                  </a:lnTo>
                  <a:lnTo>
                    <a:pt x="16300" y="227"/>
                  </a:lnTo>
                  <a:lnTo>
                    <a:pt x="16316" y="151"/>
                  </a:lnTo>
                  <a:lnTo>
                    <a:pt x="16255" y="46"/>
                  </a:lnTo>
                  <a:lnTo>
                    <a:pt x="161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85"/>
            <p:cNvSpPr/>
            <p:nvPr/>
          </p:nvSpPr>
          <p:spPr>
            <a:xfrm>
              <a:off x="1391325" y="1132000"/>
              <a:ext cx="120775" cy="60025"/>
            </a:xfrm>
            <a:custGeom>
              <a:avLst/>
              <a:gdLst/>
              <a:ahLst/>
              <a:cxnLst/>
              <a:rect l="l" t="t" r="r" b="b"/>
              <a:pathLst>
                <a:path w="4831" h="2401" extrusionOk="0">
                  <a:moveTo>
                    <a:pt x="2008" y="1"/>
                  </a:moveTo>
                  <a:lnTo>
                    <a:pt x="1615" y="46"/>
                  </a:lnTo>
                  <a:lnTo>
                    <a:pt x="1193" y="137"/>
                  </a:lnTo>
                  <a:lnTo>
                    <a:pt x="378" y="469"/>
                  </a:lnTo>
                  <a:lnTo>
                    <a:pt x="0" y="695"/>
                  </a:lnTo>
                  <a:lnTo>
                    <a:pt x="121" y="891"/>
                  </a:lnTo>
                  <a:lnTo>
                    <a:pt x="287" y="1314"/>
                  </a:lnTo>
                  <a:lnTo>
                    <a:pt x="333" y="1751"/>
                  </a:lnTo>
                  <a:lnTo>
                    <a:pt x="257" y="2189"/>
                  </a:lnTo>
                  <a:lnTo>
                    <a:pt x="166" y="2400"/>
                  </a:lnTo>
                  <a:lnTo>
                    <a:pt x="166" y="2400"/>
                  </a:lnTo>
                  <a:lnTo>
                    <a:pt x="800" y="2295"/>
                  </a:lnTo>
                  <a:lnTo>
                    <a:pt x="2023" y="1978"/>
                  </a:lnTo>
                  <a:lnTo>
                    <a:pt x="3215" y="1480"/>
                  </a:lnTo>
                  <a:lnTo>
                    <a:pt x="4317" y="831"/>
                  </a:lnTo>
                  <a:lnTo>
                    <a:pt x="4830" y="453"/>
                  </a:lnTo>
                  <a:lnTo>
                    <a:pt x="4045" y="257"/>
                  </a:lnTo>
                  <a:lnTo>
                    <a:pt x="2808" y="31"/>
                  </a:lnTo>
                  <a:lnTo>
                    <a:pt x="200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85"/>
            <p:cNvSpPr/>
            <p:nvPr/>
          </p:nvSpPr>
          <p:spPr>
            <a:xfrm>
              <a:off x="1318125" y="1152375"/>
              <a:ext cx="348675" cy="416200"/>
            </a:xfrm>
            <a:custGeom>
              <a:avLst/>
              <a:gdLst/>
              <a:ahLst/>
              <a:cxnLst/>
              <a:rect l="l" t="t" r="r" b="b"/>
              <a:pathLst>
                <a:path w="13947" h="16648" extrusionOk="0">
                  <a:moveTo>
                    <a:pt x="9750" y="3638"/>
                  </a:moveTo>
                  <a:lnTo>
                    <a:pt x="9886" y="3668"/>
                  </a:lnTo>
                  <a:lnTo>
                    <a:pt x="10067" y="3834"/>
                  </a:lnTo>
                  <a:lnTo>
                    <a:pt x="10098" y="3955"/>
                  </a:lnTo>
                  <a:lnTo>
                    <a:pt x="10113" y="4181"/>
                  </a:lnTo>
                  <a:lnTo>
                    <a:pt x="10098" y="4845"/>
                  </a:lnTo>
                  <a:lnTo>
                    <a:pt x="10022" y="5147"/>
                  </a:lnTo>
                  <a:lnTo>
                    <a:pt x="9962" y="5177"/>
                  </a:lnTo>
                  <a:lnTo>
                    <a:pt x="9886" y="5147"/>
                  </a:lnTo>
                  <a:lnTo>
                    <a:pt x="9735" y="4830"/>
                  </a:lnTo>
                  <a:lnTo>
                    <a:pt x="9539" y="4166"/>
                  </a:lnTo>
                  <a:lnTo>
                    <a:pt x="9494" y="3925"/>
                  </a:lnTo>
                  <a:lnTo>
                    <a:pt x="9494" y="3789"/>
                  </a:lnTo>
                  <a:lnTo>
                    <a:pt x="9630" y="3638"/>
                  </a:lnTo>
                  <a:close/>
                  <a:moveTo>
                    <a:pt x="8528" y="4015"/>
                  </a:moveTo>
                  <a:lnTo>
                    <a:pt x="8784" y="4030"/>
                  </a:lnTo>
                  <a:lnTo>
                    <a:pt x="8890" y="4106"/>
                  </a:lnTo>
                  <a:lnTo>
                    <a:pt x="9056" y="4302"/>
                  </a:lnTo>
                  <a:lnTo>
                    <a:pt x="9494" y="4906"/>
                  </a:lnTo>
                  <a:lnTo>
                    <a:pt x="9660" y="5223"/>
                  </a:lnTo>
                  <a:lnTo>
                    <a:pt x="9645" y="5298"/>
                  </a:lnTo>
                  <a:lnTo>
                    <a:pt x="9569" y="5328"/>
                  </a:lnTo>
                  <a:lnTo>
                    <a:pt x="9252" y="5162"/>
                  </a:lnTo>
                  <a:lnTo>
                    <a:pt x="8649" y="4740"/>
                  </a:lnTo>
                  <a:lnTo>
                    <a:pt x="8452" y="4559"/>
                  </a:lnTo>
                  <a:lnTo>
                    <a:pt x="8377" y="4453"/>
                  </a:lnTo>
                  <a:lnTo>
                    <a:pt x="8362" y="4196"/>
                  </a:lnTo>
                  <a:lnTo>
                    <a:pt x="8437" y="4091"/>
                  </a:lnTo>
                  <a:lnTo>
                    <a:pt x="8528" y="4015"/>
                  </a:lnTo>
                  <a:close/>
                  <a:moveTo>
                    <a:pt x="10777" y="4151"/>
                  </a:moveTo>
                  <a:lnTo>
                    <a:pt x="10988" y="4166"/>
                  </a:lnTo>
                  <a:lnTo>
                    <a:pt x="11094" y="4242"/>
                  </a:lnTo>
                  <a:lnTo>
                    <a:pt x="11184" y="4347"/>
                  </a:lnTo>
                  <a:lnTo>
                    <a:pt x="11245" y="4589"/>
                  </a:lnTo>
                  <a:lnTo>
                    <a:pt x="11184" y="4695"/>
                  </a:lnTo>
                  <a:lnTo>
                    <a:pt x="11048" y="4861"/>
                  </a:lnTo>
                  <a:lnTo>
                    <a:pt x="10611" y="5238"/>
                  </a:lnTo>
                  <a:lnTo>
                    <a:pt x="10354" y="5359"/>
                  </a:lnTo>
                  <a:lnTo>
                    <a:pt x="10279" y="5328"/>
                  </a:lnTo>
                  <a:lnTo>
                    <a:pt x="10248" y="5253"/>
                  </a:lnTo>
                  <a:lnTo>
                    <a:pt x="10324" y="4951"/>
                  </a:lnTo>
                  <a:lnTo>
                    <a:pt x="10580" y="4393"/>
                  </a:lnTo>
                  <a:lnTo>
                    <a:pt x="10701" y="4227"/>
                  </a:lnTo>
                  <a:lnTo>
                    <a:pt x="10777" y="4151"/>
                  </a:lnTo>
                  <a:close/>
                  <a:moveTo>
                    <a:pt x="10007" y="5404"/>
                  </a:moveTo>
                  <a:lnTo>
                    <a:pt x="10098" y="5434"/>
                  </a:lnTo>
                  <a:lnTo>
                    <a:pt x="10248" y="5600"/>
                  </a:lnTo>
                  <a:lnTo>
                    <a:pt x="10279" y="5706"/>
                  </a:lnTo>
                  <a:lnTo>
                    <a:pt x="10279" y="5826"/>
                  </a:lnTo>
                  <a:lnTo>
                    <a:pt x="10173" y="5977"/>
                  </a:lnTo>
                  <a:lnTo>
                    <a:pt x="10067" y="5992"/>
                  </a:lnTo>
                  <a:lnTo>
                    <a:pt x="9977" y="5977"/>
                  </a:lnTo>
                  <a:lnTo>
                    <a:pt x="9826" y="5811"/>
                  </a:lnTo>
                  <a:lnTo>
                    <a:pt x="9796" y="5691"/>
                  </a:lnTo>
                  <a:lnTo>
                    <a:pt x="9796" y="5585"/>
                  </a:lnTo>
                  <a:lnTo>
                    <a:pt x="9901" y="5419"/>
                  </a:lnTo>
                  <a:lnTo>
                    <a:pt x="10007" y="5404"/>
                  </a:lnTo>
                  <a:close/>
                  <a:moveTo>
                    <a:pt x="8196" y="5298"/>
                  </a:moveTo>
                  <a:lnTo>
                    <a:pt x="8452" y="5313"/>
                  </a:lnTo>
                  <a:lnTo>
                    <a:pt x="9162" y="5479"/>
                  </a:lnTo>
                  <a:lnTo>
                    <a:pt x="9494" y="5630"/>
                  </a:lnTo>
                  <a:lnTo>
                    <a:pt x="9554" y="5706"/>
                  </a:lnTo>
                  <a:lnTo>
                    <a:pt x="9524" y="5796"/>
                  </a:lnTo>
                  <a:lnTo>
                    <a:pt x="9192" y="5932"/>
                  </a:lnTo>
                  <a:lnTo>
                    <a:pt x="8483" y="6083"/>
                  </a:lnTo>
                  <a:lnTo>
                    <a:pt x="8211" y="6113"/>
                  </a:lnTo>
                  <a:lnTo>
                    <a:pt x="8060" y="6083"/>
                  </a:lnTo>
                  <a:lnTo>
                    <a:pt x="7849" y="5857"/>
                  </a:lnTo>
                  <a:lnTo>
                    <a:pt x="7834" y="5691"/>
                  </a:lnTo>
                  <a:lnTo>
                    <a:pt x="7849" y="5525"/>
                  </a:lnTo>
                  <a:lnTo>
                    <a:pt x="8045" y="5313"/>
                  </a:lnTo>
                  <a:lnTo>
                    <a:pt x="8196" y="5298"/>
                  </a:lnTo>
                  <a:close/>
                  <a:moveTo>
                    <a:pt x="11592" y="5374"/>
                  </a:moveTo>
                  <a:lnTo>
                    <a:pt x="11712" y="5389"/>
                  </a:lnTo>
                  <a:lnTo>
                    <a:pt x="11924" y="5585"/>
                  </a:lnTo>
                  <a:lnTo>
                    <a:pt x="11969" y="5736"/>
                  </a:lnTo>
                  <a:lnTo>
                    <a:pt x="11984" y="5887"/>
                  </a:lnTo>
                  <a:lnTo>
                    <a:pt x="11878" y="6083"/>
                  </a:lnTo>
                  <a:lnTo>
                    <a:pt x="11758" y="6113"/>
                  </a:lnTo>
                  <a:lnTo>
                    <a:pt x="11516" y="6083"/>
                  </a:lnTo>
                  <a:lnTo>
                    <a:pt x="10852" y="5932"/>
                  </a:lnTo>
                  <a:lnTo>
                    <a:pt x="10535" y="5796"/>
                  </a:lnTo>
                  <a:lnTo>
                    <a:pt x="10490" y="5706"/>
                  </a:lnTo>
                  <a:lnTo>
                    <a:pt x="10520" y="5630"/>
                  </a:lnTo>
                  <a:lnTo>
                    <a:pt x="10777" y="5510"/>
                  </a:lnTo>
                  <a:lnTo>
                    <a:pt x="11365" y="5389"/>
                  </a:lnTo>
                  <a:lnTo>
                    <a:pt x="11592" y="5374"/>
                  </a:lnTo>
                  <a:close/>
                  <a:moveTo>
                    <a:pt x="6173" y="5781"/>
                  </a:moveTo>
                  <a:lnTo>
                    <a:pt x="6355" y="5811"/>
                  </a:lnTo>
                  <a:lnTo>
                    <a:pt x="6717" y="5932"/>
                  </a:lnTo>
                  <a:lnTo>
                    <a:pt x="7230" y="6219"/>
                  </a:lnTo>
                  <a:lnTo>
                    <a:pt x="7517" y="6491"/>
                  </a:lnTo>
                  <a:lnTo>
                    <a:pt x="7773" y="6762"/>
                  </a:lnTo>
                  <a:lnTo>
                    <a:pt x="8196" y="7396"/>
                  </a:lnTo>
                  <a:lnTo>
                    <a:pt x="8392" y="7728"/>
                  </a:lnTo>
                  <a:lnTo>
                    <a:pt x="8015" y="7924"/>
                  </a:lnTo>
                  <a:lnTo>
                    <a:pt x="7215" y="8241"/>
                  </a:lnTo>
                  <a:lnTo>
                    <a:pt x="6792" y="8377"/>
                  </a:lnTo>
                  <a:lnTo>
                    <a:pt x="6551" y="8422"/>
                  </a:lnTo>
                  <a:lnTo>
                    <a:pt x="6068" y="8483"/>
                  </a:lnTo>
                  <a:lnTo>
                    <a:pt x="5826" y="8468"/>
                  </a:lnTo>
                  <a:lnTo>
                    <a:pt x="5630" y="8422"/>
                  </a:lnTo>
                  <a:lnTo>
                    <a:pt x="5268" y="8241"/>
                  </a:lnTo>
                  <a:lnTo>
                    <a:pt x="4800" y="7849"/>
                  </a:lnTo>
                  <a:lnTo>
                    <a:pt x="4513" y="7547"/>
                  </a:lnTo>
                  <a:lnTo>
                    <a:pt x="4664" y="7653"/>
                  </a:lnTo>
                  <a:lnTo>
                    <a:pt x="4996" y="7789"/>
                  </a:lnTo>
                  <a:lnTo>
                    <a:pt x="5373" y="7864"/>
                  </a:lnTo>
                  <a:lnTo>
                    <a:pt x="5751" y="7864"/>
                  </a:lnTo>
                  <a:lnTo>
                    <a:pt x="5917" y="7849"/>
                  </a:lnTo>
                  <a:lnTo>
                    <a:pt x="6279" y="7758"/>
                  </a:lnTo>
                  <a:lnTo>
                    <a:pt x="6928" y="7472"/>
                  </a:lnTo>
                  <a:lnTo>
                    <a:pt x="7245" y="7321"/>
                  </a:lnTo>
                  <a:lnTo>
                    <a:pt x="6988" y="7034"/>
                  </a:lnTo>
                  <a:lnTo>
                    <a:pt x="6415" y="6566"/>
                  </a:lnTo>
                  <a:lnTo>
                    <a:pt x="6053" y="6415"/>
                  </a:lnTo>
                  <a:lnTo>
                    <a:pt x="5796" y="6340"/>
                  </a:lnTo>
                  <a:lnTo>
                    <a:pt x="5283" y="6340"/>
                  </a:lnTo>
                  <a:lnTo>
                    <a:pt x="5011" y="6385"/>
                  </a:lnTo>
                  <a:lnTo>
                    <a:pt x="4453" y="6551"/>
                  </a:lnTo>
                  <a:lnTo>
                    <a:pt x="3909" y="6792"/>
                  </a:lnTo>
                  <a:lnTo>
                    <a:pt x="3909" y="6792"/>
                  </a:lnTo>
                  <a:lnTo>
                    <a:pt x="4408" y="6385"/>
                  </a:lnTo>
                  <a:lnTo>
                    <a:pt x="4936" y="6068"/>
                  </a:lnTo>
                  <a:lnTo>
                    <a:pt x="5238" y="5932"/>
                  </a:lnTo>
                  <a:lnTo>
                    <a:pt x="5841" y="5781"/>
                  </a:lnTo>
                  <a:close/>
                  <a:moveTo>
                    <a:pt x="12739" y="6083"/>
                  </a:moveTo>
                  <a:lnTo>
                    <a:pt x="12618" y="6370"/>
                  </a:lnTo>
                  <a:lnTo>
                    <a:pt x="12437" y="6989"/>
                  </a:lnTo>
                  <a:lnTo>
                    <a:pt x="12286" y="7955"/>
                  </a:lnTo>
                  <a:lnTo>
                    <a:pt x="12286" y="8573"/>
                  </a:lnTo>
                  <a:lnTo>
                    <a:pt x="12075" y="8437"/>
                  </a:lnTo>
                  <a:lnTo>
                    <a:pt x="11818" y="8000"/>
                  </a:lnTo>
                  <a:lnTo>
                    <a:pt x="11773" y="7773"/>
                  </a:lnTo>
                  <a:lnTo>
                    <a:pt x="11758" y="7517"/>
                  </a:lnTo>
                  <a:lnTo>
                    <a:pt x="11909" y="7034"/>
                  </a:lnTo>
                  <a:lnTo>
                    <a:pt x="12044" y="6823"/>
                  </a:lnTo>
                  <a:lnTo>
                    <a:pt x="12180" y="6611"/>
                  </a:lnTo>
                  <a:lnTo>
                    <a:pt x="12543" y="6249"/>
                  </a:lnTo>
                  <a:lnTo>
                    <a:pt x="12739" y="6083"/>
                  </a:lnTo>
                  <a:close/>
                  <a:moveTo>
                    <a:pt x="11260" y="8800"/>
                  </a:moveTo>
                  <a:lnTo>
                    <a:pt x="11516" y="8905"/>
                  </a:lnTo>
                  <a:lnTo>
                    <a:pt x="11743" y="9071"/>
                  </a:lnTo>
                  <a:lnTo>
                    <a:pt x="11909" y="9298"/>
                  </a:lnTo>
                  <a:lnTo>
                    <a:pt x="11954" y="9403"/>
                  </a:lnTo>
                  <a:lnTo>
                    <a:pt x="11773" y="9313"/>
                  </a:lnTo>
                  <a:lnTo>
                    <a:pt x="11365" y="9207"/>
                  </a:lnTo>
                  <a:lnTo>
                    <a:pt x="10958" y="9162"/>
                  </a:lnTo>
                  <a:lnTo>
                    <a:pt x="10535" y="9222"/>
                  </a:lnTo>
                  <a:lnTo>
                    <a:pt x="10339" y="9283"/>
                  </a:lnTo>
                  <a:lnTo>
                    <a:pt x="10505" y="9102"/>
                  </a:lnTo>
                  <a:lnTo>
                    <a:pt x="10897" y="8860"/>
                  </a:lnTo>
                  <a:lnTo>
                    <a:pt x="11139" y="8800"/>
                  </a:lnTo>
                  <a:close/>
                  <a:moveTo>
                    <a:pt x="10746" y="9932"/>
                  </a:moveTo>
                  <a:lnTo>
                    <a:pt x="11229" y="9962"/>
                  </a:lnTo>
                  <a:lnTo>
                    <a:pt x="11471" y="10007"/>
                  </a:lnTo>
                  <a:lnTo>
                    <a:pt x="11788" y="10068"/>
                  </a:lnTo>
                  <a:lnTo>
                    <a:pt x="12090" y="10188"/>
                  </a:lnTo>
                  <a:lnTo>
                    <a:pt x="12226" y="10279"/>
                  </a:lnTo>
                  <a:lnTo>
                    <a:pt x="12467" y="10581"/>
                  </a:lnTo>
                  <a:lnTo>
                    <a:pt x="12543" y="10732"/>
                  </a:lnTo>
                  <a:lnTo>
                    <a:pt x="12467" y="10656"/>
                  </a:lnTo>
                  <a:lnTo>
                    <a:pt x="12226" y="10596"/>
                  </a:lnTo>
                  <a:lnTo>
                    <a:pt x="12120" y="10596"/>
                  </a:lnTo>
                  <a:lnTo>
                    <a:pt x="11878" y="10641"/>
                  </a:lnTo>
                  <a:lnTo>
                    <a:pt x="11637" y="10641"/>
                  </a:lnTo>
                  <a:lnTo>
                    <a:pt x="11350" y="10566"/>
                  </a:lnTo>
                  <a:lnTo>
                    <a:pt x="11063" y="10430"/>
                  </a:lnTo>
                  <a:lnTo>
                    <a:pt x="10882" y="10369"/>
                  </a:lnTo>
                  <a:lnTo>
                    <a:pt x="10520" y="10324"/>
                  </a:lnTo>
                  <a:lnTo>
                    <a:pt x="10173" y="10369"/>
                  </a:lnTo>
                  <a:lnTo>
                    <a:pt x="9826" y="10490"/>
                  </a:lnTo>
                  <a:lnTo>
                    <a:pt x="9675" y="10581"/>
                  </a:lnTo>
                  <a:lnTo>
                    <a:pt x="9841" y="10369"/>
                  </a:lnTo>
                  <a:lnTo>
                    <a:pt x="10264" y="10037"/>
                  </a:lnTo>
                  <a:lnTo>
                    <a:pt x="10505" y="9962"/>
                  </a:lnTo>
                  <a:lnTo>
                    <a:pt x="10746" y="9932"/>
                  </a:lnTo>
                  <a:close/>
                  <a:moveTo>
                    <a:pt x="2129" y="8045"/>
                  </a:moveTo>
                  <a:lnTo>
                    <a:pt x="2204" y="8377"/>
                  </a:lnTo>
                  <a:lnTo>
                    <a:pt x="2430" y="9011"/>
                  </a:lnTo>
                  <a:lnTo>
                    <a:pt x="2778" y="9600"/>
                  </a:lnTo>
                  <a:lnTo>
                    <a:pt x="3215" y="10113"/>
                  </a:lnTo>
                  <a:lnTo>
                    <a:pt x="3472" y="10339"/>
                  </a:lnTo>
                  <a:lnTo>
                    <a:pt x="3743" y="10535"/>
                  </a:lnTo>
                  <a:lnTo>
                    <a:pt x="4332" y="10867"/>
                  </a:lnTo>
                  <a:lnTo>
                    <a:pt x="4966" y="11094"/>
                  </a:lnTo>
                  <a:lnTo>
                    <a:pt x="5630" y="11199"/>
                  </a:lnTo>
                  <a:lnTo>
                    <a:pt x="5962" y="11199"/>
                  </a:lnTo>
                  <a:lnTo>
                    <a:pt x="5600" y="11290"/>
                  </a:lnTo>
                  <a:lnTo>
                    <a:pt x="4800" y="11456"/>
                  </a:lnTo>
                  <a:lnTo>
                    <a:pt x="4438" y="11486"/>
                  </a:lnTo>
                  <a:lnTo>
                    <a:pt x="4076" y="11486"/>
                  </a:lnTo>
                  <a:lnTo>
                    <a:pt x="3396" y="11320"/>
                  </a:lnTo>
                  <a:lnTo>
                    <a:pt x="3094" y="11139"/>
                  </a:lnTo>
                  <a:lnTo>
                    <a:pt x="2928" y="11018"/>
                  </a:lnTo>
                  <a:lnTo>
                    <a:pt x="2642" y="10732"/>
                  </a:lnTo>
                  <a:lnTo>
                    <a:pt x="2325" y="10188"/>
                  </a:lnTo>
                  <a:lnTo>
                    <a:pt x="2189" y="9781"/>
                  </a:lnTo>
                  <a:lnTo>
                    <a:pt x="2098" y="9373"/>
                  </a:lnTo>
                  <a:lnTo>
                    <a:pt x="2113" y="8468"/>
                  </a:lnTo>
                  <a:lnTo>
                    <a:pt x="2129" y="8045"/>
                  </a:lnTo>
                  <a:close/>
                  <a:moveTo>
                    <a:pt x="10098" y="11094"/>
                  </a:moveTo>
                  <a:lnTo>
                    <a:pt x="10641" y="11124"/>
                  </a:lnTo>
                  <a:lnTo>
                    <a:pt x="10897" y="11199"/>
                  </a:lnTo>
                  <a:lnTo>
                    <a:pt x="11275" y="11365"/>
                  </a:lnTo>
                  <a:lnTo>
                    <a:pt x="11682" y="11486"/>
                  </a:lnTo>
                  <a:lnTo>
                    <a:pt x="12075" y="11486"/>
                  </a:lnTo>
                  <a:lnTo>
                    <a:pt x="12452" y="11501"/>
                  </a:lnTo>
                  <a:lnTo>
                    <a:pt x="12648" y="11547"/>
                  </a:lnTo>
                  <a:lnTo>
                    <a:pt x="12950" y="11788"/>
                  </a:lnTo>
                  <a:lnTo>
                    <a:pt x="13086" y="11969"/>
                  </a:lnTo>
                  <a:lnTo>
                    <a:pt x="13116" y="12075"/>
                  </a:lnTo>
                  <a:lnTo>
                    <a:pt x="13116" y="12075"/>
                  </a:lnTo>
                  <a:lnTo>
                    <a:pt x="12935" y="11969"/>
                  </a:lnTo>
                  <a:lnTo>
                    <a:pt x="12512" y="11939"/>
                  </a:lnTo>
                  <a:lnTo>
                    <a:pt x="12301" y="11999"/>
                  </a:lnTo>
                  <a:lnTo>
                    <a:pt x="11894" y="12090"/>
                  </a:lnTo>
                  <a:lnTo>
                    <a:pt x="11486" y="12105"/>
                  </a:lnTo>
                  <a:lnTo>
                    <a:pt x="11275" y="12060"/>
                  </a:lnTo>
                  <a:lnTo>
                    <a:pt x="10867" y="11848"/>
                  </a:lnTo>
                  <a:lnTo>
                    <a:pt x="10671" y="11743"/>
                  </a:lnTo>
                  <a:lnTo>
                    <a:pt x="10460" y="11652"/>
                  </a:lnTo>
                  <a:lnTo>
                    <a:pt x="10007" y="11531"/>
                  </a:lnTo>
                  <a:lnTo>
                    <a:pt x="9539" y="11516"/>
                  </a:lnTo>
                  <a:lnTo>
                    <a:pt x="9071" y="11577"/>
                  </a:lnTo>
                  <a:lnTo>
                    <a:pt x="8845" y="11652"/>
                  </a:lnTo>
                  <a:lnTo>
                    <a:pt x="8845" y="11652"/>
                  </a:lnTo>
                  <a:lnTo>
                    <a:pt x="9056" y="11471"/>
                  </a:lnTo>
                  <a:lnTo>
                    <a:pt x="9554" y="11230"/>
                  </a:lnTo>
                  <a:lnTo>
                    <a:pt x="10098" y="11094"/>
                  </a:lnTo>
                  <a:close/>
                  <a:moveTo>
                    <a:pt x="10022" y="1"/>
                  </a:moveTo>
                  <a:lnTo>
                    <a:pt x="9675" y="710"/>
                  </a:lnTo>
                  <a:lnTo>
                    <a:pt x="8830" y="2053"/>
                  </a:lnTo>
                  <a:lnTo>
                    <a:pt x="7788" y="3261"/>
                  </a:lnTo>
                  <a:lnTo>
                    <a:pt x="6611" y="4317"/>
                  </a:lnTo>
                  <a:lnTo>
                    <a:pt x="5962" y="4785"/>
                  </a:lnTo>
                  <a:lnTo>
                    <a:pt x="5298" y="5223"/>
                  </a:lnTo>
                  <a:lnTo>
                    <a:pt x="3864" y="5932"/>
                  </a:lnTo>
                  <a:lnTo>
                    <a:pt x="2355" y="6445"/>
                  </a:lnTo>
                  <a:lnTo>
                    <a:pt x="785" y="6762"/>
                  </a:lnTo>
                  <a:lnTo>
                    <a:pt x="0" y="6823"/>
                  </a:lnTo>
                  <a:lnTo>
                    <a:pt x="61" y="8558"/>
                  </a:lnTo>
                  <a:lnTo>
                    <a:pt x="136" y="10294"/>
                  </a:lnTo>
                  <a:lnTo>
                    <a:pt x="167" y="10777"/>
                  </a:lnTo>
                  <a:lnTo>
                    <a:pt x="272" y="11501"/>
                  </a:lnTo>
                  <a:lnTo>
                    <a:pt x="423" y="11939"/>
                  </a:lnTo>
                  <a:lnTo>
                    <a:pt x="544" y="12150"/>
                  </a:lnTo>
                  <a:lnTo>
                    <a:pt x="785" y="12452"/>
                  </a:lnTo>
                  <a:lnTo>
                    <a:pt x="1374" y="12950"/>
                  </a:lnTo>
                  <a:lnTo>
                    <a:pt x="1691" y="13177"/>
                  </a:lnTo>
                  <a:lnTo>
                    <a:pt x="3940" y="14716"/>
                  </a:lnTo>
                  <a:lnTo>
                    <a:pt x="6188" y="16240"/>
                  </a:lnTo>
                  <a:lnTo>
                    <a:pt x="6505" y="16437"/>
                  </a:lnTo>
                  <a:lnTo>
                    <a:pt x="6807" y="16648"/>
                  </a:lnTo>
                  <a:lnTo>
                    <a:pt x="6777" y="16286"/>
                  </a:lnTo>
                  <a:lnTo>
                    <a:pt x="6762" y="15440"/>
                  </a:lnTo>
                  <a:lnTo>
                    <a:pt x="6792" y="15018"/>
                  </a:lnTo>
                  <a:lnTo>
                    <a:pt x="6837" y="14686"/>
                  </a:lnTo>
                  <a:lnTo>
                    <a:pt x="6988" y="14082"/>
                  </a:lnTo>
                  <a:lnTo>
                    <a:pt x="7245" y="13539"/>
                  </a:lnTo>
                  <a:lnTo>
                    <a:pt x="7562" y="13071"/>
                  </a:lnTo>
                  <a:lnTo>
                    <a:pt x="7758" y="12875"/>
                  </a:lnTo>
                  <a:lnTo>
                    <a:pt x="7924" y="12724"/>
                  </a:lnTo>
                  <a:lnTo>
                    <a:pt x="8317" y="12482"/>
                  </a:lnTo>
                  <a:lnTo>
                    <a:pt x="8724" y="12316"/>
                  </a:lnTo>
                  <a:lnTo>
                    <a:pt x="9177" y="12226"/>
                  </a:lnTo>
                  <a:lnTo>
                    <a:pt x="9403" y="12211"/>
                  </a:lnTo>
                  <a:lnTo>
                    <a:pt x="9615" y="12226"/>
                  </a:lnTo>
                  <a:lnTo>
                    <a:pt x="10022" y="12316"/>
                  </a:lnTo>
                  <a:lnTo>
                    <a:pt x="10203" y="12392"/>
                  </a:lnTo>
                  <a:lnTo>
                    <a:pt x="10611" y="12618"/>
                  </a:lnTo>
                  <a:lnTo>
                    <a:pt x="10943" y="12875"/>
                  </a:lnTo>
                  <a:lnTo>
                    <a:pt x="11109" y="13011"/>
                  </a:lnTo>
                  <a:lnTo>
                    <a:pt x="11426" y="13207"/>
                  </a:lnTo>
                  <a:lnTo>
                    <a:pt x="11561" y="13252"/>
                  </a:lnTo>
                  <a:lnTo>
                    <a:pt x="11622" y="13267"/>
                  </a:lnTo>
                  <a:lnTo>
                    <a:pt x="11697" y="13282"/>
                  </a:lnTo>
                  <a:lnTo>
                    <a:pt x="11999" y="13237"/>
                  </a:lnTo>
                  <a:lnTo>
                    <a:pt x="12331" y="13146"/>
                  </a:lnTo>
                  <a:lnTo>
                    <a:pt x="12558" y="13071"/>
                  </a:lnTo>
                  <a:lnTo>
                    <a:pt x="13025" y="12965"/>
                  </a:lnTo>
                  <a:lnTo>
                    <a:pt x="13282" y="12950"/>
                  </a:lnTo>
                  <a:lnTo>
                    <a:pt x="13524" y="12965"/>
                  </a:lnTo>
                  <a:lnTo>
                    <a:pt x="13735" y="13011"/>
                  </a:lnTo>
                  <a:lnTo>
                    <a:pt x="13840" y="13056"/>
                  </a:lnTo>
                  <a:lnTo>
                    <a:pt x="13946" y="13086"/>
                  </a:lnTo>
                  <a:lnTo>
                    <a:pt x="13493" y="12165"/>
                  </a:lnTo>
                  <a:lnTo>
                    <a:pt x="13071" y="11215"/>
                  </a:lnTo>
                  <a:lnTo>
                    <a:pt x="12859" y="10596"/>
                  </a:lnTo>
                  <a:lnTo>
                    <a:pt x="12618" y="9313"/>
                  </a:lnTo>
                  <a:lnTo>
                    <a:pt x="12633" y="8000"/>
                  </a:lnTo>
                  <a:lnTo>
                    <a:pt x="12875" y="6717"/>
                  </a:lnTo>
                  <a:lnTo>
                    <a:pt x="13086" y="6083"/>
                  </a:lnTo>
                  <a:lnTo>
                    <a:pt x="13176" y="5826"/>
                  </a:lnTo>
                  <a:lnTo>
                    <a:pt x="13267" y="5268"/>
                  </a:lnTo>
                  <a:lnTo>
                    <a:pt x="13252" y="4725"/>
                  </a:lnTo>
                  <a:lnTo>
                    <a:pt x="13116" y="4181"/>
                  </a:lnTo>
                  <a:lnTo>
                    <a:pt x="13025" y="3925"/>
                  </a:lnTo>
                  <a:lnTo>
                    <a:pt x="12286" y="2325"/>
                  </a:lnTo>
                  <a:lnTo>
                    <a:pt x="11561" y="755"/>
                  </a:lnTo>
                  <a:lnTo>
                    <a:pt x="11471" y="574"/>
                  </a:lnTo>
                  <a:lnTo>
                    <a:pt x="11169" y="303"/>
                  </a:lnTo>
                  <a:lnTo>
                    <a:pt x="10988" y="227"/>
                  </a:lnTo>
                  <a:lnTo>
                    <a:pt x="10475" y="61"/>
                  </a:lnTo>
                  <a:lnTo>
                    <a:pt x="100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85"/>
            <p:cNvSpPr/>
            <p:nvPr/>
          </p:nvSpPr>
          <p:spPr>
            <a:xfrm>
              <a:off x="1500375" y="1470450"/>
              <a:ext cx="178875" cy="140025"/>
            </a:xfrm>
            <a:custGeom>
              <a:avLst/>
              <a:gdLst/>
              <a:ahLst/>
              <a:cxnLst/>
              <a:rect l="l" t="t" r="r" b="b"/>
              <a:pathLst>
                <a:path w="7155" h="5601" extrusionOk="0">
                  <a:moveTo>
                    <a:pt x="1328" y="1299"/>
                  </a:moveTo>
                  <a:lnTo>
                    <a:pt x="1992" y="1359"/>
                  </a:lnTo>
                  <a:lnTo>
                    <a:pt x="2415" y="1480"/>
                  </a:lnTo>
                  <a:lnTo>
                    <a:pt x="2611" y="1570"/>
                  </a:lnTo>
                  <a:lnTo>
                    <a:pt x="2808" y="1676"/>
                  </a:lnTo>
                  <a:lnTo>
                    <a:pt x="3155" y="1963"/>
                  </a:lnTo>
                  <a:lnTo>
                    <a:pt x="3426" y="2325"/>
                  </a:lnTo>
                  <a:lnTo>
                    <a:pt x="3577" y="2733"/>
                  </a:lnTo>
                  <a:lnTo>
                    <a:pt x="3592" y="2944"/>
                  </a:lnTo>
                  <a:lnTo>
                    <a:pt x="3592" y="2944"/>
                  </a:lnTo>
                  <a:lnTo>
                    <a:pt x="3230" y="2551"/>
                  </a:lnTo>
                  <a:lnTo>
                    <a:pt x="2838" y="2219"/>
                  </a:lnTo>
                  <a:lnTo>
                    <a:pt x="2868" y="2280"/>
                  </a:lnTo>
                  <a:lnTo>
                    <a:pt x="2898" y="2340"/>
                  </a:lnTo>
                  <a:lnTo>
                    <a:pt x="2943" y="2551"/>
                  </a:lnTo>
                  <a:lnTo>
                    <a:pt x="2943" y="2944"/>
                  </a:lnTo>
                  <a:lnTo>
                    <a:pt x="2808" y="3276"/>
                  </a:lnTo>
                  <a:lnTo>
                    <a:pt x="2581" y="3517"/>
                  </a:lnTo>
                  <a:lnTo>
                    <a:pt x="2430" y="3578"/>
                  </a:lnTo>
                  <a:lnTo>
                    <a:pt x="2264" y="3608"/>
                  </a:lnTo>
                  <a:lnTo>
                    <a:pt x="1932" y="3532"/>
                  </a:lnTo>
                  <a:lnTo>
                    <a:pt x="1645" y="3321"/>
                  </a:lnTo>
                  <a:lnTo>
                    <a:pt x="1419" y="2989"/>
                  </a:lnTo>
                  <a:lnTo>
                    <a:pt x="1359" y="2793"/>
                  </a:lnTo>
                  <a:lnTo>
                    <a:pt x="1298" y="2597"/>
                  </a:lnTo>
                  <a:lnTo>
                    <a:pt x="1313" y="2204"/>
                  </a:lnTo>
                  <a:lnTo>
                    <a:pt x="1434" y="1872"/>
                  </a:lnTo>
                  <a:lnTo>
                    <a:pt x="1660" y="1646"/>
                  </a:lnTo>
                  <a:lnTo>
                    <a:pt x="1811" y="1570"/>
                  </a:lnTo>
                  <a:lnTo>
                    <a:pt x="1344" y="1404"/>
                  </a:lnTo>
                  <a:lnTo>
                    <a:pt x="876" y="1329"/>
                  </a:lnTo>
                  <a:lnTo>
                    <a:pt x="1328" y="1299"/>
                  </a:lnTo>
                  <a:close/>
                  <a:moveTo>
                    <a:pt x="6294" y="1646"/>
                  </a:moveTo>
                  <a:lnTo>
                    <a:pt x="6596" y="1706"/>
                  </a:lnTo>
                  <a:lnTo>
                    <a:pt x="6249" y="1782"/>
                  </a:lnTo>
                  <a:lnTo>
                    <a:pt x="5932" y="1918"/>
                  </a:lnTo>
                  <a:lnTo>
                    <a:pt x="6022" y="1978"/>
                  </a:lnTo>
                  <a:lnTo>
                    <a:pt x="6158" y="2219"/>
                  </a:lnTo>
                  <a:lnTo>
                    <a:pt x="6218" y="2536"/>
                  </a:lnTo>
                  <a:lnTo>
                    <a:pt x="6188" y="2899"/>
                  </a:lnTo>
                  <a:lnTo>
                    <a:pt x="6143" y="3080"/>
                  </a:lnTo>
                  <a:lnTo>
                    <a:pt x="6083" y="3261"/>
                  </a:lnTo>
                  <a:lnTo>
                    <a:pt x="5902" y="3563"/>
                  </a:lnTo>
                  <a:lnTo>
                    <a:pt x="5690" y="3744"/>
                  </a:lnTo>
                  <a:lnTo>
                    <a:pt x="5479" y="3789"/>
                  </a:lnTo>
                  <a:lnTo>
                    <a:pt x="5373" y="3744"/>
                  </a:lnTo>
                  <a:lnTo>
                    <a:pt x="5268" y="3668"/>
                  </a:lnTo>
                  <a:lnTo>
                    <a:pt x="5132" y="3442"/>
                  </a:lnTo>
                  <a:lnTo>
                    <a:pt x="5071" y="3110"/>
                  </a:lnTo>
                  <a:lnTo>
                    <a:pt x="5102" y="2748"/>
                  </a:lnTo>
                  <a:lnTo>
                    <a:pt x="5147" y="2551"/>
                  </a:lnTo>
                  <a:lnTo>
                    <a:pt x="5177" y="2491"/>
                  </a:lnTo>
                  <a:lnTo>
                    <a:pt x="5177" y="2416"/>
                  </a:lnTo>
                  <a:lnTo>
                    <a:pt x="4875" y="2717"/>
                  </a:lnTo>
                  <a:lnTo>
                    <a:pt x="4634" y="3080"/>
                  </a:lnTo>
                  <a:lnTo>
                    <a:pt x="4634" y="3080"/>
                  </a:lnTo>
                  <a:lnTo>
                    <a:pt x="4664" y="2883"/>
                  </a:lnTo>
                  <a:lnTo>
                    <a:pt x="4800" y="2506"/>
                  </a:lnTo>
                  <a:lnTo>
                    <a:pt x="5011" y="2174"/>
                  </a:lnTo>
                  <a:lnTo>
                    <a:pt x="5268" y="1933"/>
                  </a:lnTo>
                  <a:lnTo>
                    <a:pt x="5403" y="1842"/>
                  </a:lnTo>
                  <a:lnTo>
                    <a:pt x="5554" y="1752"/>
                  </a:lnTo>
                  <a:lnTo>
                    <a:pt x="5841" y="1676"/>
                  </a:lnTo>
                  <a:lnTo>
                    <a:pt x="6294" y="1646"/>
                  </a:lnTo>
                  <a:close/>
                  <a:moveTo>
                    <a:pt x="1977" y="1"/>
                  </a:moveTo>
                  <a:lnTo>
                    <a:pt x="1479" y="122"/>
                  </a:lnTo>
                  <a:lnTo>
                    <a:pt x="1027" y="363"/>
                  </a:lnTo>
                  <a:lnTo>
                    <a:pt x="845" y="529"/>
                  </a:lnTo>
                  <a:lnTo>
                    <a:pt x="664" y="710"/>
                  </a:lnTo>
                  <a:lnTo>
                    <a:pt x="393" y="1133"/>
                  </a:lnTo>
                  <a:lnTo>
                    <a:pt x="181" y="1601"/>
                  </a:lnTo>
                  <a:lnTo>
                    <a:pt x="61" y="2084"/>
                  </a:lnTo>
                  <a:lnTo>
                    <a:pt x="30" y="2340"/>
                  </a:lnTo>
                  <a:lnTo>
                    <a:pt x="0" y="2778"/>
                  </a:lnTo>
                  <a:lnTo>
                    <a:pt x="30" y="3638"/>
                  </a:lnTo>
                  <a:lnTo>
                    <a:pt x="76" y="4061"/>
                  </a:lnTo>
                  <a:lnTo>
                    <a:pt x="121" y="4363"/>
                  </a:lnTo>
                  <a:lnTo>
                    <a:pt x="423" y="4800"/>
                  </a:lnTo>
                  <a:lnTo>
                    <a:pt x="861" y="5072"/>
                  </a:lnTo>
                  <a:lnTo>
                    <a:pt x="1389" y="5253"/>
                  </a:lnTo>
                  <a:lnTo>
                    <a:pt x="1676" y="5329"/>
                  </a:lnTo>
                  <a:lnTo>
                    <a:pt x="2083" y="5419"/>
                  </a:lnTo>
                  <a:lnTo>
                    <a:pt x="2913" y="5555"/>
                  </a:lnTo>
                  <a:lnTo>
                    <a:pt x="3743" y="5600"/>
                  </a:lnTo>
                  <a:lnTo>
                    <a:pt x="4588" y="5555"/>
                  </a:lnTo>
                  <a:lnTo>
                    <a:pt x="5011" y="5495"/>
                  </a:lnTo>
                  <a:lnTo>
                    <a:pt x="5313" y="5434"/>
                  </a:lnTo>
                  <a:lnTo>
                    <a:pt x="5886" y="5238"/>
                  </a:lnTo>
                  <a:lnTo>
                    <a:pt x="6143" y="5057"/>
                  </a:lnTo>
                  <a:lnTo>
                    <a:pt x="6324" y="4906"/>
                  </a:lnTo>
                  <a:lnTo>
                    <a:pt x="6596" y="4514"/>
                  </a:lnTo>
                  <a:lnTo>
                    <a:pt x="6852" y="3834"/>
                  </a:lnTo>
                  <a:lnTo>
                    <a:pt x="6973" y="3351"/>
                  </a:lnTo>
                  <a:lnTo>
                    <a:pt x="7064" y="2989"/>
                  </a:lnTo>
                  <a:lnTo>
                    <a:pt x="7154" y="2265"/>
                  </a:lnTo>
                  <a:lnTo>
                    <a:pt x="7124" y="1887"/>
                  </a:lnTo>
                  <a:lnTo>
                    <a:pt x="7094" y="1706"/>
                  </a:lnTo>
                  <a:lnTo>
                    <a:pt x="6943" y="1359"/>
                  </a:lnTo>
                  <a:lnTo>
                    <a:pt x="6732" y="1057"/>
                  </a:lnTo>
                  <a:lnTo>
                    <a:pt x="6445" y="846"/>
                  </a:lnTo>
                  <a:lnTo>
                    <a:pt x="6279" y="786"/>
                  </a:lnTo>
                  <a:lnTo>
                    <a:pt x="6022" y="725"/>
                  </a:lnTo>
                  <a:lnTo>
                    <a:pt x="5509" y="816"/>
                  </a:lnTo>
                  <a:lnTo>
                    <a:pt x="4981" y="982"/>
                  </a:lnTo>
                  <a:lnTo>
                    <a:pt x="4453" y="1072"/>
                  </a:lnTo>
                  <a:lnTo>
                    <a:pt x="4181" y="1042"/>
                  </a:lnTo>
                  <a:lnTo>
                    <a:pt x="3970" y="982"/>
                  </a:lnTo>
                  <a:lnTo>
                    <a:pt x="3607" y="771"/>
                  </a:lnTo>
                  <a:lnTo>
                    <a:pt x="3094" y="363"/>
                  </a:lnTo>
                  <a:lnTo>
                    <a:pt x="2717" y="137"/>
                  </a:lnTo>
                  <a:lnTo>
                    <a:pt x="2475" y="46"/>
                  </a:lnTo>
                  <a:lnTo>
                    <a:pt x="19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85"/>
            <p:cNvSpPr/>
            <p:nvPr/>
          </p:nvSpPr>
          <p:spPr>
            <a:xfrm>
              <a:off x="1619600" y="1126725"/>
              <a:ext cx="337350" cy="146800"/>
            </a:xfrm>
            <a:custGeom>
              <a:avLst/>
              <a:gdLst/>
              <a:ahLst/>
              <a:cxnLst/>
              <a:rect l="l" t="t" r="r" b="b"/>
              <a:pathLst>
                <a:path w="13494" h="5872" extrusionOk="0">
                  <a:moveTo>
                    <a:pt x="10037" y="2159"/>
                  </a:moveTo>
                  <a:lnTo>
                    <a:pt x="10052" y="2310"/>
                  </a:lnTo>
                  <a:lnTo>
                    <a:pt x="10158" y="2627"/>
                  </a:lnTo>
                  <a:lnTo>
                    <a:pt x="10354" y="2898"/>
                  </a:lnTo>
                  <a:lnTo>
                    <a:pt x="10626" y="3094"/>
                  </a:lnTo>
                  <a:lnTo>
                    <a:pt x="10792" y="3155"/>
                  </a:lnTo>
                  <a:lnTo>
                    <a:pt x="10641" y="3230"/>
                  </a:lnTo>
                  <a:lnTo>
                    <a:pt x="10294" y="3276"/>
                  </a:lnTo>
                  <a:lnTo>
                    <a:pt x="10128" y="3230"/>
                  </a:lnTo>
                  <a:lnTo>
                    <a:pt x="9977" y="3170"/>
                  </a:lnTo>
                  <a:lnTo>
                    <a:pt x="9735" y="2928"/>
                  </a:lnTo>
                  <a:lnTo>
                    <a:pt x="9690" y="2777"/>
                  </a:lnTo>
                  <a:lnTo>
                    <a:pt x="9690" y="2611"/>
                  </a:lnTo>
                  <a:lnTo>
                    <a:pt x="9886" y="2264"/>
                  </a:lnTo>
                  <a:lnTo>
                    <a:pt x="10037" y="2159"/>
                  </a:lnTo>
                  <a:close/>
                  <a:moveTo>
                    <a:pt x="8785" y="2340"/>
                  </a:moveTo>
                  <a:lnTo>
                    <a:pt x="8754" y="2536"/>
                  </a:lnTo>
                  <a:lnTo>
                    <a:pt x="8800" y="2943"/>
                  </a:lnTo>
                  <a:lnTo>
                    <a:pt x="8860" y="3155"/>
                  </a:lnTo>
                  <a:lnTo>
                    <a:pt x="8981" y="3442"/>
                  </a:lnTo>
                  <a:lnTo>
                    <a:pt x="9358" y="3940"/>
                  </a:lnTo>
                  <a:lnTo>
                    <a:pt x="9615" y="4136"/>
                  </a:lnTo>
                  <a:lnTo>
                    <a:pt x="9403" y="4196"/>
                  </a:lnTo>
                  <a:lnTo>
                    <a:pt x="8920" y="4136"/>
                  </a:lnTo>
                  <a:lnTo>
                    <a:pt x="8709" y="4015"/>
                  </a:lnTo>
                  <a:lnTo>
                    <a:pt x="8543" y="3879"/>
                  </a:lnTo>
                  <a:lnTo>
                    <a:pt x="8332" y="3457"/>
                  </a:lnTo>
                  <a:lnTo>
                    <a:pt x="8317" y="3230"/>
                  </a:lnTo>
                  <a:lnTo>
                    <a:pt x="8332" y="2989"/>
                  </a:lnTo>
                  <a:lnTo>
                    <a:pt x="8588" y="2491"/>
                  </a:lnTo>
                  <a:lnTo>
                    <a:pt x="8785" y="2340"/>
                  </a:lnTo>
                  <a:close/>
                  <a:moveTo>
                    <a:pt x="2566" y="1283"/>
                  </a:moveTo>
                  <a:lnTo>
                    <a:pt x="2370" y="1676"/>
                  </a:lnTo>
                  <a:lnTo>
                    <a:pt x="2174" y="2551"/>
                  </a:lnTo>
                  <a:lnTo>
                    <a:pt x="2174" y="3457"/>
                  </a:lnTo>
                  <a:lnTo>
                    <a:pt x="2355" y="4347"/>
                  </a:lnTo>
                  <a:lnTo>
                    <a:pt x="2506" y="4770"/>
                  </a:lnTo>
                  <a:lnTo>
                    <a:pt x="2506" y="4770"/>
                  </a:lnTo>
                  <a:lnTo>
                    <a:pt x="2310" y="4604"/>
                  </a:lnTo>
                  <a:lnTo>
                    <a:pt x="2008" y="4211"/>
                  </a:lnTo>
                  <a:lnTo>
                    <a:pt x="1781" y="3758"/>
                  </a:lnTo>
                  <a:lnTo>
                    <a:pt x="1676" y="3260"/>
                  </a:lnTo>
                  <a:lnTo>
                    <a:pt x="1676" y="3019"/>
                  </a:lnTo>
                  <a:lnTo>
                    <a:pt x="1691" y="2777"/>
                  </a:lnTo>
                  <a:lnTo>
                    <a:pt x="1812" y="2279"/>
                  </a:lnTo>
                  <a:lnTo>
                    <a:pt x="2038" y="1827"/>
                  </a:lnTo>
                  <a:lnTo>
                    <a:pt x="2370" y="1434"/>
                  </a:lnTo>
                  <a:lnTo>
                    <a:pt x="2566" y="1283"/>
                  </a:lnTo>
                  <a:close/>
                  <a:moveTo>
                    <a:pt x="7275" y="2476"/>
                  </a:moveTo>
                  <a:lnTo>
                    <a:pt x="7215" y="2793"/>
                  </a:lnTo>
                  <a:lnTo>
                    <a:pt x="7245" y="3457"/>
                  </a:lnTo>
                  <a:lnTo>
                    <a:pt x="7441" y="4075"/>
                  </a:lnTo>
                  <a:lnTo>
                    <a:pt x="7819" y="4619"/>
                  </a:lnTo>
                  <a:lnTo>
                    <a:pt x="8075" y="4830"/>
                  </a:lnTo>
                  <a:lnTo>
                    <a:pt x="7849" y="4845"/>
                  </a:lnTo>
                  <a:lnTo>
                    <a:pt x="7411" y="4740"/>
                  </a:lnTo>
                  <a:lnTo>
                    <a:pt x="7019" y="4498"/>
                  </a:lnTo>
                  <a:lnTo>
                    <a:pt x="6717" y="4166"/>
                  </a:lnTo>
                  <a:lnTo>
                    <a:pt x="6641" y="3970"/>
                  </a:lnTo>
                  <a:lnTo>
                    <a:pt x="6581" y="3758"/>
                  </a:lnTo>
                  <a:lnTo>
                    <a:pt x="6611" y="3336"/>
                  </a:lnTo>
                  <a:lnTo>
                    <a:pt x="6792" y="2928"/>
                  </a:lnTo>
                  <a:lnTo>
                    <a:pt x="7094" y="2596"/>
                  </a:lnTo>
                  <a:lnTo>
                    <a:pt x="7275" y="2476"/>
                  </a:lnTo>
                  <a:close/>
                  <a:moveTo>
                    <a:pt x="4362" y="1721"/>
                  </a:moveTo>
                  <a:lnTo>
                    <a:pt x="4106" y="2083"/>
                  </a:lnTo>
                  <a:lnTo>
                    <a:pt x="3804" y="2928"/>
                  </a:lnTo>
                  <a:lnTo>
                    <a:pt x="3728" y="3804"/>
                  </a:lnTo>
                  <a:lnTo>
                    <a:pt x="3879" y="4679"/>
                  </a:lnTo>
                  <a:lnTo>
                    <a:pt x="4045" y="5102"/>
                  </a:lnTo>
                  <a:lnTo>
                    <a:pt x="4045" y="5102"/>
                  </a:lnTo>
                  <a:lnTo>
                    <a:pt x="3819" y="4966"/>
                  </a:lnTo>
                  <a:lnTo>
                    <a:pt x="3412" y="4604"/>
                  </a:lnTo>
                  <a:lnTo>
                    <a:pt x="3140" y="4151"/>
                  </a:lnTo>
                  <a:lnTo>
                    <a:pt x="3004" y="3623"/>
                  </a:lnTo>
                  <a:lnTo>
                    <a:pt x="3004" y="3366"/>
                  </a:lnTo>
                  <a:lnTo>
                    <a:pt x="3034" y="3094"/>
                  </a:lnTo>
                  <a:lnTo>
                    <a:pt x="3261" y="2581"/>
                  </a:lnTo>
                  <a:lnTo>
                    <a:pt x="3638" y="2144"/>
                  </a:lnTo>
                  <a:lnTo>
                    <a:pt x="4106" y="1812"/>
                  </a:lnTo>
                  <a:lnTo>
                    <a:pt x="4362" y="1721"/>
                  </a:lnTo>
                  <a:close/>
                  <a:moveTo>
                    <a:pt x="5841" y="2310"/>
                  </a:moveTo>
                  <a:lnTo>
                    <a:pt x="5721" y="2461"/>
                  </a:lnTo>
                  <a:lnTo>
                    <a:pt x="5509" y="2808"/>
                  </a:lnTo>
                  <a:lnTo>
                    <a:pt x="5374" y="3185"/>
                  </a:lnTo>
                  <a:lnTo>
                    <a:pt x="5313" y="3577"/>
                  </a:lnTo>
                  <a:lnTo>
                    <a:pt x="5313" y="3774"/>
                  </a:lnTo>
                  <a:lnTo>
                    <a:pt x="5343" y="3970"/>
                  </a:lnTo>
                  <a:lnTo>
                    <a:pt x="5449" y="4362"/>
                  </a:lnTo>
                  <a:lnTo>
                    <a:pt x="5630" y="4724"/>
                  </a:lnTo>
                  <a:lnTo>
                    <a:pt x="5902" y="5041"/>
                  </a:lnTo>
                  <a:lnTo>
                    <a:pt x="6053" y="5177"/>
                  </a:lnTo>
                  <a:lnTo>
                    <a:pt x="5887" y="5162"/>
                  </a:lnTo>
                  <a:lnTo>
                    <a:pt x="5555" y="5102"/>
                  </a:lnTo>
                  <a:lnTo>
                    <a:pt x="5268" y="4936"/>
                  </a:lnTo>
                  <a:lnTo>
                    <a:pt x="5011" y="4709"/>
                  </a:lnTo>
                  <a:lnTo>
                    <a:pt x="4921" y="4573"/>
                  </a:lnTo>
                  <a:lnTo>
                    <a:pt x="4830" y="4407"/>
                  </a:lnTo>
                  <a:lnTo>
                    <a:pt x="4740" y="4091"/>
                  </a:lnTo>
                  <a:lnTo>
                    <a:pt x="4709" y="3743"/>
                  </a:lnTo>
                  <a:lnTo>
                    <a:pt x="4770" y="3411"/>
                  </a:lnTo>
                  <a:lnTo>
                    <a:pt x="4830" y="3245"/>
                  </a:lnTo>
                  <a:lnTo>
                    <a:pt x="4906" y="3094"/>
                  </a:lnTo>
                  <a:lnTo>
                    <a:pt x="5117" y="2808"/>
                  </a:lnTo>
                  <a:lnTo>
                    <a:pt x="5524" y="2476"/>
                  </a:lnTo>
                  <a:lnTo>
                    <a:pt x="5841" y="2310"/>
                  </a:lnTo>
                  <a:close/>
                  <a:moveTo>
                    <a:pt x="13237" y="0"/>
                  </a:moveTo>
                  <a:lnTo>
                    <a:pt x="13192" y="46"/>
                  </a:lnTo>
                  <a:lnTo>
                    <a:pt x="12905" y="287"/>
                  </a:lnTo>
                  <a:lnTo>
                    <a:pt x="12301" y="710"/>
                  </a:lnTo>
                  <a:lnTo>
                    <a:pt x="11320" y="1268"/>
                  </a:lnTo>
                  <a:lnTo>
                    <a:pt x="10641" y="1555"/>
                  </a:lnTo>
                  <a:lnTo>
                    <a:pt x="10082" y="1736"/>
                  </a:lnTo>
                  <a:lnTo>
                    <a:pt x="8951" y="1978"/>
                  </a:lnTo>
                  <a:lnTo>
                    <a:pt x="7788" y="2038"/>
                  </a:lnTo>
                  <a:lnTo>
                    <a:pt x="6626" y="1917"/>
                  </a:lnTo>
                  <a:lnTo>
                    <a:pt x="6053" y="1796"/>
                  </a:lnTo>
                  <a:lnTo>
                    <a:pt x="5343" y="1585"/>
                  </a:lnTo>
                  <a:lnTo>
                    <a:pt x="3955" y="1117"/>
                  </a:lnTo>
                  <a:lnTo>
                    <a:pt x="3245" y="951"/>
                  </a:lnTo>
                  <a:lnTo>
                    <a:pt x="2868" y="876"/>
                  </a:lnTo>
                  <a:lnTo>
                    <a:pt x="1993" y="831"/>
                  </a:lnTo>
                  <a:lnTo>
                    <a:pt x="1102" y="921"/>
                  </a:lnTo>
                  <a:lnTo>
                    <a:pt x="499" y="1102"/>
                  </a:lnTo>
                  <a:lnTo>
                    <a:pt x="151" y="1283"/>
                  </a:lnTo>
                  <a:lnTo>
                    <a:pt x="1" y="1404"/>
                  </a:lnTo>
                  <a:lnTo>
                    <a:pt x="1525" y="4981"/>
                  </a:lnTo>
                  <a:lnTo>
                    <a:pt x="2008" y="5011"/>
                  </a:lnTo>
                  <a:lnTo>
                    <a:pt x="2989" y="5207"/>
                  </a:lnTo>
                  <a:lnTo>
                    <a:pt x="4483" y="5630"/>
                  </a:lnTo>
                  <a:lnTo>
                    <a:pt x="5464" y="5826"/>
                  </a:lnTo>
                  <a:lnTo>
                    <a:pt x="5841" y="5871"/>
                  </a:lnTo>
                  <a:lnTo>
                    <a:pt x="6581" y="5871"/>
                  </a:lnTo>
                  <a:lnTo>
                    <a:pt x="7321" y="5766"/>
                  </a:lnTo>
                  <a:lnTo>
                    <a:pt x="8045" y="5570"/>
                  </a:lnTo>
                  <a:lnTo>
                    <a:pt x="8739" y="5283"/>
                  </a:lnTo>
                  <a:lnTo>
                    <a:pt x="9418" y="4936"/>
                  </a:lnTo>
                  <a:lnTo>
                    <a:pt x="10354" y="4287"/>
                  </a:lnTo>
                  <a:lnTo>
                    <a:pt x="10928" y="3774"/>
                  </a:lnTo>
                  <a:lnTo>
                    <a:pt x="11305" y="3381"/>
                  </a:lnTo>
                  <a:lnTo>
                    <a:pt x="11999" y="2551"/>
                  </a:lnTo>
                  <a:lnTo>
                    <a:pt x="12920" y="1223"/>
                  </a:lnTo>
                  <a:lnTo>
                    <a:pt x="13463" y="272"/>
                  </a:lnTo>
                  <a:lnTo>
                    <a:pt x="13493" y="197"/>
                  </a:lnTo>
                  <a:lnTo>
                    <a:pt x="13463" y="76"/>
                  </a:lnTo>
                  <a:lnTo>
                    <a:pt x="133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85"/>
            <p:cNvSpPr/>
            <p:nvPr/>
          </p:nvSpPr>
          <p:spPr>
            <a:xfrm>
              <a:off x="2090500" y="1167850"/>
              <a:ext cx="214700" cy="138875"/>
            </a:xfrm>
            <a:custGeom>
              <a:avLst/>
              <a:gdLst/>
              <a:ahLst/>
              <a:cxnLst/>
              <a:rect l="l" t="t" r="r" b="b"/>
              <a:pathLst>
                <a:path w="8588" h="5555" extrusionOk="0">
                  <a:moveTo>
                    <a:pt x="8422" y="1"/>
                  </a:moveTo>
                  <a:lnTo>
                    <a:pt x="8286" y="91"/>
                  </a:lnTo>
                  <a:lnTo>
                    <a:pt x="7773" y="770"/>
                  </a:lnTo>
                  <a:lnTo>
                    <a:pt x="7607" y="982"/>
                  </a:lnTo>
                  <a:lnTo>
                    <a:pt x="7290" y="1223"/>
                  </a:lnTo>
                  <a:lnTo>
                    <a:pt x="6550" y="1555"/>
                  </a:lnTo>
                  <a:lnTo>
                    <a:pt x="6158" y="1615"/>
                  </a:lnTo>
                  <a:lnTo>
                    <a:pt x="5826" y="1646"/>
                  </a:lnTo>
                  <a:lnTo>
                    <a:pt x="5147" y="1555"/>
                  </a:lnTo>
                  <a:lnTo>
                    <a:pt x="4151" y="1253"/>
                  </a:lnTo>
                  <a:lnTo>
                    <a:pt x="3487" y="1027"/>
                  </a:lnTo>
                  <a:lnTo>
                    <a:pt x="3155" y="936"/>
                  </a:lnTo>
                  <a:lnTo>
                    <a:pt x="2460" y="800"/>
                  </a:lnTo>
                  <a:lnTo>
                    <a:pt x="1766" y="800"/>
                  </a:lnTo>
                  <a:lnTo>
                    <a:pt x="1117" y="951"/>
                  </a:lnTo>
                  <a:lnTo>
                    <a:pt x="815" y="1132"/>
                  </a:lnTo>
                  <a:lnTo>
                    <a:pt x="619" y="1283"/>
                  </a:lnTo>
                  <a:lnTo>
                    <a:pt x="287" y="1691"/>
                  </a:lnTo>
                  <a:lnTo>
                    <a:pt x="91" y="2159"/>
                  </a:lnTo>
                  <a:lnTo>
                    <a:pt x="0" y="2672"/>
                  </a:lnTo>
                  <a:lnTo>
                    <a:pt x="0" y="2913"/>
                  </a:lnTo>
                  <a:lnTo>
                    <a:pt x="46" y="3170"/>
                  </a:lnTo>
                  <a:lnTo>
                    <a:pt x="212" y="3668"/>
                  </a:lnTo>
                  <a:lnTo>
                    <a:pt x="468" y="4106"/>
                  </a:lnTo>
                  <a:lnTo>
                    <a:pt x="800" y="4513"/>
                  </a:lnTo>
                  <a:lnTo>
                    <a:pt x="996" y="4679"/>
                  </a:lnTo>
                  <a:lnTo>
                    <a:pt x="1193" y="4830"/>
                  </a:lnTo>
                  <a:lnTo>
                    <a:pt x="1630" y="5102"/>
                  </a:lnTo>
                  <a:lnTo>
                    <a:pt x="2355" y="5389"/>
                  </a:lnTo>
                  <a:lnTo>
                    <a:pt x="2853" y="5494"/>
                  </a:lnTo>
                  <a:lnTo>
                    <a:pt x="3381" y="5555"/>
                  </a:lnTo>
                  <a:lnTo>
                    <a:pt x="4437" y="5479"/>
                  </a:lnTo>
                  <a:lnTo>
                    <a:pt x="4951" y="5358"/>
                  </a:lnTo>
                  <a:lnTo>
                    <a:pt x="4619" y="5283"/>
                  </a:lnTo>
                  <a:lnTo>
                    <a:pt x="4317" y="5162"/>
                  </a:lnTo>
                  <a:lnTo>
                    <a:pt x="4060" y="5057"/>
                  </a:lnTo>
                  <a:lnTo>
                    <a:pt x="3577" y="4770"/>
                  </a:lnTo>
                  <a:lnTo>
                    <a:pt x="3170" y="4392"/>
                  </a:lnTo>
                  <a:lnTo>
                    <a:pt x="2868" y="3925"/>
                  </a:lnTo>
                  <a:lnTo>
                    <a:pt x="2777" y="3683"/>
                  </a:lnTo>
                  <a:lnTo>
                    <a:pt x="3306" y="4076"/>
                  </a:lnTo>
                  <a:lnTo>
                    <a:pt x="4166" y="4574"/>
                  </a:lnTo>
                  <a:lnTo>
                    <a:pt x="4770" y="4815"/>
                  </a:lnTo>
                  <a:lnTo>
                    <a:pt x="5086" y="4906"/>
                  </a:lnTo>
                  <a:lnTo>
                    <a:pt x="5494" y="4966"/>
                  </a:lnTo>
                  <a:lnTo>
                    <a:pt x="5917" y="4981"/>
                  </a:lnTo>
                  <a:lnTo>
                    <a:pt x="6249" y="4785"/>
                  </a:lnTo>
                  <a:lnTo>
                    <a:pt x="6883" y="4332"/>
                  </a:lnTo>
                  <a:lnTo>
                    <a:pt x="7154" y="4060"/>
                  </a:lnTo>
                  <a:lnTo>
                    <a:pt x="7365" y="3819"/>
                  </a:lnTo>
                  <a:lnTo>
                    <a:pt x="7743" y="3321"/>
                  </a:lnTo>
                  <a:lnTo>
                    <a:pt x="7894" y="3049"/>
                  </a:lnTo>
                  <a:lnTo>
                    <a:pt x="7894" y="3049"/>
                  </a:lnTo>
                  <a:lnTo>
                    <a:pt x="7577" y="3215"/>
                  </a:lnTo>
                  <a:lnTo>
                    <a:pt x="6883" y="3457"/>
                  </a:lnTo>
                  <a:lnTo>
                    <a:pt x="6143" y="3547"/>
                  </a:lnTo>
                  <a:lnTo>
                    <a:pt x="5419" y="3517"/>
                  </a:lnTo>
                  <a:lnTo>
                    <a:pt x="5056" y="3427"/>
                  </a:lnTo>
                  <a:lnTo>
                    <a:pt x="4468" y="3245"/>
                  </a:lnTo>
                  <a:lnTo>
                    <a:pt x="3532" y="2898"/>
                  </a:lnTo>
                  <a:lnTo>
                    <a:pt x="2913" y="2717"/>
                  </a:lnTo>
                  <a:lnTo>
                    <a:pt x="2611" y="2672"/>
                  </a:lnTo>
                  <a:lnTo>
                    <a:pt x="3064" y="2581"/>
                  </a:lnTo>
                  <a:lnTo>
                    <a:pt x="3985" y="2612"/>
                  </a:lnTo>
                  <a:lnTo>
                    <a:pt x="4920" y="2747"/>
                  </a:lnTo>
                  <a:lnTo>
                    <a:pt x="5856" y="2868"/>
                  </a:lnTo>
                  <a:lnTo>
                    <a:pt x="6324" y="2853"/>
                  </a:lnTo>
                  <a:lnTo>
                    <a:pt x="6626" y="2808"/>
                  </a:lnTo>
                  <a:lnTo>
                    <a:pt x="7199" y="2642"/>
                  </a:lnTo>
                  <a:lnTo>
                    <a:pt x="7728" y="2370"/>
                  </a:lnTo>
                  <a:lnTo>
                    <a:pt x="8196" y="2008"/>
                  </a:lnTo>
                  <a:lnTo>
                    <a:pt x="8407" y="1797"/>
                  </a:lnTo>
                  <a:lnTo>
                    <a:pt x="8452" y="1570"/>
                  </a:lnTo>
                  <a:lnTo>
                    <a:pt x="8497" y="1359"/>
                  </a:lnTo>
                  <a:lnTo>
                    <a:pt x="8543" y="1087"/>
                  </a:lnTo>
                  <a:lnTo>
                    <a:pt x="8588" y="393"/>
                  </a:lnTo>
                  <a:lnTo>
                    <a:pt x="8543" y="121"/>
                  </a:lnTo>
                  <a:lnTo>
                    <a:pt x="8467" y="16"/>
                  </a:lnTo>
                  <a:lnTo>
                    <a:pt x="84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85"/>
            <p:cNvSpPr/>
            <p:nvPr/>
          </p:nvSpPr>
          <p:spPr>
            <a:xfrm>
              <a:off x="1976175" y="1241050"/>
              <a:ext cx="471275" cy="450150"/>
            </a:xfrm>
            <a:custGeom>
              <a:avLst/>
              <a:gdLst/>
              <a:ahLst/>
              <a:cxnLst/>
              <a:rect l="l" t="t" r="r" b="b"/>
              <a:pathLst>
                <a:path w="18851" h="18006" extrusionOk="0">
                  <a:moveTo>
                    <a:pt x="3773" y="0"/>
                  </a:moveTo>
                  <a:lnTo>
                    <a:pt x="3487" y="61"/>
                  </a:lnTo>
                  <a:lnTo>
                    <a:pt x="2913" y="257"/>
                  </a:lnTo>
                  <a:lnTo>
                    <a:pt x="2113" y="649"/>
                  </a:lnTo>
                  <a:lnTo>
                    <a:pt x="1419" y="1208"/>
                  </a:lnTo>
                  <a:lnTo>
                    <a:pt x="996" y="1630"/>
                  </a:lnTo>
                  <a:lnTo>
                    <a:pt x="649" y="2113"/>
                  </a:lnTo>
                  <a:lnTo>
                    <a:pt x="362" y="2627"/>
                  </a:lnTo>
                  <a:lnTo>
                    <a:pt x="257" y="2898"/>
                  </a:lnTo>
                  <a:lnTo>
                    <a:pt x="166" y="3185"/>
                  </a:lnTo>
                  <a:lnTo>
                    <a:pt x="45" y="3774"/>
                  </a:lnTo>
                  <a:lnTo>
                    <a:pt x="0" y="4377"/>
                  </a:lnTo>
                  <a:lnTo>
                    <a:pt x="61" y="4966"/>
                  </a:lnTo>
                  <a:lnTo>
                    <a:pt x="181" y="5555"/>
                  </a:lnTo>
                  <a:lnTo>
                    <a:pt x="408" y="6098"/>
                  </a:lnTo>
                  <a:lnTo>
                    <a:pt x="710" y="6611"/>
                  </a:lnTo>
                  <a:lnTo>
                    <a:pt x="1072" y="7064"/>
                  </a:lnTo>
                  <a:lnTo>
                    <a:pt x="1298" y="7260"/>
                  </a:lnTo>
                  <a:lnTo>
                    <a:pt x="1691" y="7547"/>
                  </a:lnTo>
                  <a:lnTo>
                    <a:pt x="2566" y="7954"/>
                  </a:lnTo>
                  <a:lnTo>
                    <a:pt x="3532" y="8166"/>
                  </a:lnTo>
                  <a:lnTo>
                    <a:pt x="4513" y="8211"/>
                  </a:lnTo>
                  <a:lnTo>
                    <a:pt x="4996" y="8166"/>
                  </a:lnTo>
                  <a:lnTo>
                    <a:pt x="5479" y="8090"/>
                  </a:lnTo>
                  <a:lnTo>
                    <a:pt x="6430" y="7879"/>
                  </a:lnTo>
                  <a:lnTo>
                    <a:pt x="7833" y="7441"/>
                  </a:lnTo>
                  <a:lnTo>
                    <a:pt x="8769" y="7124"/>
                  </a:lnTo>
                  <a:lnTo>
                    <a:pt x="9705" y="6822"/>
                  </a:lnTo>
                  <a:lnTo>
                    <a:pt x="11139" y="6505"/>
                  </a:lnTo>
                  <a:lnTo>
                    <a:pt x="12104" y="6430"/>
                  </a:lnTo>
                  <a:lnTo>
                    <a:pt x="12603" y="6460"/>
                  </a:lnTo>
                  <a:lnTo>
                    <a:pt x="13055" y="6521"/>
                  </a:lnTo>
                  <a:lnTo>
                    <a:pt x="13946" y="6777"/>
                  </a:lnTo>
                  <a:lnTo>
                    <a:pt x="14746" y="7215"/>
                  </a:lnTo>
                  <a:lnTo>
                    <a:pt x="15214" y="7683"/>
                  </a:lnTo>
                  <a:lnTo>
                    <a:pt x="15470" y="8045"/>
                  </a:lnTo>
                  <a:lnTo>
                    <a:pt x="15561" y="8256"/>
                  </a:lnTo>
                  <a:lnTo>
                    <a:pt x="15651" y="8483"/>
                  </a:lnTo>
                  <a:lnTo>
                    <a:pt x="15757" y="8966"/>
                  </a:lnTo>
                  <a:lnTo>
                    <a:pt x="15757" y="9448"/>
                  </a:lnTo>
                  <a:lnTo>
                    <a:pt x="15697" y="9931"/>
                  </a:lnTo>
                  <a:lnTo>
                    <a:pt x="15485" y="10641"/>
                  </a:lnTo>
                  <a:lnTo>
                    <a:pt x="15002" y="11531"/>
                  </a:lnTo>
                  <a:lnTo>
                    <a:pt x="14700" y="11939"/>
                  </a:lnTo>
                  <a:lnTo>
                    <a:pt x="14233" y="12482"/>
                  </a:lnTo>
                  <a:lnTo>
                    <a:pt x="13161" y="13418"/>
                  </a:lnTo>
                  <a:lnTo>
                    <a:pt x="11938" y="14142"/>
                  </a:lnTo>
                  <a:lnTo>
                    <a:pt x="10610" y="14655"/>
                  </a:lnTo>
                  <a:lnTo>
                    <a:pt x="9916" y="14821"/>
                  </a:lnTo>
                  <a:lnTo>
                    <a:pt x="10339" y="15274"/>
                  </a:lnTo>
                  <a:lnTo>
                    <a:pt x="11199" y="16301"/>
                  </a:lnTo>
                  <a:lnTo>
                    <a:pt x="11622" y="16904"/>
                  </a:lnTo>
                  <a:lnTo>
                    <a:pt x="12074" y="16663"/>
                  </a:lnTo>
                  <a:lnTo>
                    <a:pt x="13070" y="16074"/>
                  </a:lnTo>
                  <a:lnTo>
                    <a:pt x="14127" y="15320"/>
                  </a:lnTo>
                  <a:lnTo>
                    <a:pt x="15153" y="14399"/>
                  </a:lnTo>
                  <a:lnTo>
                    <a:pt x="16104" y="13357"/>
                  </a:lnTo>
                  <a:lnTo>
                    <a:pt x="16934" y="12180"/>
                  </a:lnTo>
                  <a:lnTo>
                    <a:pt x="17583" y="10897"/>
                  </a:lnTo>
                  <a:lnTo>
                    <a:pt x="17900" y="9856"/>
                  </a:lnTo>
                  <a:lnTo>
                    <a:pt x="18036" y="9132"/>
                  </a:lnTo>
                  <a:lnTo>
                    <a:pt x="18066" y="8769"/>
                  </a:lnTo>
                  <a:lnTo>
                    <a:pt x="18126" y="9026"/>
                  </a:lnTo>
                  <a:lnTo>
                    <a:pt x="18172" y="9584"/>
                  </a:lnTo>
                  <a:lnTo>
                    <a:pt x="18111" y="10445"/>
                  </a:lnTo>
                  <a:lnTo>
                    <a:pt x="17779" y="11622"/>
                  </a:lnTo>
                  <a:lnTo>
                    <a:pt x="17206" y="12814"/>
                  </a:lnTo>
                  <a:lnTo>
                    <a:pt x="16391" y="13991"/>
                  </a:lnTo>
                  <a:lnTo>
                    <a:pt x="15380" y="15108"/>
                  </a:lnTo>
                  <a:lnTo>
                    <a:pt x="14172" y="16150"/>
                  </a:lnTo>
                  <a:lnTo>
                    <a:pt x="12784" y="17085"/>
                  </a:lnTo>
                  <a:lnTo>
                    <a:pt x="12029" y="17508"/>
                  </a:lnTo>
                  <a:lnTo>
                    <a:pt x="12195" y="17749"/>
                  </a:lnTo>
                  <a:lnTo>
                    <a:pt x="12361" y="18006"/>
                  </a:lnTo>
                  <a:lnTo>
                    <a:pt x="12799" y="17840"/>
                  </a:lnTo>
                  <a:lnTo>
                    <a:pt x="13644" y="17402"/>
                  </a:lnTo>
                  <a:lnTo>
                    <a:pt x="14036" y="17146"/>
                  </a:lnTo>
                  <a:lnTo>
                    <a:pt x="14399" y="16889"/>
                  </a:lnTo>
                  <a:lnTo>
                    <a:pt x="15093" y="16316"/>
                  </a:lnTo>
                  <a:lnTo>
                    <a:pt x="16044" y="15350"/>
                  </a:lnTo>
                  <a:lnTo>
                    <a:pt x="16617" y="14655"/>
                  </a:lnTo>
                  <a:lnTo>
                    <a:pt x="17161" y="13946"/>
                  </a:lnTo>
                  <a:lnTo>
                    <a:pt x="17885" y="12829"/>
                  </a:lnTo>
                  <a:lnTo>
                    <a:pt x="18277" y="12029"/>
                  </a:lnTo>
                  <a:lnTo>
                    <a:pt x="18443" y="11622"/>
                  </a:lnTo>
                  <a:lnTo>
                    <a:pt x="18594" y="11199"/>
                  </a:lnTo>
                  <a:lnTo>
                    <a:pt x="18791" y="10324"/>
                  </a:lnTo>
                  <a:lnTo>
                    <a:pt x="18851" y="9433"/>
                  </a:lnTo>
                  <a:lnTo>
                    <a:pt x="18760" y="8558"/>
                  </a:lnTo>
                  <a:lnTo>
                    <a:pt x="18655" y="8120"/>
                  </a:lnTo>
                  <a:lnTo>
                    <a:pt x="18564" y="7834"/>
                  </a:lnTo>
                  <a:lnTo>
                    <a:pt x="18308" y="7275"/>
                  </a:lnTo>
                  <a:lnTo>
                    <a:pt x="17976" y="6762"/>
                  </a:lnTo>
                  <a:lnTo>
                    <a:pt x="17598" y="6294"/>
                  </a:lnTo>
                  <a:lnTo>
                    <a:pt x="16934" y="5660"/>
                  </a:lnTo>
                  <a:lnTo>
                    <a:pt x="15893" y="5011"/>
                  </a:lnTo>
                  <a:lnTo>
                    <a:pt x="15334" y="4770"/>
                  </a:lnTo>
                  <a:lnTo>
                    <a:pt x="14761" y="4558"/>
                  </a:lnTo>
                  <a:lnTo>
                    <a:pt x="13568" y="4317"/>
                  </a:lnTo>
                  <a:lnTo>
                    <a:pt x="12346" y="4242"/>
                  </a:lnTo>
                  <a:lnTo>
                    <a:pt x="11108" y="4302"/>
                  </a:lnTo>
                  <a:lnTo>
                    <a:pt x="10505" y="4392"/>
                  </a:lnTo>
                  <a:lnTo>
                    <a:pt x="9297" y="4604"/>
                  </a:lnTo>
                  <a:lnTo>
                    <a:pt x="6928" y="5223"/>
                  </a:lnTo>
                  <a:lnTo>
                    <a:pt x="5750" y="5555"/>
                  </a:lnTo>
                  <a:lnTo>
                    <a:pt x="5192" y="5706"/>
                  </a:lnTo>
                  <a:lnTo>
                    <a:pt x="4332" y="5826"/>
                  </a:lnTo>
                  <a:lnTo>
                    <a:pt x="3773" y="5781"/>
                  </a:lnTo>
                  <a:lnTo>
                    <a:pt x="3502" y="5706"/>
                  </a:lnTo>
                  <a:lnTo>
                    <a:pt x="3170" y="5570"/>
                  </a:lnTo>
                  <a:lnTo>
                    <a:pt x="2641" y="5117"/>
                  </a:lnTo>
                  <a:lnTo>
                    <a:pt x="2279" y="4498"/>
                  </a:lnTo>
                  <a:lnTo>
                    <a:pt x="2158" y="3789"/>
                  </a:lnTo>
                  <a:lnTo>
                    <a:pt x="2204" y="3442"/>
                  </a:lnTo>
                  <a:lnTo>
                    <a:pt x="2294" y="3094"/>
                  </a:lnTo>
                  <a:lnTo>
                    <a:pt x="2717" y="2415"/>
                  </a:lnTo>
                  <a:lnTo>
                    <a:pt x="3305" y="1872"/>
                  </a:lnTo>
                  <a:lnTo>
                    <a:pt x="3819" y="1630"/>
                  </a:lnTo>
                  <a:lnTo>
                    <a:pt x="4181" y="1570"/>
                  </a:lnTo>
                  <a:lnTo>
                    <a:pt x="4362" y="1585"/>
                  </a:lnTo>
                  <a:lnTo>
                    <a:pt x="4105" y="1223"/>
                  </a:lnTo>
                  <a:lnTo>
                    <a:pt x="3864" y="634"/>
                  </a:lnTo>
                  <a:lnTo>
                    <a:pt x="3773" y="212"/>
                  </a:lnTo>
                  <a:lnTo>
                    <a:pt x="37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85"/>
            <p:cNvSpPr/>
            <p:nvPr/>
          </p:nvSpPr>
          <p:spPr>
            <a:xfrm>
              <a:off x="884975" y="1836075"/>
              <a:ext cx="319600" cy="606000"/>
            </a:xfrm>
            <a:custGeom>
              <a:avLst/>
              <a:gdLst/>
              <a:ahLst/>
              <a:cxnLst/>
              <a:rect l="l" t="t" r="r" b="b"/>
              <a:pathLst>
                <a:path w="12784" h="24240" extrusionOk="0">
                  <a:moveTo>
                    <a:pt x="8769" y="3185"/>
                  </a:moveTo>
                  <a:lnTo>
                    <a:pt x="8980" y="3789"/>
                  </a:lnTo>
                  <a:lnTo>
                    <a:pt x="9493" y="4966"/>
                  </a:lnTo>
                  <a:lnTo>
                    <a:pt x="10127" y="6098"/>
                  </a:lnTo>
                  <a:lnTo>
                    <a:pt x="10852" y="7139"/>
                  </a:lnTo>
                  <a:lnTo>
                    <a:pt x="11259" y="7637"/>
                  </a:lnTo>
                  <a:lnTo>
                    <a:pt x="11395" y="7819"/>
                  </a:lnTo>
                  <a:lnTo>
                    <a:pt x="11727" y="8151"/>
                  </a:lnTo>
                  <a:lnTo>
                    <a:pt x="11908" y="8286"/>
                  </a:lnTo>
                  <a:lnTo>
                    <a:pt x="11305" y="9132"/>
                  </a:lnTo>
                  <a:lnTo>
                    <a:pt x="9901" y="10747"/>
                  </a:lnTo>
                  <a:lnTo>
                    <a:pt x="9176" y="11486"/>
                  </a:lnTo>
                  <a:lnTo>
                    <a:pt x="9176" y="11486"/>
                  </a:lnTo>
                  <a:lnTo>
                    <a:pt x="9856" y="9871"/>
                  </a:lnTo>
                  <a:lnTo>
                    <a:pt x="10550" y="8256"/>
                  </a:lnTo>
                  <a:lnTo>
                    <a:pt x="10550" y="8256"/>
                  </a:lnTo>
                  <a:lnTo>
                    <a:pt x="10188" y="8935"/>
                  </a:lnTo>
                  <a:lnTo>
                    <a:pt x="9312" y="10188"/>
                  </a:lnTo>
                  <a:lnTo>
                    <a:pt x="8799" y="10777"/>
                  </a:lnTo>
                  <a:lnTo>
                    <a:pt x="9388" y="9086"/>
                  </a:lnTo>
                  <a:lnTo>
                    <a:pt x="9946" y="7411"/>
                  </a:lnTo>
                  <a:lnTo>
                    <a:pt x="9795" y="7788"/>
                  </a:lnTo>
                  <a:lnTo>
                    <a:pt x="9433" y="8498"/>
                  </a:lnTo>
                  <a:lnTo>
                    <a:pt x="8739" y="9509"/>
                  </a:lnTo>
                  <a:lnTo>
                    <a:pt x="8210" y="10113"/>
                  </a:lnTo>
                  <a:lnTo>
                    <a:pt x="8422" y="9690"/>
                  </a:lnTo>
                  <a:lnTo>
                    <a:pt x="8769" y="8815"/>
                  </a:lnTo>
                  <a:lnTo>
                    <a:pt x="9026" y="7909"/>
                  </a:lnTo>
                  <a:lnTo>
                    <a:pt x="9207" y="6973"/>
                  </a:lnTo>
                  <a:lnTo>
                    <a:pt x="9267" y="6505"/>
                  </a:lnTo>
                  <a:lnTo>
                    <a:pt x="9192" y="6883"/>
                  </a:lnTo>
                  <a:lnTo>
                    <a:pt x="8950" y="7592"/>
                  </a:lnTo>
                  <a:lnTo>
                    <a:pt x="8618" y="8271"/>
                  </a:lnTo>
                  <a:lnTo>
                    <a:pt x="8195" y="8890"/>
                  </a:lnTo>
                  <a:lnTo>
                    <a:pt x="7954" y="9192"/>
                  </a:lnTo>
                  <a:lnTo>
                    <a:pt x="8301" y="8226"/>
                  </a:lnTo>
                  <a:lnTo>
                    <a:pt x="8784" y="6219"/>
                  </a:lnTo>
                  <a:lnTo>
                    <a:pt x="8935" y="5208"/>
                  </a:lnTo>
                  <a:lnTo>
                    <a:pt x="8935" y="5208"/>
                  </a:lnTo>
                  <a:lnTo>
                    <a:pt x="8724" y="5781"/>
                  </a:lnTo>
                  <a:lnTo>
                    <a:pt x="8331" y="6988"/>
                  </a:lnTo>
                  <a:lnTo>
                    <a:pt x="8180" y="7607"/>
                  </a:lnTo>
                  <a:lnTo>
                    <a:pt x="8180" y="7049"/>
                  </a:lnTo>
                  <a:lnTo>
                    <a:pt x="8241" y="5932"/>
                  </a:lnTo>
                  <a:lnTo>
                    <a:pt x="8392" y="4815"/>
                  </a:lnTo>
                  <a:lnTo>
                    <a:pt x="8618" y="3713"/>
                  </a:lnTo>
                  <a:lnTo>
                    <a:pt x="8769" y="3185"/>
                  </a:lnTo>
                  <a:close/>
                  <a:moveTo>
                    <a:pt x="6943" y="10475"/>
                  </a:moveTo>
                  <a:lnTo>
                    <a:pt x="7365" y="10550"/>
                  </a:lnTo>
                  <a:lnTo>
                    <a:pt x="7773" y="10716"/>
                  </a:lnTo>
                  <a:lnTo>
                    <a:pt x="7954" y="10837"/>
                  </a:lnTo>
                  <a:lnTo>
                    <a:pt x="8120" y="10973"/>
                  </a:lnTo>
                  <a:lnTo>
                    <a:pt x="8392" y="11335"/>
                  </a:lnTo>
                  <a:lnTo>
                    <a:pt x="8603" y="11743"/>
                  </a:lnTo>
                  <a:lnTo>
                    <a:pt x="8709" y="12180"/>
                  </a:lnTo>
                  <a:lnTo>
                    <a:pt x="8709" y="12392"/>
                  </a:lnTo>
                  <a:lnTo>
                    <a:pt x="8452" y="12105"/>
                  </a:lnTo>
                  <a:lnTo>
                    <a:pt x="7909" y="11562"/>
                  </a:lnTo>
                  <a:lnTo>
                    <a:pt x="7305" y="11109"/>
                  </a:lnTo>
                  <a:lnTo>
                    <a:pt x="6641" y="10716"/>
                  </a:lnTo>
                  <a:lnTo>
                    <a:pt x="6294" y="10550"/>
                  </a:lnTo>
                  <a:lnTo>
                    <a:pt x="6505" y="10505"/>
                  </a:lnTo>
                  <a:lnTo>
                    <a:pt x="6943" y="10475"/>
                  </a:lnTo>
                  <a:close/>
                  <a:moveTo>
                    <a:pt x="5584" y="11652"/>
                  </a:moveTo>
                  <a:lnTo>
                    <a:pt x="5977" y="11667"/>
                  </a:lnTo>
                  <a:lnTo>
                    <a:pt x="6354" y="11758"/>
                  </a:lnTo>
                  <a:lnTo>
                    <a:pt x="6701" y="11939"/>
                  </a:lnTo>
                  <a:lnTo>
                    <a:pt x="6837" y="12060"/>
                  </a:lnTo>
                  <a:lnTo>
                    <a:pt x="6973" y="12195"/>
                  </a:lnTo>
                  <a:lnTo>
                    <a:pt x="7184" y="12543"/>
                  </a:lnTo>
                  <a:lnTo>
                    <a:pt x="7320" y="12935"/>
                  </a:lnTo>
                  <a:lnTo>
                    <a:pt x="7365" y="13358"/>
                  </a:lnTo>
                  <a:lnTo>
                    <a:pt x="7350" y="13539"/>
                  </a:lnTo>
                  <a:lnTo>
                    <a:pt x="7169" y="13252"/>
                  </a:lnTo>
                  <a:lnTo>
                    <a:pt x="6762" y="12693"/>
                  </a:lnTo>
                  <a:lnTo>
                    <a:pt x="6279" y="12226"/>
                  </a:lnTo>
                  <a:lnTo>
                    <a:pt x="5705" y="11833"/>
                  </a:lnTo>
                  <a:lnTo>
                    <a:pt x="5403" y="11682"/>
                  </a:lnTo>
                  <a:lnTo>
                    <a:pt x="5584" y="11652"/>
                  </a:lnTo>
                  <a:close/>
                  <a:moveTo>
                    <a:pt x="5071" y="12829"/>
                  </a:moveTo>
                  <a:lnTo>
                    <a:pt x="5479" y="12935"/>
                  </a:lnTo>
                  <a:lnTo>
                    <a:pt x="5826" y="13146"/>
                  </a:lnTo>
                  <a:lnTo>
                    <a:pt x="5947" y="13297"/>
                  </a:lnTo>
                  <a:lnTo>
                    <a:pt x="6052" y="13448"/>
                  </a:lnTo>
                  <a:lnTo>
                    <a:pt x="6203" y="13795"/>
                  </a:lnTo>
                  <a:lnTo>
                    <a:pt x="6309" y="14354"/>
                  </a:lnTo>
                  <a:lnTo>
                    <a:pt x="6324" y="14716"/>
                  </a:lnTo>
                  <a:lnTo>
                    <a:pt x="6324" y="14716"/>
                  </a:lnTo>
                  <a:lnTo>
                    <a:pt x="6158" y="14429"/>
                  </a:lnTo>
                  <a:lnTo>
                    <a:pt x="5765" y="13901"/>
                  </a:lnTo>
                  <a:lnTo>
                    <a:pt x="5298" y="13433"/>
                  </a:lnTo>
                  <a:lnTo>
                    <a:pt x="4754" y="13041"/>
                  </a:lnTo>
                  <a:lnTo>
                    <a:pt x="4468" y="12890"/>
                  </a:lnTo>
                  <a:lnTo>
                    <a:pt x="4649" y="12829"/>
                  </a:lnTo>
                  <a:close/>
                  <a:moveTo>
                    <a:pt x="3969" y="14157"/>
                  </a:moveTo>
                  <a:lnTo>
                    <a:pt x="4347" y="14203"/>
                  </a:lnTo>
                  <a:lnTo>
                    <a:pt x="4679" y="14354"/>
                  </a:lnTo>
                  <a:lnTo>
                    <a:pt x="4815" y="14474"/>
                  </a:lnTo>
                  <a:lnTo>
                    <a:pt x="4935" y="14595"/>
                  </a:lnTo>
                  <a:lnTo>
                    <a:pt x="5132" y="14912"/>
                  </a:lnTo>
                  <a:lnTo>
                    <a:pt x="5328" y="15440"/>
                  </a:lnTo>
                  <a:lnTo>
                    <a:pt x="5403" y="15818"/>
                  </a:lnTo>
                  <a:lnTo>
                    <a:pt x="5222" y="15546"/>
                  </a:lnTo>
                  <a:lnTo>
                    <a:pt x="4784" y="15093"/>
                  </a:lnTo>
                  <a:lnTo>
                    <a:pt x="4286" y="14701"/>
                  </a:lnTo>
                  <a:lnTo>
                    <a:pt x="3728" y="14399"/>
                  </a:lnTo>
                  <a:lnTo>
                    <a:pt x="3441" y="14278"/>
                  </a:lnTo>
                  <a:lnTo>
                    <a:pt x="3607" y="14203"/>
                  </a:lnTo>
                  <a:lnTo>
                    <a:pt x="3969" y="14157"/>
                  </a:lnTo>
                  <a:close/>
                  <a:moveTo>
                    <a:pt x="3215" y="15637"/>
                  </a:moveTo>
                  <a:lnTo>
                    <a:pt x="3441" y="15652"/>
                  </a:lnTo>
                  <a:lnTo>
                    <a:pt x="3864" y="15803"/>
                  </a:lnTo>
                  <a:lnTo>
                    <a:pt x="4045" y="15938"/>
                  </a:lnTo>
                  <a:lnTo>
                    <a:pt x="4211" y="16119"/>
                  </a:lnTo>
                  <a:lnTo>
                    <a:pt x="4407" y="16602"/>
                  </a:lnTo>
                  <a:lnTo>
                    <a:pt x="4422" y="16844"/>
                  </a:lnTo>
                  <a:lnTo>
                    <a:pt x="4226" y="16618"/>
                  </a:lnTo>
                  <a:lnTo>
                    <a:pt x="3743" y="16255"/>
                  </a:lnTo>
                  <a:lnTo>
                    <a:pt x="3200" y="16014"/>
                  </a:lnTo>
                  <a:lnTo>
                    <a:pt x="2626" y="15878"/>
                  </a:lnTo>
                  <a:lnTo>
                    <a:pt x="2324" y="15863"/>
                  </a:lnTo>
                  <a:lnTo>
                    <a:pt x="2521" y="15772"/>
                  </a:lnTo>
                  <a:lnTo>
                    <a:pt x="2988" y="15637"/>
                  </a:lnTo>
                  <a:close/>
                  <a:moveTo>
                    <a:pt x="2853" y="16950"/>
                  </a:moveTo>
                  <a:lnTo>
                    <a:pt x="3154" y="17040"/>
                  </a:lnTo>
                  <a:lnTo>
                    <a:pt x="3441" y="17206"/>
                  </a:lnTo>
                  <a:lnTo>
                    <a:pt x="3653" y="17448"/>
                  </a:lnTo>
                  <a:lnTo>
                    <a:pt x="3728" y="17583"/>
                  </a:lnTo>
                  <a:lnTo>
                    <a:pt x="3200" y="17417"/>
                  </a:lnTo>
                  <a:lnTo>
                    <a:pt x="2083" y="17282"/>
                  </a:lnTo>
                  <a:lnTo>
                    <a:pt x="1540" y="17297"/>
                  </a:lnTo>
                  <a:lnTo>
                    <a:pt x="1540" y="17297"/>
                  </a:lnTo>
                  <a:lnTo>
                    <a:pt x="1826" y="17176"/>
                  </a:lnTo>
                  <a:lnTo>
                    <a:pt x="2400" y="16965"/>
                  </a:lnTo>
                  <a:lnTo>
                    <a:pt x="2702" y="16950"/>
                  </a:lnTo>
                  <a:close/>
                  <a:moveTo>
                    <a:pt x="8573" y="1"/>
                  </a:moveTo>
                  <a:lnTo>
                    <a:pt x="8467" y="318"/>
                  </a:lnTo>
                  <a:lnTo>
                    <a:pt x="7984" y="2642"/>
                  </a:lnTo>
                  <a:lnTo>
                    <a:pt x="7697" y="4966"/>
                  </a:lnTo>
                  <a:lnTo>
                    <a:pt x="7607" y="6355"/>
                  </a:lnTo>
                  <a:lnTo>
                    <a:pt x="7592" y="6626"/>
                  </a:lnTo>
                  <a:lnTo>
                    <a:pt x="7486" y="7170"/>
                  </a:lnTo>
                  <a:lnTo>
                    <a:pt x="7305" y="7683"/>
                  </a:lnTo>
                  <a:lnTo>
                    <a:pt x="7033" y="8151"/>
                  </a:lnTo>
                  <a:lnTo>
                    <a:pt x="6867" y="8377"/>
                  </a:lnTo>
                  <a:lnTo>
                    <a:pt x="5554" y="10143"/>
                  </a:lnTo>
                  <a:lnTo>
                    <a:pt x="2777" y="14142"/>
                  </a:lnTo>
                  <a:lnTo>
                    <a:pt x="1011" y="16995"/>
                  </a:lnTo>
                  <a:lnTo>
                    <a:pt x="302" y="18353"/>
                  </a:lnTo>
                  <a:lnTo>
                    <a:pt x="196" y="18580"/>
                  </a:lnTo>
                  <a:lnTo>
                    <a:pt x="60" y="19063"/>
                  </a:lnTo>
                  <a:lnTo>
                    <a:pt x="30" y="19304"/>
                  </a:lnTo>
                  <a:lnTo>
                    <a:pt x="347" y="19138"/>
                  </a:lnTo>
                  <a:lnTo>
                    <a:pt x="1011" y="18881"/>
                  </a:lnTo>
                  <a:lnTo>
                    <a:pt x="1706" y="18700"/>
                  </a:lnTo>
                  <a:lnTo>
                    <a:pt x="2415" y="18595"/>
                  </a:lnTo>
                  <a:lnTo>
                    <a:pt x="2777" y="18564"/>
                  </a:lnTo>
                  <a:lnTo>
                    <a:pt x="2415" y="18670"/>
                  </a:lnTo>
                  <a:lnTo>
                    <a:pt x="1690" y="18942"/>
                  </a:lnTo>
                  <a:lnTo>
                    <a:pt x="649" y="19470"/>
                  </a:lnTo>
                  <a:lnTo>
                    <a:pt x="0" y="19893"/>
                  </a:lnTo>
                  <a:lnTo>
                    <a:pt x="0" y="19968"/>
                  </a:lnTo>
                  <a:lnTo>
                    <a:pt x="30" y="20059"/>
                  </a:lnTo>
                  <a:lnTo>
                    <a:pt x="589" y="24239"/>
                  </a:lnTo>
                  <a:lnTo>
                    <a:pt x="785" y="24149"/>
                  </a:lnTo>
                  <a:lnTo>
                    <a:pt x="1570" y="23711"/>
                  </a:lnTo>
                  <a:lnTo>
                    <a:pt x="1434" y="23062"/>
                  </a:lnTo>
                  <a:lnTo>
                    <a:pt x="1253" y="21734"/>
                  </a:lnTo>
                  <a:lnTo>
                    <a:pt x="1238" y="21070"/>
                  </a:lnTo>
                  <a:lnTo>
                    <a:pt x="1615" y="22262"/>
                  </a:lnTo>
                  <a:lnTo>
                    <a:pt x="2007" y="23455"/>
                  </a:lnTo>
                  <a:lnTo>
                    <a:pt x="2913" y="22881"/>
                  </a:lnTo>
                  <a:lnTo>
                    <a:pt x="4301" y="21779"/>
                  </a:lnTo>
                  <a:lnTo>
                    <a:pt x="5086" y="20979"/>
                  </a:lnTo>
                  <a:lnTo>
                    <a:pt x="5388" y="20572"/>
                  </a:lnTo>
                  <a:lnTo>
                    <a:pt x="3698" y="18504"/>
                  </a:lnTo>
                  <a:lnTo>
                    <a:pt x="11757" y="10082"/>
                  </a:lnTo>
                  <a:lnTo>
                    <a:pt x="11953" y="9856"/>
                  </a:lnTo>
                  <a:lnTo>
                    <a:pt x="12286" y="9388"/>
                  </a:lnTo>
                  <a:lnTo>
                    <a:pt x="12542" y="8860"/>
                  </a:lnTo>
                  <a:lnTo>
                    <a:pt x="12723" y="8317"/>
                  </a:lnTo>
                  <a:lnTo>
                    <a:pt x="12784" y="8045"/>
                  </a:lnTo>
                  <a:lnTo>
                    <a:pt x="12436" y="7743"/>
                  </a:lnTo>
                  <a:lnTo>
                    <a:pt x="11637" y="6853"/>
                  </a:lnTo>
                  <a:lnTo>
                    <a:pt x="11033" y="6038"/>
                  </a:lnTo>
                  <a:lnTo>
                    <a:pt x="10399" y="5011"/>
                  </a:lnTo>
                  <a:lnTo>
                    <a:pt x="9765" y="3804"/>
                  </a:lnTo>
                  <a:lnTo>
                    <a:pt x="9207" y="2430"/>
                  </a:lnTo>
                  <a:lnTo>
                    <a:pt x="8739" y="861"/>
                  </a:lnTo>
                  <a:lnTo>
                    <a:pt x="85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85"/>
            <p:cNvSpPr/>
            <p:nvPr/>
          </p:nvSpPr>
          <p:spPr>
            <a:xfrm>
              <a:off x="1770150" y="1955300"/>
              <a:ext cx="302625" cy="516575"/>
            </a:xfrm>
            <a:custGeom>
              <a:avLst/>
              <a:gdLst/>
              <a:ahLst/>
              <a:cxnLst/>
              <a:rect l="l" t="t" r="r" b="b"/>
              <a:pathLst>
                <a:path w="12105" h="20663" extrusionOk="0">
                  <a:moveTo>
                    <a:pt x="9675" y="1767"/>
                  </a:moveTo>
                  <a:lnTo>
                    <a:pt x="9494" y="2702"/>
                  </a:lnTo>
                  <a:lnTo>
                    <a:pt x="9343" y="4166"/>
                  </a:lnTo>
                  <a:lnTo>
                    <a:pt x="9358" y="5132"/>
                  </a:lnTo>
                  <a:lnTo>
                    <a:pt x="9403" y="5615"/>
                  </a:lnTo>
                  <a:lnTo>
                    <a:pt x="9011" y="4498"/>
                  </a:lnTo>
                  <a:lnTo>
                    <a:pt x="8603" y="3382"/>
                  </a:lnTo>
                  <a:lnTo>
                    <a:pt x="8845" y="5223"/>
                  </a:lnTo>
                  <a:lnTo>
                    <a:pt x="9086" y="7064"/>
                  </a:lnTo>
                  <a:lnTo>
                    <a:pt x="8422" y="5691"/>
                  </a:lnTo>
                  <a:lnTo>
                    <a:pt x="7773" y="4332"/>
                  </a:lnTo>
                  <a:lnTo>
                    <a:pt x="7939" y="5902"/>
                  </a:lnTo>
                  <a:lnTo>
                    <a:pt x="8105" y="7472"/>
                  </a:lnTo>
                  <a:lnTo>
                    <a:pt x="7653" y="6717"/>
                  </a:lnTo>
                  <a:lnTo>
                    <a:pt x="6868" y="5132"/>
                  </a:lnTo>
                  <a:lnTo>
                    <a:pt x="6536" y="4302"/>
                  </a:lnTo>
                  <a:lnTo>
                    <a:pt x="7109" y="6023"/>
                  </a:lnTo>
                  <a:lnTo>
                    <a:pt x="7668" y="7743"/>
                  </a:lnTo>
                  <a:lnTo>
                    <a:pt x="6626" y="6596"/>
                  </a:lnTo>
                  <a:lnTo>
                    <a:pt x="5600" y="5464"/>
                  </a:lnTo>
                  <a:lnTo>
                    <a:pt x="5600" y="5464"/>
                  </a:lnTo>
                  <a:lnTo>
                    <a:pt x="6128" y="6732"/>
                  </a:lnTo>
                  <a:lnTo>
                    <a:pt x="6656" y="8000"/>
                  </a:lnTo>
                  <a:lnTo>
                    <a:pt x="6656" y="8000"/>
                  </a:lnTo>
                  <a:lnTo>
                    <a:pt x="5524" y="6793"/>
                  </a:lnTo>
                  <a:lnTo>
                    <a:pt x="4408" y="5570"/>
                  </a:lnTo>
                  <a:lnTo>
                    <a:pt x="4408" y="5570"/>
                  </a:lnTo>
                  <a:lnTo>
                    <a:pt x="4875" y="6310"/>
                  </a:lnTo>
                  <a:lnTo>
                    <a:pt x="5358" y="7064"/>
                  </a:lnTo>
                  <a:lnTo>
                    <a:pt x="5358" y="7064"/>
                  </a:lnTo>
                  <a:lnTo>
                    <a:pt x="4936" y="6793"/>
                  </a:lnTo>
                  <a:lnTo>
                    <a:pt x="4181" y="6189"/>
                  </a:lnTo>
                  <a:lnTo>
                    <a:pt x="3502" y="5510"/>
                  </a:lnTo>
                  <a:lnTo>
                    <a:pt x="2898" y="4755"/>
                  </a:lnTo>
                  <a:lnTo>
                    <a:pt x="2642" y="4348"/>
                  </a:lnTo>
                  <a:lnTo>
                    <a:pt x="6158" y="3050"/>
                  </a:lnTo>
                  <a:lnTo>
                    <a:pt x="9675" y="1767"/>
                  </a:lnTo>
                  <a:close/>
                  <a:moveTo>
                    <a:pt x="10641" y="7472"/>
                  </a:moveTo>
                  <a:lnTo>
                    <a:pt x="10445" y="7909"/>
                  </a:lnTo>
                  <a:lnTo>
                    <a:pt x="10082" y="8558"/>
                  </a:lnTo>
                  <a:lnTo>
                    <a:pt x="9781" y="8936"/>
                  </a:lnTo>
                  <a:lnTo>
                    <a:pt x="9599" y="9087"/>
                  </a:lnTo>
                  <a:lnTo>
                    <a:pt x="9313" y="9253"/>
                  </a:lnTo>
                  <a:lnTo>
                    <a:pt x="8649" y="9404"/>
                  </a:lnTo>
                  <a:lnTo>
                    <a:pt x="8317" y="9358"/>
                  </a:lnTo>
                  <a:lnTo>
                    <a:pt x="7985" y="9283"/>
                  </a:lnTo>
                  <a:lnTo>
                    <a:pt x="7411" y="8921"/>
                  </a:lnTo>
                  <a:lnTo>
                    <a:pt x="7200" y="8664"/>
                  </a:lnTo>
                  <a:lnTo>
                    <a:pt x="7668" y="8634"/>
                  </a:lnTo>
                  <a:lnTo>
                    <a:pt x="8573" y="8468"/>
                  </a:lnTo>
                  <a:lnTo>
                    <a:pt x="9449" y="8166"/>
                  </a:lnTo>
                  <a:lnTo>
                    <a:pt x="10264" y="7743"/>
                  </a:lnTo>
                  <a:lnTo>
                    <a:pt x="10641" y="7472"/>
                  </a:lnTo>
                  <a:close/>
                  <a:moveTo>
                    <a:pt x="6747" y="9781"/>
                  </a:moveTo>
                  <a:lnTo>
                    <a:pt x="7049" y="9902"/>
                  </a:lnTo>
                  <a:lnTo>
                    <a:pt x="7683" y="10068"/>
                  </a:lnTo>
                  <a:lnTo>
                    <a:pt x="8317" y="10158"/>
                  </a:lnTo>
                  <a:lnTo>
                    <a:pt x="8981" y="10173"/>
                  </a:lnTo>
                  <a:lnTo>
                    <a:pt x="9298" y="10143"/>
                  </a:lnTo>
                  <a:lnTo>
                    <a:pt x="9177" y="10309"/>
                  </a:lnTo>
                  <a:lnTo>
                    <a:pt x="8860" y="10596"/>
                  </a:lnTo>
                  <a:lnTo>
                    <a:pt x="8483" y="10807"/>
                  </a:lnTo>
                  <a:lnTo>
                    <a:pt x="8090" y="10883"/>
                  </a:lnTo>
                  <a:lnTo>
                    <a:pt x="7879" y="10868"/>
                  </a:lnTo>
                  <a:lnTo>
                    <a:pt x="7668" y="10837"/>
                  </a:lnTo>
                  <a:lnTo>
                    <a:pt x="7320" y="10641"/>
                  </a:lnTo>
                  <a:lnTo>
                    <a:pt x="7034" y="10339"/>
                  </a:lnTo>
                  <a:lnTo>
                    <a:pt x="6822" y="9977"/>
                  </a:lnTo>
                  <a:lnTo>
                    <a:pt x="6747" y="9781"/>
                  </a:lnTo>
                  <a:close/>
                  <a:moveTo>
                    <a:pt x="5826" y="11350"/>
                  </a:moveTo>
                  <a:lnTo>
                    <a:pt x="6098" y="11486"/>
                  </a:lnTo>
                  <a:lnTo>
                    <a:pt x="6702" y="11728"/>
                  </a:lnTo>
                  <a:lnTo>
                    <a:pt x="7320" y="11894"/>
                  </a:lnTo>
                  <a:lnTo>
                    <a:pt x="7954" y="11969"/>
                  </a:lnTo>
                  <a:lnTo>
                    <a:pt x="8271" y="11969"/>
                  </a:lnTo>
                  <a:lnTo>
                    <a:pt x="8135" y="12090"/>
                  </a:lnTo>
                  <a:lnTo>
                    <a:pt x="7788" y="12286"/>
                  </a:lnTo>
                  <a:lnTo>
                    <a:pt x="7396" y="12422"/>
                  </a:lnTo>
                  <a:lnTo>
                    <a:pt x="7004" y="12452"/>
                  </a:lnTo>
                  <a:lnTo>
                    <a:pt x="6822" y="12422"/>
                  </a:lnTo>
                  <a:lnTo>
                    <a:pt x="6641" y="12362"/>
                  </a:lnTo>
                  <a:lnTo>
                    <a:pt x="6339" y="12150"/>
                  </a:lnTo>
                  <a:lnTo>
                    <a:pt x="6083" y="11864"/>
                  </a:lnTo>
                  <a:lnTo>
                    <a:pt x="5887" y="11517"/>
                  </a:lnTo>
                  <a:lnTo>
                    <a:pt x="5826" y="11350"/>
                  </a:lnTo>
                  <a:close/>
                  <a:moveTo>
                    <a:pt x="5102" y="12980"/>
                  </a:moveTo>
                  <a:lnTo>
                    <a:pt x="5358" y="13116"/>
                  </a:lnTo>
                  <a:lnTo>
                    <a:pt x="5902" y="13297"/>
                  </a:lnTo>
                  <a:lnTo>
                    <a:pt x="6460" y="13418"/>
                  </a:lnTo>
                  <a:lnTo>
                    <a:pt x="7034" y="13433"/>
                  </a:lnTo>
                  <a:lnTo>
                    <a:pt x="7320" y="13418"/>
                  </a:lnTo>
                  <a:lnTo>
                    <a:pt x="7320" y="13418"/>
                  </a:lnTo>
                  <a:lnTo>
                    <a:pt x="7185" y="13539"/>
                  </a:lnTo>
                  <a:lnTo>
                    <a:pt x="6868" y="13750"/>
                  </a:lnTo>
                  <a:lnTo>
                    <a:pt x="6521" y="13901"/>
                  </a:lnTo>
                  <a:lnTo>
                    <a:pt x="6158" y="13946"/>
                  </a:lnTo>
                  <a:lnTo>
                    <a:pt x="5992" y="13916"/>
                  </a:lnTo>
                  <a:lnTo>
                    <a:pt x="5826" y="13856"/>
                  </a:lnTo>
                  <a:lnTo>
                    <a:pt x="5555" y="13690"/>
                  </a:lnTo>
                  <a:lnTo>
                    <a:pt x="5238" y="13297"/>
                  </a:lnTo>
                  <a:lnTo>
                    <a:pt x="5102" y="12980"/>
                  </a:lnTo>
                  <a:close/>
                  <a:moveTo>
                    <a:pt x="4166" y="14565"/>
                  </a:moveTo>
                  <a:lnTo>
                    <a:pt x="4423" y="14701"/>
                  </a:lnTo>
                  <a:lnTo>
                    <a:pt x="4981" y="14882"/>
                  </a:lnTo>
                  <a:lnTo>
                    <a:pt x="5570" y="15003"/>
                  </a:lnTo>
                  <a:lnTo>
                    <a:pt x="6158" y="15018"/>
                  </a:lnTo>
                  <a:lnTo>
                    <a:pt x="6445" y="15003"/>
                  </a:lnTo>
                  <a:lnTo>
                    <a:pt x="6158" y="15184"/>
                  </a:lnTo>
                  <a:lnTo>
                    <a:pt x="5630" y="15335"/>
                  </a:lnTo>
                  <a:lnTo>
                    <a:pt x="5283" y="15365"/>
                  </a:lnTo>
                  <a:lnTo>
                    <a:pt x="5132" y="15350"/>
                  </a:lnTo>
                  <a:lnTo>
                    <a:pt x="4966" y="15305"/>
                  </a:lnTo>
                  <a:lnTo>
                    <a:pt x="4694" y="15154"/>
                  </a:lnTo>
                  <a:lnTo>
                    <a:pt x="4347" y="14822"/>
                  </a:lnTo>
                  <a:lnTo>
                    <a:pt x="4166" y="14565"/>
                  </a:lnTo>
                  <a:close/>
                  <a:moveTo>
                    <a:pt x="12105" y="1"/>
                  </a:moveTo>
                  <a:lnTo>
                    <a:pt x="529" y="3849"/>
                  </a:lnTo>
                  <a:lnTo>
                    <a:pt x="846" y="4242"/>
                  </a:lnTo>
                  <a:lnTo>
                    <a:pt x="3095" y="6400"/>
                  </a:lnTo>
                  <a:lnTo>
                    <a:pt x="4709" y="7638"/>
                  </a:lnTo>
                  <a:lnTo>
                    <a:pt x="5917" y="8438"/>
                  </a:lnTo>
                  <a:lnTo>
                    <a:pt x="6566" y="8800"/>
                  </a:lnTo>
                  <a:lnTo>
                    <a:pt x="1978" y="17086"/>
                  </a:lnTo>
                  <a:lnTo>
                    <a:pt x="2763" y="17025"/>
                  </a:lnTo>
                  <a:lnTo>
                    <a:pt x="4347" y="17101"/>
                  </a:lnTo>
                  <a:lnTo>
                    <a:pt x="5132" y="17237"/>
                  </a:lnTo>
                  <a:lnTo>
                    <a:pt x="4257" y="17267"/>
                  </a:lnTo>
                  <a:lnTo>
                    <a:pt x="2521" y="17493"/>
                  </a:lnTo>
                  <a:lnTo>
                    <a:pt x="1661" y="17659"/>
                  </a:lnTo>
                  <a:lnTo>
                    <a:pt x="1" y="20663"/>
                  </a:lnTo>
                  <a:lnTo>
                    <a:pt x="1600" y="20663"/>
                  </a:lnTo>
                  <a:lnTo>
                    <a:pt x="1781" y="20089"/>
                  </a:lnTo>
                  <a:lnTo>
                    <a:pt x="2264" y="18987"/>
                  </a:lnTo>
                  <a:lnTo>
                    <a:pt x="2581" y="18474"/>
                  </a:lnTo>
                  <a:lnTo>
                    <a:pt x="2430" y="19576"/>
                  </a:lnTo>
                  <a:lnTo>
                    <a:pt x="2295" y="20663"/>
                  </a:lnTo>
                  <a:lnTo>
                    <a:pt x="5902" y="20663"/>
                  </a:lnTo>
                  <a:lnTo>
                    <a:pt x="5781" y="17206"/>
                  </a:lnTo>
                  <a:lnTo>
                    <a:pt x="11501" y="7894"/>
                  </a:lnTo>
                  <a:lnTo>
                    <a:pt x="11607" y="7683"/>
                  </a:lnTo>
                  <a:lnTo>
                    <a:pt x="11682" y="7230"/>
                  </a:lnTo>
                  <a:lnTo>
                    <a:pt x="11592" y="6777"/>
                  </a:lnTo>
                  <a:lnTo>
                    <a:pt x="11335" y="6400"/>
                  </a:lnTo>
                  <a:lnTo>
                    <a:pt x="11139" y="6249"/>
                  </a:lnTo>
                  <a:lnTo>
                    <a:pt x="10490" y="5796"/>
                  </a:lnTo>
                  <a:lnTo>
                    <a:pt x="10309" y="5661"/>
                  </a:lnTo>
                  <a:lnTo>
                    <a:pt x="10067" y="5298"/>
                  </a:lnTo>
                  <a:lnTo>
                    <a:pt x="9947" y="4891"/>
                  </a:lnTo>
                  <a:lnTo>
                    <a:pt x="9977" y="4468"/>
                  </a:lnTo>
                  <a:lnTo>
                    <a:pt x="10067" y="4272"/>
                  </a:lnTo>
                  <a:lnTo>
                    <a:pt x="121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p8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RESOURCES</a:t>
            </a:r>
            <a:endParaRPr/>
          </a:p>
        </p:txBody>
      </p:sp>
      <p:sp>
        <p:nvSpPr>
          <p:cNvPr id="2239" name="Google Shape;2239;p86"/>
          <p:cNvSpPr txBox="1">
            <a:spLocks noGrp="1"/>
          </p:cNvSpPr>
          <p:nvPr>
            <p:ph type="body" idx="1"/>
          </p:nvPr>
        </p:nvSpPr>
        <p:spPr>
          <a:xfrm>
            <a:off x="720000" y="1066775"/>
            <a:ext cx="7704000" cy="35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3"/>
                </a:solidFill>
              </a:rPr>
              <a:t>VECTOR</a:t>
            </a:r>
            <a:endParaRPr sz="1400" b="1">
              <a:solidFill>
                <a:schemeClr val="accent3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Char char="●"/>
            </a:pPr>
            <a:r>
              <a:rPr lang="en-GB">
                <a:uFill>
                  <a:noFill/>
                </a:uFill>
                <a:hlinkClick r:id="rId3"/>
              </a:rPr>
              <a:t>Wildlife Icon Pack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Char char="●"/>
            </a:pPr>
            <a:r>
              <a:rPr lang="en-GB">
                <a:uFill>
                  <a:noFill/>
                </a:uFill>
                <a:hlinkClick r:id="rId4"/>
              </a:rPr>
              <a:t>Chinese Year Icon Pack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Char char="●"/>
            </a:pPr>
            <a:r>
              <a:rPr lang="en-GB">
                <a:uFill>
                  <a:noFill/>
                </a:uFill>
                <a:hlinkClick r:id="rId5"/>
              </a:rPr>
              <a:t>Animals Icon Pack</a:t>
            </a:r>
            <a:endParaRPr sz="1400"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Char char="●"/>
            </a:pPr>
            <a:r>
              <a:rPr lang="en-GB">
                <a:uFill>
                  <a:noFill/>
                </a:uFill>
                <a:hlinkClick r:id="rId6"/>
              </a:rPr>
              <a:t>World map professional infographic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Char char="●"/>
            </a:pPr>
            <a:r>
              <a:rPr lang="en-GB">
                <a:uFill>
                  <a:noFill/>
                </a:uFill>
                <a:hlinkClick r:id="rId7"/>
              </a:rPr>
              <a:t>Technology elements background in flat style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Char char="●"/>
            </a:pPr>
            <a:r>
              <a:rPr lang="en-GB">
                <a:uFill>
                  <a:noFill/>
                </a:uFill>
                <a:hlinkClick r:id="rId8"/>
              </a:rPr>
              <a:t>Chinese new year calendar in flat design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Char char="●"/>
            </a:pPr>
            <a:r>
              <a:rPr lang="en-GB">
                <a:uFill>
                  <a:noFill/>
                </a:uFill>
                <a:hlinkClick r:id="rId9"/>
              </a:rPr>
              <a:t>Chinese new year in flat design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Char char="●"/>
            </a:pPr>
            <a:r>
              <a:rPr lang="en-GB">
                <a:uFill>
                  <a:noFill/>
                </a:uFill>
                <a:hlinkClick r:id="rId10"/>
              </a:rPr>
              <a:t>Chinese new year in paper style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Char char="●"/>
            </a:pPr>
            <a:r>
              <a:rPr lang="en-GB">
                <a:uFill>
                  <a:noFill/>
                </a:uFill>
                <a:hlinkClick r:id="rId11"/>
              </a:rPr>
              <a:t>Chinese new year in flat design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Char char="●"/>
            </a:pPr>
            <a:r>
              <a:rPr lang="en-GB">
                <a:uFill>
                  <a:noFill/>
                </a:uFill>
                <a:hlinkClick r:id="rId12"/>
              </a:rPr>
              <a:t>Golden chinese new year 2021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Char char="●"/>
            </a:pPr>
            <a:r>
              <a:rPr lang="en-GB">
                <a:uFill>
                  <a:noFill/>
                </a:uFill>
                <a:hlinkClick r:id="rId13"/>
              </a:rPr>
              <a:t>Golden chinese new year illustrated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Char char="●"/>
            </a:pPr>
            <a:r>
              <a:rPr lang="en-GB">
                <a:uFill>
                  <a:noFill/>
                </a:uFill>
                <a:hlinkClick r:id="rId14"/>
              </a:rPr>
              <a:t>Golden chinese new year 2021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3"/>
                </a:solidFill>
              </a:rPr>
              <a:t>PHOTO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Char char="●"/>
            </a:pPr>
            <a:r>
              <a:rPr lang="en-GB">
                <a:uFill>
                  <a:noFill/>
                </a:uFill>
                <a:hlinkClick r:id="rId15"/>
              </a:rPr>
              <a:t>Chinese new year concept with copy space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Char char="●"/>
            </a:pPr>
            <a:r>
              <a:rPr lang="en-GB">
                <a:uFill>
                  <a:noFill/>
                </a:uFill>
                <a:hlinkClick r:id="rId16"/>
              </a:rPr>
              <a:t>Beautiful chinese new year concept</a:t>
            </a:r>
            <a:endParaRPr/>
          </a:p>
        </p:txBody>
      </p:sp>
      <p:grpSp>
        <p:nvGrpSpPr>
          <p:cNvPr id="2240" name="Google Shape;2240;p86"/>
          <p:cNvGrpSpPr/>
          <p:nvPr/>
        </p:nvGrpSpPr>
        <p:grpSpPr>
          <a:xfrm>
            <a:off x="6085905" y="2371858"/>
            <a:ext cx="977735" cy="977735"/>
            <a:chOff x="7343243" y="885958"/>
            <a:chExt cx="977735" cy="977735"/>
          </a:xfrm>
        </p:grpSpPr>
        <p:sp>
          <p:nvSpPr>
            <p:cNvPr id="2241" name="Google Shape;2241;p86"/>
            <p:cNvSpPr/>
            <p:nvPr/>
          </p:nvSpPr>
          <p:spPr>
            <a:xfrm rot="2700000">
              <a:off x="7480973" y="1034600"/>
              <a:ext cx="702276" cy="680451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86"/>
            <p:cNvSpPr/>
            <p:nvPr/>
          </p:nvSpPr>
          <p:spPr>
            <a:xfrm rot="2700000">
              <a:off x="7698588" y="1267852"/>
              <a:ext cx="245647" cy="245657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3" name="Google Shape;2243;p86"/>
          <p:cNvGrpSpPr/>
          <p:nvPr/>
        </p:nvGrpSpPr>
        <p:grpSpPr>
          <a:xfrm>
            <a:off x="6617777" y="1185661"/>
            <a:ext cx="308845" cy="298832"/>
            <a:chOff x="6004702" y="587111"/>
            <a:chExt cx="308845" cy="298832"/>
          </a:xfrm>
        </p:grpSpPr>
        <p:sp>
          <p:nvSpPr>
            <p:cNvPr id="2244" name="Google Shape;2244;p86"/>
            <p:cNvSpPr/>
            <p:nvPr/>
          </p:nvSpPr>
          <p:spPr>
            <a:xfrm>
              <a:off x="6004702" y="587111"/>
              <a:ext cx="308845" cy="29883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86"/>
            <p:cNvSpPr/>
            <p:nvPr/>
          </p:nvSpPr>
          <p:spPr>
            <a:xfrm>
              <a:off x="6108826" y="692525"/>
              <a:ext cx="97074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6" name="Google Shape;2246;p86"/>
          <p:cNvGrpSpPr/>
          <p:nvPr/>
        </p:nvGrpSpPr>
        <p:grpSpPr>
          <a:xfrm rot="-2700000">
            <a:off x="7417143" y="4256128"/>
            <a:ext cx="359023" cy="347388"/>
            <a:chOff x="7727274" y="4212627"/>
            <a:chExt cx="359027" cy="347391"/>
          </a:xfrm>
        </p:grpSpPr>
        <p:sp>
          <p:nvSpPr>
            <p:cNvPr id="2247" name="Google Shape;2247;p86"/>
            <p:cNvSpPr/>
            <p:nvPr/>
          </p:nvSpPr>
          <p:spPr>
            <a:xfrm>
              <a:off x="7727274" y="4212627"/>
              <a:ext cx="359027" cy="347391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86"/>
            <p:cNvSpPr/>
            <p:nvPr/>
          </p:nvSpPr>
          <p:spPr>
            <a:xfrm>
              <a:off x="7848316" y="4335173"/>
              <a:ext cx="112847" cy="11318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9" name="Google Shape;2249;p86"/>
          <p:cNvGrpSpPr/>
          <p:nvPr/>
        </p:nvGrpSpPr>
        <p:grpSpPr>
          <a:xfrm>
            <a:off x="7441167" y="1318238"/>
            <a:ext cx="691748" cy="691748"/>
            <a:chOff x="4831293" y="3921733"/>
            <a:chExt cx="977735" cy="977735"/>
          </a:xfrm>
        </p:grpSpPr>
        <p:sp>
          <p:nvSpPr>
            <p:cNvPr id="2250" name="Google Shape;2250;p86"/>
            <p:cNvSpPr/>
            <p:nvPr/>
          </p:nvSpPr>
          <p:spPr>
            <a:xfrm rot="2700000">
              <a:off x="4969023" y="4070375"/>
              <a:ext cx="702276" cy="680451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86"/>
            <p:cNvSpPr/>
            <p:nvPr/>
          </p:nvSpPr>
          <p:spPr>
            <a:xfrm rot="2700000">
              <a:off x="5186638" y="4303627"/>
              <a:ext cx="245647" cy="245657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2" name="Google Shape;2252;p86"/>
          <p:cNvGrpSpPr/>
          <p:nvPr/>
        </p:nvGrpSpPr>
        <p:grpSpPr>
          <a:xfrm>
            <a:off x="8351244" y="2915090"/>
            <a:ext cx="308857" cy="299477"/>
            <a:chOff x="7676775" y="913949"/>
            <a:chExt cx="336519" cy="326299"/>
          </a:xfrm>
        </p:grpSpPr>
        <p:sp>
          <p:nvSpPr>
            <p:cNvPr id="2253" name="Google Shape;2253;p86"/>
            <p:cNvSpPr/>
            <p:nvPr/>
          </p:nvSpPr>
          <p:spPr>
            <a:xfrm rot="-109313">
              <a:off x="7681703" y="919062"/>
              <a:ext cx="326662" cy="31607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86"/>
            <p:cNvSpPr/>
            <p:nvPr/>
          </p:nvSpPr>
          <p:spPr>
            <a:xfrm rot="-109313">
              <a:off x="7791988" y="1030612"/>
              <a:ext cx="102674" cy="102979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5" name="Google Shape;2255;p86"/>
          <p:cNvGrpSpPr/>
          <p:nvPr/>
        </p:nvGrpSpPr>
        <p:grpSpPr>
          <a:xfrm>
            <a:off x="5384587" y="4065745"/>
            <a:ext cx="308829" cy="305642"/>
            <a:chOff x="821400" y="3802394"/>
            <a:chExt cx="435155" cy="430664"/>
          </a:xfrm>
        </p:grpSpPr>
        <p:sp>
          <p:nvSpPr>
            <p:cNvPr id="2256" name="Google Shape;2256;p86"/>
            <p:cNvSpPr/>
            <p:nvPr/>
          </p:nvSpPr>
          <p:spPr>
            <a:xfrm rot="-1636723">
              <a:off x="875645" y="3859688"/>
              <a:ext cx="326663" cy="316076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86"/>
            <p:cNvSpPr/>
            <p:nvPr/>
          </p:nvSpPr>
          <p:spPr>
            <a:xfrm rot="-1636723">
              <a:off x="988251" y="3971486"/>
              <a:ext cx="102675" cy="102980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55"/>
          <p:cNvSpPr txBox="1">
            <a:spLocks noGrp="1"/>
          </p:cNvSpPr>
          <p:nvPr>
            <p:ph type="body" idx="1"/>
          </p:nvPr>
        </p:nvSpPr>
        <p:spPr>
          <a:xfrm>
            <a:off x="1862548" y="1015933"/>
            <a:ext cx="6071218" cy="35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000" dirty="0" smtClean="0">
                <a:latin typeface="+mj-lt"/>
              </a:rPr>
              <a:t>welcome (v): </a:t>
            </a:r>
            <a:r>
              <a:rPr lang="en-US" sz="2000" dirty="0" err="1" smtClean="0">
                <a:latin typeface="+mj-lt"/>
              </a:rPr>
              <a:t>chào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đón</a:t>
            </a:r>
            <a:endParaRPr lang="en-US" sz="2000" dirty="0" smtClean="0">
              <a:latin typeface="+mj-lt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000" dirty="0" smtClean="0">
                <a:latin typeface="+mj-lt"/>
              </a:rPr>
              <a:t>strike (v): </a:t>
            </a:r>
            <a:r>
              <a:rPr lang="en-US" sz="2000" dirty="0" err="1" smtClean="0">
                <a:latin typeface="+mj-lt"/>
              </a:rPr>
              <a:t>điểm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giờ</a:t>
            </a:r>
            <a:r>
              <a:rPr lang="en-US" sz="2000" dirty="0" smtClean="0">
                <a:latin typeface="+mj-lt"/>
              </a:rPr>
              <a:t> ( </a:t>
            </a:r>
            <a:r>
              <a:rPr lang="en-US" sz="2000" dirty="0" err="1" smtClean="0">
                <a:latin typeface="+mj-lt"/>
              </a:rPr>
              <a:t>e.g</a:t>
            </a:r>
            <a:r>
              <a:rPr lang="en-US" sz="2000" dirty="0" smtClean="0">
                <a:latin typeface="+mj-lt"/>
              </a:rPr>
              <a:t>: clock strikes five)</a:t>
            </a:r>
          </a:p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000" dirty="0" smtClean="0">
                <a:latin typeface="+mj-lt"/>
              </a:rPr>
              <a:t>midnight (n): </a:t>
            </a:r>
            <a:r>
              <a:rPr lang="en-US" sz="2000" dirty="0" err="1" smtClean="0">
                <a:latin typeface="+mj-lt"/>
              </a:rPr>
              <a:t>nửa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đêm</a:t>
            </a:r>
            <a:r>
              <a:rPr lang="en-US" sz="2000" dirty="0" smtClean="0">
                <a:latin typeface="+mj-lt"/>
              </a:rPr>
              <a:t>, 12h </a:t>
            </a:r>
            <a:r>
              <a:rPr lang="en-US" sz="2000" dirty="0" err="1" smtClean="0">
                <a:latin typeface="+mj-lt"/>
              </a:rPr>
              <a:t>đêm</a:t>
            </a:r>
            <a:endParaRPr lang="en-US" sz="2000" dirty="0" smtClean="0">
              <a:latin typeface="+mj-lt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000" dirty="0" smtClean="0">
                <a:latin typeface="+mj-lt"/>
              </a:rPr>
              <a:t>light up (v): </a:t>
            </a:r>
            <a:r>
              <a:rPr lang="en-US" sz="2000" dirty="0" err="1" smtClean="0">
                <a:latin typeface="+mj-lt"/>
              </a:rPr>
              <a:t>thắp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sáng</a:t>
            </a:r>
            <a:endParaRPr lang="en-US" sz="2000" dirty="0" smtClean="0">
              <a:latin typeface="+mj-lt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000" dirty="0" smtClean="0">
                <a:latin typeface="+mj-lt"/>
              </a:rPr>
              <a:t>cheer (v):  </a:t>
            </a:r>
            <a:r>
              <a:rPr lang="en-US" sz="2000" dirty="0" err="1" smtClean="0">
                <a:latin typeface="+mj-lt"/>
              </a:rPr>
              <a:t>chúc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mừng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phấn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khởi</a:t>
            </a:r>
            <a:endParaRPr lang="en-US" sz="2000" dirty="0" smtClean="0">
              <a:latin typeface="+mj-lt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000" dirty="0" smtClean="0">
                <a:latin typeface="+mj-lt"/>
              </a:rPr>
              <a:t>custom (n): </a:t>
            </a:r>
            <a:r>
              <a:rPr lang="en-US" sz="2000" dirty="0" err="1" smtClean="0">
                <a:latin typeface="+mj-lt"/>
              </a:rPr>
              <a:t>phong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tục</a:t>
            </a:r>
            <a:endParaRPr lang="en-US" sz="2000" dirty="0" smtClean="0">
              <a:latin typeface="+mj-lt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000" dirty="0" smtClean="0">
                <a:latin typeface="+mj-lt"/>
              </a:rPr>
              <a:t>luck (n): </a:t>
            </a:r>
            <a:r>
              <a:rPr lang="en-US" sz="2000" dirty="0" err="1" smtClean="0">
                <a:latin typeface="+mj-lt"/>
              </a:rPr>
              <a:t>sự</a:t>
            </a:r>
            <a:r>
              <a:rPr lang="en-US" sz="2000" dirty="0" smtClean="0">
                <a:latin typeface="+mj-lt"/>
              </a:rPr>
              <a:t> may </a:t>
            </a:r>
            <a:r>
              <a:rPr lang="en-US" sz="2000" dirty="0" err="1" smtClean="0">
                <a:latin typeface="+mj-lt"/>
              </a:rPr>
              <a:t>mắn</a:t>
            </a:r>
            <a:r>
              <a:rPr lang="en-US" sz="2000" dirty="0" smtClean="0">
                <a:latin typeface="+mj-lt"/>
              </a:rPr>
              <a:t> </a:t>
            </a:r>
          </a:p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000" dirty="0" smtClean="0">
                <a:latin typeface="+mj-lt"/>
              </a:rPr>
              <a:t>dress (v): wear/ put on: </a:t>
            </a:r>
            <a:r>
              <a:rPr lang="en-US" sz="2000" dirty="0" err="1" smtClean="0">
                <a:latin typeface="+mj-lt"/>
              </a:rPr>
              <a:t>mặc</a:t>
            </a:r>
            <a:endParaRPr lang="en-US" sz="2000" dirty="0" smtClean="0">
              <a:latin typeface="+mj-l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</p:txBody>
      </p:sp>
      <p:sp>
        <p:nvSpPr>
          <p:cNvPr id="896" name="Google Shape;896;p5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dirty="0" smtClean="0"/>
              <a:t>I. Vocabulary</a:t>
            </a:r>
            <a:endParaRPr sz="4200" dirty="0"/>
          </a:p>
        </p:txBody>
      </p:sp>
      <p:grpSp>
        <p:nvGrpSpPr>
          <p:cNvPr id="4" name="Google Shape;1904;p81"/>
          <p:cNvGrpSpPr/>
          <p:nvPr/>
        </p:nvGrpSpPr>
        <p:grpSpPr>
          <a:xfrm>
            <a:off x="5236375" y="2541888"/>
            <a:ext cx="4319161" cy="5203224"/>
            <a:chOff x="5287746" y="3104714"/>
            <a:chExt cx="4319161" cy="5203224"/>
          </a:xfrm>
        </p:grpSpPr>
        <p:sp>
          <p:nvSpPr>
            <p:cNvPr id="5" name="Google Shape;1905;p81"/>
            <p:cNvSpPr/>
            <p:nvPr/>
          </p:nvSpPr>
          <p:spPr>
            <a:xfrm rot="4682852">
              <a:off x="5354990" y="4306510"/>
              <a:ext cx="4220748" cy="3209044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06;p81"/>
            <p:cNvSpPr/>
            <p:nvPr/>
          </p:nvSpPr>
          <p:spPr>
            <a:xfrm rot="2700000">
              <a:off x="5556473" y="5014763"/>
              <a:ext cx="702276" cy="680451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07;p81"/>
            <p:cNvSpPr/>
            <p:nvPr/>
          </p:nvSpPr>
          <p:spPr>
            <a:xfrm rot="2700000">
              <a:off x="5774088" y="5248014"/>
              <a:ext cx="245647" cy="245657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08;p81"/>
            <p:cNvSpPr/>
            <p:nvPr/>
          </p:nvSpPr>
          <p:spPr>
            <a:xfrm rot="2700000">
              <a:off x="8072839" y="3884964"/>
              <a:ext cx="702276" cy="680451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09;p81"/>
            <p:cNvSpPr/>
            <p:nvPr/>
          </p:nvSpPr>
          <p:spPr>
            <a:xfrm rot="2700000">
              <a:off x="8290455" y="4118215"/>
              <a:ext cx="245647" cy="245657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10;p81"/>
            <p:cNvSpPr/>
            <p:nvPr/>
          </p:nvSpPr>
          <p:spPr>
            <a:xfrm rot="2700000">
              <a:off x="7163923" y="5142408"/>
              <a:ext cx="702276" cy="680451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11;p81"/>
            <p:cNvSpPr/>
            <p:nvPr/>
          </p:nvSpPr>
          <p:spPr>
            <a:xfrm rot="2700000">
              <a:off x="7381539" y="5375659"/>
              <a:ext cx="245647" cy="245657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12;p81"/>
            <p:cNvSpPr/>
            <p:nvPr/>
          </p:nvSpPr>
          <p:spPr>
            <a:xfrm rot="2700000">
              <a:off x="8458025" y="4740150"/>
              <a:ext cx="587896" cy="576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13;p81"/>
            <p:cNvSpPr/>
            <p:nvPr/>
          </p:nvSpPr>
          <p:spPr>
            <a:xfrm rot="2700000">
              <a:off x="8708657" y="4960005"/>
              <a:ext cx="140883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14;p81"/>
            <p:cNvSpPr/>
            <p:nvPr/>
          </p:nvSpPr>
          <p:spPr>
            <a:xfrm rot="2700000">
              <a:off x="6647724" y="3617279"/>
              <a:ext cx="408329" cy="395088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15;p81"/>
            <p:cNvSpPr/>
            <p:nvPr/>
          </p:nvSpPr>
          <p:spPr>
            <a:xfrm rot="2700000">
              <a:off x="6781693" y="3753165"/>
              <a:ext cx="128343" cy="12872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16;p81"/>
            <p:cNvSpPr/>
            <p:nvPr/>
          </p:nvSpPr>
          <p:spPr>
            <a:xfrm rot="2700000">
              <a:off x="5367632" y="4506706"/>
              <a:ext cx="408329" cy="395088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17;p81"/>
            <p:cNvSpPr/>
            <p:nvPr/>
          </p:nvSpPr>
          <p:spPr>
            <a:xfrm rot="2700000">
              <a:off x="5501601" y="4642593"/>
              <a:ext cx="128343" cy="12872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18;p81"/>
            <p:cNvSpPr/>
            <p:nvPr/>
          </p:nvSpPr>
          <p:spPr>
            <a:xfrm rot="2700000">
              <a:off x="7735626" y="4303981"/>
              <a:ext cx="408329" cy="395088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19;p81"/>
            <p:cNvSpPr/>
            <p:nvPr/>
          </p:nvSpPr>
          <p:spPr>
            <a:xfrm rot="2700000">
              <a:off x="7869595" y="4439867"/>
              <a:ext cx="128343" cy="12872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20;p81"/>
            <p:cNvSpPr/>
            <p:nvPr/>
          </p:nvSpPr>
          <p:spPr>
            <a:xfrm rot="2700000">
              <a:off x="6965725" y="4588518"/>
              <a:ext cx="408329" cy="395088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21;p81"/>
            <p:cNvSpPr/>
            <p:nvPr/>
          </p:nvSpPr>
          <p:spPr>
            <a:xfrm rot="2700000">
              <a:off x="7099694" y="4724405"/>
              <a:ext cx="128343" cy="12872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22;p81"/>
            <p:cNvSpPr/>
            <p:nvPr/>
          </p:nvSpPr>
          <p:spPr>
            <a:xfrm>
              <a:off x="5519707" y="3853776"/>
              <a:ext cx="308845" cy="29883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23;p81"/>
            <p:cNvSpPr/>
            <p:nvPr/>
          </p:nvSpPr>
          <p:spPr>
            <a:xfrm>
              <a:off x="5623832" y="3959190"/>
              <a:ext cx="97074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24;p81"/>
            <p:cNvSpPr/>
            <p:nvPr/>
          </p:nvSpPr>
          <p:spPr>
            <a:xfrm rot="681652">
              <a:off x="6348718" y="4075787"/>
              <a:ext cx="246178" cy="238191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25;p81"/>
            <p:cNvSpPr/>
            <p:nvPr/>
          </p:nvSpPr>
          <p:spPr>
            <a:xfrm rot="681652">
              <a:off x="6431000" y="4159458"/>
              <a:ext cx="77377" cy="7760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26;p81"/>
            <p:cNvSpPr/>
            <p:nvPr/>
          </p:nvSpPr>
          <p:spPr>
            <a:xfrm rot="2700000">
              <a:off x="8901425" y="3228200"/>
              <a:ext cx="587896" cy="576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27;p81"/>
            <p:cNvSpPr/>
            <p:nvPr/>
          </p:nvSpPr>
          <p:spPr>
            <a:xfrm rot="2700000">
              <a:off x="9152057" y="3448055"/>
              <a:ext cx="140883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63"/>
          <p:cNvSpPr txBox="1">
            <a:spLocks noGrp="1"/>
          </p:cNvSpPr>
          <p:nvPr>
            <p:ph type="subTitle" idx="1"/>
          </p:nvPr>
        </p:nvSpPr>
        <p:spPr>
          <a:xfrm>
            <a:off x="720004" y="1613043"/>
            <a:ext cx="2191666" cy="31438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</a:rPr>
              <a:t>I often go to Times Square with my parents to welcome the New Year. When the clock strikes midnight, </a:t>
            </a:r>
            <a:r>
              <a:rPr lang="en-US" b="1" dirty="0" err="1" smtClean="0">
                <a:latin typeface="+mj-lt"/>
              </a:rPr>
              <a:t>colourful</a:t>
            </a:r>
            <a:r>
              <a:rPr lang="en-US" b="1" dirty="0" smtClean="0">
                <a:latin typeface="+mj-lt"/>
              </a:rPr>
              <a:t> fireworks light up the sky. Everybody cheers and sings.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>
                <a:latin typeface="+mj-lt"/>
              </a:rPr>
              <a:t>Russ- the USA</a:t>
            </a:r>
            <a:endParaRPr i="1" dirty="0">
              <a:latin typeface="+mj-lt"/>
            </a:endParaRPr>
          </a:p>
        </p:txBody>
      </p:sp>
      <p:sp>
        <p:nvSpPr>
          <p:cNvPr id="1109" name="Google Shape;1109;p63"/>
          <p:cNvSpPr txBox="1">
            <a:spLocks noGrp="1"/>
          </p:cNvSpPr>
          <p:nvPr>
            <p:ph type="subTitle" idx="3"/>
          </p:nvPr>
        </p:nvSpPr>
        <p:spPr>
          <a:xfrm>
            <a:off x="3560254" y="1345915"/>
            <a:ext cx="2023500" cy="26580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</a:rPr>
              <a:t>On New Year’s Day, we dress beautifully and go to our grandparents’ houses. We wish them Happy New Year and they give us lucky money. Then we go out and have a day full of fun.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+mj-l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>
                <a:latin typeface="+mj-lt"/>
              </a:rPr>
              <a:t>Wu - China</a:t>
            </a:r>
            <a:endParaRPr i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116" name="Google Shape;1116;p63"/>
          <p:cNvSpPr txBox="1">
            <a:spLocks noGrp="1"/>
          </p:cNvSpPr>
          <p:nvPr>
            <p:ph type="title" idx="2"/>
          </p:nvPr>
        </p:nvSpPr>
        <p:spPr>
          <a:xfrm>
            <a:off x="676810" y="44923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dirty="0" smtClean="0"/>
              <a:t>II. Reading</a:t>
            </a:r>
            <a:endParaRPr sz="45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5"/>
          </p:nvPr>
        </p:nvSpPr>
        <p:spPr>
          <a:xfrm>
            <a:off x="6232338" y="1448656"/>
            <a:ext cx="2023500" cy="2555344"/>
          </a:xfrm>
        </p:spPr>
        <p:txBody>
          <a:bodyPr/>
          <a:lstStyle/>
          <a:p>
            <a:r>
              <a:rPr lang="en-US" sz="1200" b="1" dirty="0" smtClean="0">
                <a:latin typeface="+mj-lt"/>
              </a:rPr>
              <a:t>I learn some customs about </a:t>
            </a:r>
            <a:r>
              <a:rPr lang="en-US" sz="1200" b="1" dirty="0" err="1" smtClean="0">
                <a:latin typeface="+mj-lt"/>
              </a:rPr>
              <a:t>Tet</a:t>
            </a:r>
            <a:r>
              <a:rPr lang="en-US" sz="1200" b="1" dirty="0" smtClean="0">
                <a:latin typeface="+mj-lt"/>
              </a:rPr>
              <a:t> from my parents. People give rice to wish for enough food and buy salt to wish for good luck. Dogs are lucky animals but cats are not. A cat’s cry sounds like “poor” in Vietnamese. </a:t>
            </a:r>
          </a:p>
          <a:p>
            <a:r>
              <a:rPr lang="en-US" sz="1200" i="1" dirty="0" smtClean="0">
                <a:latin typeface="+mj-lt"/>
              </a:rPr>
              <a:t>Mai – Viet Nam </a:t>
            </a:r>
            <a:endParaRPr lang="en-US" sz="1200" i="1" dirty="0">
              <a:latin typeface="+mj-lt"/>
            </a:endParaRPr>
          </a:p>
        </p:txBody>
      </p:sp>
      <p:grpSp>
        <p:nvGrpSpPr>
          <p:cNvPr id="17" name="Google Shape;1938;p82"/>
          <p:cNvGrpSpPr/>
          <p:nvPr/>
        </p:nvGrpSpPr>
        <p:grpSpPr>
          <a:xfrm>
            <a:off x="4572004" y="-883578"/>
            <a:ext cx="5629317" cy="2839006"/>
            <a:chOff x="5196985" y="-1462697"/>
            <a:chExt cx="5629317" cy="4589379"/>
          </a:xfrm>
        </p:grpSpPr>
        <p:sp>
          <p:nvSpPr>
            <p:cNvPr id="18" name="Google Shape;1939;p82"/>
            <p:cNvSpPr/>
            <p:nvPr/>
          </p:nvSpPr>
          <p:spPr>
            <a:xfrm rot="1362042">
              <a:off x="6149783" y="-772548"/>
              <a:ext cx="4220802" cy="3209080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40;p82"/>
            <p:cNvSpPr/>
            <p:nvPr/>
          </p:nvSpPr>
          <p:spPr>
            <a:xfrm rot="-620787">
              <a:off x="6565813" y="1456978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41;p82"/>
            <p:cNvSpPr/>
            <p:nvPr/>
          </p:nvSpPr>
          <p:spPr>
            <a:xfrm rot="-620787">
              <a:off x="6801086" y="1692192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42;p82"/>
            <p:cNvSpPr/>
            <p:nvPr/>
          </p:nvSpPr>
          <p:spPr>
            <a:xfrm rot="-620787">
              <a:off x="7067280" y="-1255416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43;p82"/>
            <p:cNvSpPr/>
            <p:nvPr/>
          </p:nvSpPr>
          <p:spPr>
            <a:xfrm rot="-620787">
              <a:off x="7302553" y="-1020201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44;p82"/>
            <p:cNvSpPr/>
            <p:nvPr/>
          </p:nvSpPr>
          <p:spPr>
            <a:xfrm rot="-620787">
              <a:off x="7584835" y="207264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45;p82"/>
            <p:cNvSpPr/>
            <p:nvPr/>
          </p:nvSpPr>
          <p:spPr>
            <a:xfrm rot="-620787">
              <a:off x="7820108" y="442478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46;p82"/>
            <p:cNvSpPr/>
            <p:nvPr/>
          </p:nvSpPr>
          <p:spPr>
            <a:xfrm rot="-620722">
              <a:off x="7971536" y="-1016440"/>
              <a:ext cx="587901" cy="576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47;p82"/>
            <p:cNvSpPr/>
            <p:nvPr/>
          </p:nvSpPr>
          <p:spPr>
            <a:xfrm rot="-620722">
              <a:off x="8212666" y="-820056"/>
              <a:ext cx="140884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48;p82"/>
            <p:cNvSpPr/>
            <p:nvPr/>
          </p:nvSpPr>
          <p:spPr>
            <a:xfrm rot="-620722">
              <a:off x="9113260" y="-9143"/>
              <a:ext cx="587901" cy="576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49;p82"/>
            <p:cNvSpPr/>
            <p:nvPr/>
          </p:nvSpPr>
          <p:spPr>
            <a:xfrm rot="-620722">
              <a:off x="9354390" y="187242"/>
              <a:ext cx="140884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50;p82"/>
            <p:cNvSpPr/>
            <p:nvPr/>
          </p:nvSpPr>
          <p:spPr>
            <a:xfrm rot="-620725">
              <a:off x="5982772" y="-52862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51;p82"/>
            <p:cNvSpPr/>
            <p:nvPr/>
          </p:nvSpPr>
          <p:spPr>
            <a:xfrm rot="-620725">
              <a:off x="6121564" y="86811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52;p82"/>
            <p:cNvSpPr/>
            <p:nvPr/>
          </p:nvSpPr>
          <p:spPr>
            <a:xfrm rot="-620725">
              <a:off x="5986539" y="1505888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53;p82"/>
            <p:cNvSpPr/>
            <p:nvPr/>
          </p:nvSpPr>
          <p:spPr>
            <a:xfrm rot="-620725">
              <a:off x="6125330" y="1645560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54;p82"/>
            <p:cNvSpPr/>
            <p:nvPr/>
          </p:nvSpPr>
          <p:spPr>
            <a:xfrm rot="-620725">
              <a:off x="7166253" y="-557306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55;p82"/>
            <p:cNvSpPr/>
            <p:nvPr/>
          </p:nvSpPr>
          <p:spPr>
            <a:xfrm rot="-620725">
              <a:off x="7305045" y="-417633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56;p82"/>
            <p:cNvSpPr/>
            <p:nvPr/>
          </p:nvSpPr>
          <p:spPr>
            <a:xfrm rot="-620725">
              <a:off x="6962537" y="237810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57;p82"/>
            <p:cNvSpPr/>
            <p:nvPr/>
          </p:nvSpPr>
          <p:spPr>
            <a:xfrm rot="-620725">
              <a:off x="7101329" y="377483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58;p82"/>
            <p:cNvSpPr/>
            <p:nvPr/>
          </p:nvSpPr>
          <p:spPr>
            <a:xfrm rot="-3320829">
              <a:off x="5253276" y="52256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59;p82"/>
            <p:cNvSpPr/>
            <p:nvPr/>
          </p:nvSpPr>
          <p:spPr>
            <a:xfrm rot="-3320829">
              <a:off x="5362011" y="157097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60;p82"/>
            <p:cNvSpPr/>
            <p:nvPr/>
          </p:nvSpPr>
          <p:spPr>
            <a:xfrm rot="-3320829">
              <a:off x="6362967" y="-1027554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61;p82"/>
            <p:cNvSpPr/>
            <p:nvPr/>
          </p:nvSpPr>
          <p:spPr>
            <a:xfrm rot="-3320829">
              <a:off x="6471703" y="-922713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62;p82"/>
            <p:cNvSpPr/>
            <p:nvPr/>
          </p:nvSpPr>
          <p:spPr>
            <a:xfrm rot="-3320829">
              <a:off x="8184072" y="2118773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63;p82"/>
            <p:cNvSpPr/>
            <p:nvPr/>
          </p:nvSpPr>
          <p:spPr>
            <a:xfrm rot="-3320829">
              <a:off x="8292807" y="2223614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64;p82"/>
            <p:cNvSpPr/>
            <p:nvPr/>
          </p:nvSpPr>
          <p:spPr>
            <a:xfrm rot="-2639314">
              <a:off x="8791281" y="808221"/>
              <a:ext cx="314024" cy="30381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65;p82"/>
            <p:cNvSpPr/>
            <p:nvPr/>
          </p:nvSpPr>
          <p:spPr>
            <a:xfrm rot="-2639314">
              <a:off x="8900955" y="915318"/>
              <a:ext cx="98702" cy="989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66;p82"/>
            <p:cNvSpPr/>
            <p:nvPr/>
          </p:nvSpPr>
          <p:spPr>
            <a:xfrm rot="-2638981">
              <a:off x="6160368" y="554338"/>
              <a:ext cx="246201" cy="23818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67;p82"/>
            <p:cNvSpPr/>
            <p:nvPr/>
          </p:nvSpPr>
          <p:spPr>
            <a:xfrm rot="-2638981">
              <a:off x="6246341" y="638300"/>
              <a:ext cx="77384" cy="7760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68;p82"/>
            <p:cNvSpPr/>
            <p:nvPr/>
          </p:nvSpPr>
          <p:spPr>
            <a:xfrm rot="-2639314">
              <a:off x="9049546" y="-1201705"/>
              <a:ext cx="314024" cy="30381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69;p82"/>
            <p:cNvSpPr/>
            <p:nvPr/>
          </p:nvSpPr>
          <p:spPr>
            <a:xfrm rot="-2639314">
              <a:off x="9159219" y="-1094607"/>
              <a:ext cx="98702" cy="989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7" name="Google Shape;1217;p66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53493" r="987"/>
          <a:stretch/>
        </p:blipFill>
        <p:spPr>
          <a:xfrm>
            <a:off x="5912270" y="858662"/>
            <a:ext cx="2772566" cy="3426211"/>
          </a:xfrm>
          <a:prstGeom prst="rect">
            <a:avLst/>
          </a:prstGeom>
          <a:noFill/>
          <a:ln>
            <a:noFill/>
          </a:ln>
        </p:spPr>
      </p:pic>
      <p:sp>
        <p:nvSpPr>
          <p:cNvPr id="1218" name="Google Shape;1218;p66"/>
          <p:cNvSpPr/>
          <p:nvPr/>
        </p:nvSpPr>
        <p:spPr>
          <a:xfrm rot="10800000">
            <a:off x="5912270" y="858622"/>
            <a:ext cx="2772587" cy="3426251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66"/>
          <p:cNvSpPr txBox="1">
            <a:spLocks noGrp="1"/>
          </p:cNvSpPr>
          <p:nvPr>
            <p:ph type="subTitle" idx="1"/>
          </p:nvPr>
        </p:nvSpPr>
        <p:spPr>
          <a:xfrm>
            <a:off x="339047" y="1109609"/>
            <a:ext cx="5208998" cy="38014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220" name="Google Shape;1220;p66"/>
          <p:cNvSpPr txBox="1">
            <a:spLocks noGrp="1"/>
          </p:cNvSpPr>
          <p:nvPr>
            <p:ph type="title"/>
          </p:nvPr>
        </p:nvSpPr>
        <p:spPr>
          <a:xfrm>
            <a:off x="648081" y="191009"/>
            <a:ext cx="5403398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 smtClean="0"/>
              <a:t>Task 1: Decide who says sentences 1 -5</a:t>
            </a:r>
            <a:endParaRPr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726045"/>
              </p:ext>
            </p:extLst>
          </p:nvPr>
        </p:nvGraphicFramePr>
        <p:xfrm>
          <a:off x="339048" y="1109609"/>
          <a:ext cx="5208998" cy="378782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715783"/>
                <a:gridCol w="1849349"/>
                <a:gridCol w="1643866"/>
              </a:tblGrid>
              <a:tr h="56507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A. Russ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B. Wu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C. Mai</a:t>
                      </a:r>
                      <a:endParaRPr lang="en-US" sz="1800" dirty="0"/>
                    </a:p>
                  </a:txBody>
                  <a:tcPr/>
                </a:tc>
              </a:tr>
              <a:tr h="41096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Statement</a:t>
                      </a:r>
                      <a:endParaRPr lang="en-US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Who</a:t>
                      </a:r>
                      <a:endParaRPr lang="en-US" sz="1800" b="1" dirty="0"/>
                    </a:p>
                  </a:txBody>
                  <a:tcPr/>
                </a:tc>
              </a:tr>
              <a:tr h="1058422">
                <a:tc gridSpan="2"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1700" dirty="0" smtClean="0"/>
                        <a:t>Dogs are lucky animals.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1700" dirty="0" smtClean="0"/>
                        <a:t>We welcome the New Year at Times Square.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1700" dirty="0" smtClean="0"/>
                        <a:t>Children</a:t>
                      </a:r>
                      <a:r>
                        <a:rPr lang="en-US" sz="1700" baseline="0" dirty="0" smtClean="0"/>
                        <a:t> get lucky money.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1700" baseline="0" dirty="0" smtClean="0"/>
                        <a:t>We give rice to wish for enough food.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1700" baseline="0" dirty="0" smtClean="0"/>
                        <a:t>Children dress beautifully.</a:t>
                      </a:r>
                      <a:endParaRPr lang="en-US" sz="1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>
            <a:hlinkClick r:id="rId5" action="ppaction://hlinksldjump"/>
          </p:cNvPr>
          <p:cNvSpPr txBox="1"/>
          <p:nvPr/>
        </p:nvSpPr>
        <p:spPr>
          <a:xfrm>
            <a:off x="4161034" y="2111610"/>
            <a:ext cx="1222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</a:t>
            </a:r>
          </a:p>
        </p:txBody>
      </p:sp>
      <p:sp>
        <p:nvSpPr>
          <p:cNvPr id="8" name="TextBox 7">
            <a:hlinkClick r:id="rId6" action="ppaction://hlinksldjump"/>
          </p:cNvPr>
          <p:cNvSpPr txBox="1"/>
          <p:nvPr/>
        </p:nvSpPr>
        <p:spPr>
          <a:xfrm>
            <a:off x="4155893" y="2570708"/>
            <a:ext cx="1222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A</a:t>
            </a:r>
            <a:endParaRPr lang="en-US" sz="1600" b="1" dirty="0"/>
          </a:p>
        </p:txBody>
      </p:sp>
      <p:sp>
        <p:nvSpPr>
          <p:cNvPr id="9" name="TextBox 8">
            <a:hlinkClick r:id="rId7" action="ppaction://hlinksldjump"/>
          </p:cNvPr>
          <p:cNvSpPr txBox="1"/>
          <p:nvPr/>
        </p:nvSpPr>
        <p:spPr>
          <a:xfrm>
            <a:off x="4125070" y="3341806"/>
            <a:ext cx="1222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B</a:t>
            </a:r>
            <a:endParaRPr lang="en-US" sz="1600" b="1" dirty="0"/>
          </a:p>
        </p:txBody>
      </p:sp>
      <p:sp>
        <p:nvSpPr>
          <p:cNvPr id="10" name="TextBox 9">
            <a:hlinkClick r:id="rId8" action="ppaction://hlinksldjump"/>
          </p:cNvPr>
          <p:cNvSpPr txBox="1"/>
          <p:nvPr/>
        </p:nvSpPr>
        <p:spPr>
          <a:xfrm>
            <a:off x="4161032" y="3767239"/>
            <a:ext cx="1222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</a:t>
            </a:r>
            <a:endParaRPr lang="en-US" sz="1600" b="1" dirty="0"/>
          </a:p>
        </p:txBody>
      </p:sp>
      <p:sp>
        <p:nvSpPr>
          <p:cNvPr id="11" name="TextBox 10">
            <a:hlinkClick r:id="rId9" action="ppaction://hlinksldjump"/>
          </p:cNvPr>
          <p:cNvSpPr txBox="1"/>
          <p:nvPr/>
        </p:nvSpPr>
        <p:spPr>
          <a:xfrm>
            <a:off x="4161033" y="4504672"/>
            <a:ext cx="1222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B</a:t>
            </a:r>
            <a:endParaRPr lang="en-US" sz="1600" b="1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780836" y="2450164"/>
            <a:ext cx="506661" cy="1027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70468" y="2849786"/>
            <a:ext cx="723672" cy="1838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729286" y="2460438"/>
            <a:ext cx="1214260" cy="1027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80836" y="3239134"/>
            <a:ext cx="1315092" cy="810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94140" y="3636588"/>
            <a:ext cx="1180575" cy="267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185051" y="4025936"/>
            <a:ext cx="705394" cy="1027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229788" y="4031073"/>
            <a:ext cx="506661" cy="1027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85137" y="4396573"/>
            <a:ext cx="506661" cy="1027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637114" y="4786760"/>
            <a:ext cx="1455407" cy="1838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63"/>
          <p:cNvSpPr txBox="1">
            <a:spLocks noGrp="1"/>
          </p:cNvSpPr>
          <p:nvPr>
            <p:ph type="subTitle" idx="1"/>
          </p:nvPr>
        </p:nvSpPr>
        <p:spPr>
          <a:xfrm>
            <a:off x="720004" y="1613043"/>
            <a:ext cx="2191666" cy="31438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</a:rPr>
              <a:t>I often go to Times Square with my parents to welcome the New Year. When the clock strikes midnight, </a:t>
            </a:r>
            <a:r>
              <a:rPr lang="en-US" b="1" dirty="0" err="1" smtClean="0">
                <a:latin typeface="+mj-lt"/>
              </a:rPr>
              <a:t>colourful</a:t>
            </a:r>
            <a:r>
              <a:rPr lang="en-US" b="1" dirty="0" smtClean="0">
                <a:latin typeface="+mj-lt"/>
              </a:rPr>
              <a:t> fireworks light up the sky. Everybody cheers and sings.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>
                <a:latin typeface="+mj-lt"/>
              </a:rPr>
              <a:t>Russ- the USA</a:t>
            </a:r>
            <a:endParaRPr i="1" dirty="0">
              <a:latin typeface="+mj-lt"/>
            </a:endParaRPr>
          </a:p>
        </p:txBody>
      </p:sp>
      <p:sp>
        <p:nvSpPr>
          <p:cNvPr id="1109" name="Google Shape;1109;p63"/>
          <p:cNvSpPr txBox="1">
            <a:spLocks noGrp="1"/>
          </p:cNvSpPr>
          <p:nvPr>
            <p:ph type="subTitle" idx="3"/>
          </p:nvPr>
        </p:nvSpPr>
        <p:spPr>
          <a:xfrm>
            <a:off x="3560254" y="1345915"/>
            <a:ext cx="2023500" cy="26580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</a:rPr>
              <a:t>On New Year’s Day, we dress beautifully and go to our grandparents’ houses. We wish them Happy New Year and they give us lucky money. Then we go out and have a day full of fun.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+mj-l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>
                <a:latin typeface="+mj-lt"/>
              </a:rPr>
              <a:t>Wu - China</a:t>
            </a:r>
            <a:endParaRPr i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116" name="Google Shape;1116;p63"/>
          <p:cNvSpPr txBox="1">
            <a:spLocks noGrp="1"/>
          </p:cNvSpPr>
          <p:nvPr>
            <p:ph type="title" idx="2"/>
          </p:nvPr>
        </p:nvSpPr>
        <p:spPr>
          <a:xfrm>
            <a:off x="676810" y="44923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dirty="0" smtClean="0"/>
              <a:t>II. Reading</a:t>
            </a:r>
            <a:endParaRPr sz="45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5"/>
          </p:nvPr>
        </p:nvSpPr>
        <p:spPr>
          <a:xfrm>
            <a:off x="6232338" y="1448656"/>
            <a:ext cx="2023500" cy="2555344"/>
          </a:xfrm>
        </p:spPr>
        <p:txBody>
          <a:bodyPr/>
          <a:lstStyle/>
          <a:p>
            <a:r>
              <a:rPr lang="en-US" sz="1200" b="1" dirty="0" smtClean="0">
                <a:latin typeface="+mj-lt"/>
              </a:rPr>
              <a:t>I learn some customs about </a:t>
            </a:r>
            <a:r>
              <a:rPr lang="en-US" sz="1200" b="1" dirty="0" err="1" smtClean="0">
                <a:latin typeface="+mj-lt"/>
              </a:rPr>
              <a:t>Tet</a:t>
            </a:r>
            <a:r>
              <a:rPr lang="en-US" sz="1200" b="1" dirty="0" smtClean="0">
                <a:latin typeface="+mj-lt"/>
              </a:rPr>
              <a:t> from my parents. People give rice to wish for enough food and buy salt to wish for good luck. </a:t>
            </a:r>
            <a:r>
              <a:rPr lang="en-US" sz="1200" b="1" dirty="0" smtClean="0">
                <a:solidFill>
                  <a:srgbClr val="FF0000"/>
                </a:solidFill>
                <a:latin typeface="+mj-lt"/>
              </a:rPr>
              <a:t>Dogs are lucky animals </a:t>
            </a:r>
            <a:r>
              <a:rPr lang="en-US" sz="1200" b="1" dirty="0" smtClean="0">
                <a:latin typeface="+mj-lt"/>
              </a:rPr>
              <a:t>but cats are not. A cat’s cry sounds like “poor” in Vietnamese. </a:t>
            </a:r>
          </a:p>
          <a:p>
            <a:r>
              <a:rPr lang="en-US" sz="1200" i="1" dirty="0" smtClean="0">
                <a:latin typeface="+mj-lt"/>
              </a:rPr>
              <a:t>Mai – Viet Nam </a:t>
            </a:r>
            <a:endParaRPr lang="en-US" sz="1200" i="1" dirty="0">
              <a:latin typeface="+mj-lt"/>
            </a:endParaRPr>
          </a:p>
        </p:txBody>
      </p:sp>
      <p:grpSp>
        <p:nvGrpSpPr>
          <p:cNvPr id="17" name="Google Shape;1938;p82"/>
          <p:cNvGrpSpPr/>
          <p:nvPr/>
        </p:nvGrpSpPr>
        <p:grpSpPr>
          <a:xfrm>
            <a:off x="4572004" y="-883578"/>
            <a:ext cx="5629317" cy="2839006"/>
            <a:chOff x="5196985" y="-1462697"/>
            <a:chExt cx="5629317" cy="4589379"/>
          </a:xfrm>
        </p:grpSpPr>
        <p:sp>
          <p:nvSpPr>
            <p:cNvPr id="18" name="Google Shape;1939;p82"/>
            <p:cNvSpPr/>
            <p:nvPr/>
          </p:nvSpPr>
          <p:spPr>
            <a:xfrm rot="1362042">
              <a:off x="6149783" y="-772548"/>
              <a:ext cx="4220802" cy="3209080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40;p82"/>
            <p:cNvSpPr/>
            <p:nvPr/>
          </p:nvSpPr>
          <p:spPr>
            <a:xfrm rot="-620787">
              <a:off x="6565813" y="1456978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941;p82"/>
            <p:cNvSpPr/>
            <p:nvPr/>
          </p:nvSpPr>
          <p:spPr>
            <a:xfrm rot="-620787">
              <a:off x="6801086" y="1692192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942;p82"/>
            <p:cNvSpPr/>
            <p:nvPr/>
          </p:nvSpPr>
          <p:spPr>
            <a:xfrm rot="-620787">
              <a:off x="7067280" y="-1255416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943;p82"/>
            <p:cNvSpPr/>
            <p:nvPr/>
          </p:nvSpPr>
          <p:spPr>
            <a:xfrm rot="-620787">
              <a:off x="7302553" y="-1020201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944;p82"/>
            <p:cNvSpPr/>
            <p:nvPr/>
          </p:nvSpPr>
          <p:spPr>
            <a:xfrm rot="-620787">
              <a:off x="7584835" y="207264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945;p82"/>
            <p:cNvSpPr/>
            <p:nvPr/>
          </p:nvSpPr>
          <p:spPr>
            <a:xfrm rot="-620787">
              <a:off x="7820108" y="442478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946;p82"/>
            <p:cNvSpPr/>
            <p:nvPr/>
          </p:nvSpPr>
          <p:spPr>
            <a:xfrm rot="-620722">
              <a:off x="7971536" y="-1016440"/>
              <a:ext cx="587901" cy="576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947;p82"/>
            <p:cNvSpPr/>
            <p:nvPr/>
          </p:nvSpPr>
          <p:spPr>
            <a:xfrm rot="-620722">
              <a:off x="8212666" y="-820056"/>
              <a:ext cx="140884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948;p82"/>
            <p:cNvSpPr/>
            <p:nvPr/>
          </p:nvSpPr>
          <p:spPr>
            <a:xfrm rot="-620722">
              <a:off x="9113260" y="-9143"/>
              <a:ext cx="587901" cy="576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949;p82"/>
            <p:cNvSpPr/>
            <p:nvPr/>
          </p:nvSpPr>
          <p:spPr>
            <a:xfrm rot="-620722">
              <a:off x="9354390" y="187242"/>
              <a:ext cx="140884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950;p82"/>
            <p:cNvSpPr/>
            <p:nvPr/>
          </p:nvSpPr>
          <p:spPr>
            <a:xfrm rot="-620725">
              <a:off x="5982772" y="-52862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951;p82"/>
            <p:cNvSpPr/>
            <p:nvPr/>
          </p:nvSpPr>
          <p:spPr>
            <a:xfrm rot="-620725">
              <a:off x="6121564" y="86811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952;p82"/>
            <p:cNvSpPr/>
            <p:nvPr/>
          </p:nvSpPr>
          <p:spPr>
            <a:xfrm rot="-620725">
              <a:off x="5986539" y="1505888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953;p82"/>
            <p:cNvSpPr/>
            <p:nvPr/>
          </p:nvSpPr>
          <p:spPr>
            <a:xfrm rot="-620725">
              <a:off x="6125330" y="1645560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954;p82"/>
            <p:cNvSpPr/>
            <p:nvPr/>
          </p:nvSpPr>
          <p:spPr>
            <a:xfrm rot="-620725">
              <a:off x="7166253" y="-557306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955;p82"/>
            <p:cNvSpPr/>
            <p:nvPr/>
          </p:nvSpPr>
          <p:spPr>
            <a:xfrm rot="-620725">
              <a:off x="7305045" y="-417633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956;p82"/>
            <p:cNvSpPr/>
            <p:nvPr/>
          </p:nvSpPr>
          <p:spPr>
            <a:xfrm rot="-620725">
              <a:off x="6962537" y="237810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957;p82"/>
            <p:cNvSpPr/>
            <p:nvPr/>
          </p:nvSpPr>
          <p:spPr>
            <a:xfrm rot="-620725">
              <a:off x="7101329" y="377483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958;p82"/>
            <p:cNvSpPr/>
            <p:nvPr/>
          </p:nvSpPr>
          <p:spPr>
            <a:xfrm rot="-3320829">
              <a:off x="5253276" y="52256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959;p82"/>
            <p:cNvSpPr/>
            <p:nvPr/>
          </p:nvSpPr>
          <p:spPr>
            <a:xfrm rot="-3320829">
              <a:off x="5362011" y="157097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960;p82"/>
            <p:cNvSpPr/>
            <p:nvPr/>
          </p:nvSpPr>
          <p:spPr>
            <a:xfrm rot="-3320829">
              <a:off x="6362967" y="-1027554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961;p82"/>
            <p:cNvSpPr/>
            <p:nvPr/>
          </p:nvSpPr>
          <p:spPr>
            <a:xfrm rot="-3320829">
              <a:off x="6471703" y="-922713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962;p82"/>
            <p:cNvSpPr/>
            <p:nvPr/>
          </p:nvSpPr>
          <p:spPr>
            <a:xfrm rot="-3320829">
              <a:off x="8184072" y="2118773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963;p82"/>
            <p:cNvSpPr/>
            <p:nvPr/>
          </p:nvSpPr>
          <p:spPr>
            <a:xfrm rot="-3320829">
              <a:off x="8292807" y="2223614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964;p82"/>
            <p:cNvSpPr/>
            <p:nvPr/>
          </p:nvSpPr>
          <p:spPr>
            <a:xfrm rot="-2639314">
              <a:off x="8791281" y="808221"/>
              <a:ext cx="314024" cy="30381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965;p82"/>
            <p:cNvSpPr/>
            <p:nvPr/>
          </p:nvSpPr>
          <p:spPr>
            <a:xfrm rot="-2639314">
              <a:off x="8900955" y="915318"/>
              <a:ext cx="98702" cy="989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966;p82"/>
            <p:cNvSpPr/>
            <p:nvPr/>
          </p:nvSpPr>
          <p:spPr>
            <a:xfrm rot="-2638981">
              <a:off x="6160368" y="554338"/>
              <a:ext cx="246201" cy="23818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967;p82"/>
            <p:cNvSpPr/>
            <p:nvPr/>
          </p:nvSpPr>
          <p:spPr>
            <a:xfrm rot="-2638981">
              <a:off x="6246341" y="638300"/>
              <a:ext cx="77384" cy="7760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968;p82"/>
            <p:cNvSpPr/>
            <p:nvPr/>
          </p:nvSpPr>
          <p:spPr>
            <a:xfrm rot="-2639314">
              <a:off x="9049546" y="-1201705"/>
              <a:ext cx="314024" cy="30381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969;p82"/>
            <p:cNvSpPr/>
            <p:nvPr/>
          </p:nvSpPr>
          <p:spPr>
            <a:xfrm rot="-2639314">
              <a:off x="9159219" y="-1094607"/>
              <a:ext cx="98702" cy="989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3" y="4212382"/>
            <a:ext cx="911412" cy="7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2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63"/>
          <p:cNvSpPr txBox="1">
            <a:spLocks noGrp="1"/>
          </p:cNvSpPr>
          <p:nvPr>
            <p:ph type="subTitle" idx="1"/>
          </p:nvPr>
        </p:nvSpPr>
        <p:spPr>
          <a:xfrm>
            <a:off x="720004" y="1613043"/>
            <a:ext cx="2191666" cy="31438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</a:rPr>
              <a:t>I often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go to Times Square with my parents to welcome the New Year. </a:t>
            </a:r>
            <a:r>
              <a:rPr lang="en-US" b="1" dirty="0" smtClean="0">
                <a:latin typeface="+mj-lt"/>
              </a:rPr>
              <a:t>When the clock strikes midnight, </a:t>
            </a:r>
            <a:r>
              <a:rPr lang="en-US" b="1" dirty="0" err="1" smtClean="0">
                <a:latin typeface="+mj-lt"/>
              </a:rPr>
              <a:t>colourful</a:t>
            </a:r>
            <a:r>
              <a:rPr lang="en-US" b="1" dirty="0" smtClean="0">
                <a:latin typeface="+mj-lt"/>
              </a:rPr>
              <a:t> fireworks light up the sky. Everybody cheers and sings.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>
                <a:latin typeface="+mj-lt"/>
              </a:rPr>
              <a:t>Russ- the USA</a:t>
            </a:r>
            <a:endParaRPr i="1" dirty="0">
              <a:latin typeface="+mj-lt"/>
            </a:endParaRPr>
          </a:p>
        </p:txBody>
      </p:sp>
      <p:sp>
        <p:nvSpPr>
          <p:cNvPr id="1109" name="Google Shape;1109;p63"/>
          <p:cNvSpPr txBox="1">
            <a:spLocks noGrp="1"/>
          </p:cNvSpPr>
          <p:nvPr>
            <p:ph type="subTitle" idx="3"/>
          </p:nvPr>
        </p:nvSpPr>
        <p:spPr>
          <a:xfrm>
            <a:off x="3560254" y="1345915"/>
            <a:ext cx="2023500" cy="26580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</a:rPr>
              <a:t>On New Year’s Day, we dress beautifully and go to our grandparents’ houses. We wish them Happy New Year and they give us lucky money. Then we go out and have a day full of fun.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+mj-l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>
                <a:latin typeface="+mj-lt"/>
              </a:rPr>
              <a:t>Wu - China</a:t>
            </a:r>
            <a:endParaRPr i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116" name="Google Shape;1116;p63"/>
          <p:cNvSpPr txBox="1">
            <a:spLocks noGrp="1"/>
          </p:cNvSpPr>
          <p:nvPr>
            <p:ph type="title" idx="2"/>
          </p:nvPr>
        </p:nvSpPr>
        <p:spPr>
          <a:xfrm>
            <a:off x="676810" y="44923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dirty="0" smtClean="0"/>
              <a:t>II. Reading</a:t>
            </a:r>
            <a:endParaRPr sz="45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5"/>
          </p:nvPr>
        </p:nvSpPr>
        <p:spPr>
          <a:xfrm>
            <a:off x="6232338" y="1448656"/>
            <a:ext cx="2023500" cy="2555344"/>
          </a:xfrm>
        </p:spPr>
        <p:txBody>
          <a:bodyPr/>
          <a:lstStyle/>
          <a:p>
            <a:r>
              <a:rPr lang="en-US" sz="1200" b="1" dirty="0" smtClean="0">
                <a:latin typeface="+mj-lt"/>
              </a:rPr>
              <a:t>I learn some customs about </a:t>
            </a:r>
            <a:r>
              <a:rPr lang="en-US" sz="1200" b="1" dirty="0" err="1" smtClean="0">
                <a:latin typeface="+mj-lt"/>
              </a:rPr>
              <a:t>Tet</a:t>
            </a:r>
            <a:r>
              <a:rPr lang="en-US" sz="1200" b="1" dirty="0" smtClean="0">
                <a:latin typeface="+mj-lt"/>
              </a:rPr>
              <a:t> from my parents. People give rice to wish for enough food and buy salt to wish for good luck. Dogs are lucky animals but cats are not. A cat’s cry sounds like “poor” in Vietnamese. </a:t>
            </a:r>
          </a:p>
          <a:p>
            <a:r>
              <a:rPr lang="en-US" sz="1200" i="1" dirty="0" smtClean="0">
                <a:latin typeface="+mj-lt"/>
              </a:rPr>
              <a:t>Mai – Viet Nam </a:t>
            </a:r>
            <a:endParaRPr lang="en-US" sz="1200" i="1" dirty="0">
              <a:latin typeface="+mj-lt"/>
            </a:endParaRPr>
          </a:p>
        </p:txBody>
      </p:sp>
      <p:grpSp>
        <p:nvGrpSpPr>
          <p:cNvPr id="17" name="Google Shape;1938;p82"/>
          <p:cNvGrpSpPr/>
          <p:nvPr/>
        </p:nvGrpSpPr>
        <p:grpSpPr>
          <a:xfrm>
            <a:off x="4572004" y="-883578"/>
            <a:ext cx="5629317" cy="2839006"/>
            <a:chOff x="5196985" y="-1462697"/>
            <a:chExt cx="5629317" cy="4589379"/>
          </a:xfrm>
        </p:grpSpPr>
        <p:sp>
          <p:nvSpPr>
            <p:cNvPr id="18" name="Google Shape;1939;p82"/>
            <p:cNvSpPr/>
            <p:nvPr/>
          </p:nvSpPr>
          <p:spPr>
            <a:xfrm rot="1362042">
              <a:off x="6149783" y="-772548"/>
              <a:ext cx="4220802" cy="3209080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40;p82"/>
            <p:cNvSpPr/>
            <p:nvPr/>
          </p:nvSpPr>
          <p:spPr>
            <a:xfrm rot="-620787">
              <a:off x="6565813" y="1456978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41;p82"/>
            <p:cNvSpPr/>
            <p:nvPr/>
          </p:nvSpPr>
          <p:spPr>
            <a:xfrm rot="-620787">
              <a:off x="6801086" y="1692192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42;p82"/>
            <p:cNvSpPr/>
            <p:nvPr/>
          </p:nvSpPr>
          <p:spPr>
            <a:xfrm rot="-620787">
              <a:off x="7067280" y="-1255416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43;p82"/>
            <p:cNvSpPr/>
            <p:nvPr/>
          </p:nvSpPr>
          <p:spPr>
            <a:xfrm rot="-620787">
              <a:off x="7302553" y="-1020201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44;p82"/>
            <p:cNvSpPr/>
            <p:nvPr/>
          </p:nvSpPr>
          <p:spPr>
            <a:xfrm rot="-620787">
              <a:off x="7584835" y="207264"/>
              <a:ext cx="702292" cy="680458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45;p82"/>
            <p:cNvSpPr/>
            <p:nvPr/>
          </p:nvSpPr>
          <p:spPr>
            <a:xfrm rot="-620787">
              <a:off x="7820108" y="442478"/>
              <a:ext cx="245653" cy="245660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46;p82"/>
            <p:cNvSpPr/>
            <p:nvPr/>
          </p:nvSpPr>
          <p:spPr>
            <a:xfrm rot="-620722">
              <a:off x="7971536" y="-1016440"/>
              <a:ext cx="587901" cy="576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47;p82"/>
            <p:cNvSpPr/>
            <p:nvPr/>
          </p:nvSpPr>
          <p:spPr>
            <a:xfrm rot="-620722">
              <a:off x="8212666" y="-820056"/>
              <a:ext cx="140884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48;p82"/>
            <p:cNvSpPr/>
            <p:nvPr/>
          </p:nvSpPr>
          <p:spPr>
            <a:xfrm rot="-620722">
              <a:off x="9113260" y="-9143"/>
              <a:ext cx="587901" cy="576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49;p82"/>
            <p:cNvSpPr/>
            <p:nvPr/>
          </p:nvSpPr>
          <p:spPr>
            <a:xfrm rot="-620722">
              <a:off x="9354390" y="187242"/>
              <a:ext cx="140884" cy="141740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50;p82"/>
            <p:cNvSpPr/>
            <p:nvPr/>
          </p:nvSpPr>
          <p:spPr>
            <a:xfrm rot="-620725">
              <a:off x="5982772" y="-52862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51;p82"/>
            <p:cNvSpPr/>
            <p:nvPr/>
          </p:nvSpPr>
          <p:spPr>
            <a:xfrm rot="-620725">
              <a:off x="6121564" y="86811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52;p82"/>
            <p:cNvSpPr/>
            <p:nvPr/>
          </p:nvSpPr>
          <p:spPr>
            <a:xfrm rot="-620725">
              <a:off x="5986539" y="1505888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53;p82"/>
            <p:cNvSpPr/>
            <p:nvPr/>
          </p:nvSpPr>
          <p:spPr>
            <a:xfrm rot="-620725">
              <a:off x="6125330" y="1645560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54;p82"/>
            <p:cNvSpPr/>
            <p:nvPr/>
          </p:nvSpPr>
          <p:spPr>
            <a:xfrm rot="-620725">
              <a:off x="7166253" y="-557306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55;p82"/>
            <p:cNvSpPr/>
            <p:nvPr/>
          </p:nvSpPr>
          <p:spPr>
            <a:xfrm rot="-620725">
              <a:off x="7305045" y="-417633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56;p82"/>
            <p:cNvSpPr/>
            <p:nvPr/>
          </p:nvSpPr>
          <p:spPr>
            <a:xfrm rot="-620725">
              <a:off x="6962537" y="237810"/>
              <a:ext cx="408323" cy="395094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57;p82"/>
            <p:cNvSpPr/>
            <p:nvPr/>
          </p:nvSpPr>
          <p:spPr>
            <a:xfrm rot="-620725">
              <a:off x="7101329" y="377483"/>
              <a:ext cx="128341" cy="12872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58;p82"/>
            <p:cNvSpPr/>
            <p:nvPr/>
          </p:nvSpPr>
          <p:spPr>
            <a:xfrm rot="-3320829">
              <a:off x="5253276" y="52256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59;p82"/>
            <p:cNvSpPr/>
            <p:nvPr/>
          </p:nvSpPr>
          <p:spPr>
            <a:xfrm rot="-3320829">
              <a:off x="5362011" y="157097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60;p82"/>
            <p:cNvSpPr/>
            <p:nvPr/>
          </p:nvSpPr>
          <p:spPr>
            <a:xfrm rot="-3320829">
              <a:off x="6362967" y="-1027554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61;p82"/>
            <p:cNvSpPr/>
            <p:nvPr/>
          </p:nvSpPr>
          <p:spPr>
            <a:xfrm rot="-3320829">
              <a:off x="6471703" y="-922713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62;p82"/>
            <p:cNvSpPr/>
            <p:nvPr/>
          </p:nvSpPr>
          <p:spPr>
            <a:xfrm rot="-3320829">
              <a:off x="8184072" y="2118773"/>
              <a:ext cx="308842" cy="298833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63;p82"/>
            <p:cNvSpPr/>
            <p:nvPr/>
          </p:nvSpPr>
          <p:spPr>
            <a:xfrm rot="-3320829">
              <a:off x="8292807" y="2223614"/>
              <a:ext cx="97073" cy="9736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64;p82"/>
            <p:cNvSpPr/>
            <p:nvPr/>
          </p:nvSpPr>
          <p:spPr>
            <a:xfrm rot="-2639314">
              <a:off x="8791281" y="808221"/>
              <a:ext cx="314024" cy="30381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65;p82"/>
            <p:cNvSpPr/>
            <p:nvPr/>
          </p:nvSpPr>
          <p:spPr>
            <a:xfrm rot="-2639314">
              <a:off x="8900955" y="915318"/>
              <a:ext cx="98702" cy="989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66;p82"/>
            <p:cNvSpPr/>
            <p:nvPr/>
          </p:nvSpPr>
          <p:spPr>
            <a:xfrm rot="-2638981">
              <a:off x="6160368" y="554338"/>
              <a:ext cx="246201" cy="23818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67;p82"/>
            <p:cNvSpPr/>
            <p:nvPr/>
          </p:nvSpPr>
          <p:spPr>
            <a:xfrm rot="-2638981">
              <a:off x="6246341" y="638300"/>
              <a:ext cx="77384" cy="77602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68;p82"/>
            <p:cNvSpPr/>
            <p:nvPr/>
          </p:nvSpPr>
          <p:spPr>
            <a:xfrm rot="-2639314">
              <a:off x="9049546" y="-1201705"/>
              <a:ext cx="314024" cy="30381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69;p82"/>
            <p:cNvSpPr/>
            <p:nvPr/>
          </p:nvSpPr>
          <p:spPr>
            <a:xfrm rot="-2639314">
              <a:off x="9159219" y="-1094607"/>
              <a:ext cx="98702" cy="9898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3" y="4212382"/>
            <a:ext cx="911412" cy="7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9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nese New Year Art Activities and Decorations by Slidesgos">
  <a:themeElements>
    <a:clrScheme name="Simple Light">
      <a:dk1>
        <a:srgbClr val="000000"/>
      </a:dk1>
      <a:lt1>
        <a:srgbClr val="FFFFFF"/>
      </a:lt1>
      <a:dk2>
        <a:srgbClr val="FFF2DC"/>
      </a:dk2>
      <a:lt2>
        <a:srgbClr val="FFF2DC"/>
      </a:lt2>
      <a:accent1>
        <a:srgbClr val="F7B746"/>
      </a:accent1>
      <a:accent2>
        <a:srgbClr val="F7B746"/>
      </a:accent2>
      <a:accent3>
        <a:srgbClr val="BA1425"/>
      </a:accent3>
      <a:accent4>
        <a:srgbClr val="BA1425"/>
      </a:accent4>
      <a:accent5>
        <a:srgbClr val="FDD895"/>
      </a:accent5>
      <a:accent6>
        <a:srgbClr val="FDD895"/>
      </a:accent6>
      <a:hlink>
        <a:srgbClr val="F7B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1891</Words>
  <Application>Microsoft Office PowerPoint</Application>
  <PresentationFormat>On-screen Show (16:9)</PresentationFormat>
  <Paragraphs>259</Paragraphs>
  <Slides>44</Slides>
  <Notes>41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Caveat Brush</vt:lpstr>
      <vt:lpstr>Barlow Semi Condensed Light</vt:lpstr>
      <vt:lpstr>Tahoma</vt:lpstr>
      <vt:lpstr>Raleway</vt:lpstr>
      <vt:lpstr>Arial</vt:lpstr>
      <vt:lpstr>Baloo 2</vt:lpstr>
      <vt:lpstr>Montserrat</vt:lpstr>
      <vt:lpstr>Montserrat Medium</vt:lpstr>
      <vt:lpstr>Chinese New Year Art Activities and Decorations by Slidesgos</vt:lpstr>
      <vt:lpstr>A PICTURE IS WORTH A THOUSAND WORDS</vt:lpstr>
      <vt:lpstr>Welcome to our lesson</vt:lpstr>
      <vt:lpstr>PowerPoint Presentation</vt:lpstr>
      <vt:lpstr>Unit 6: Our Tet holiday Period 46: Lesson 5: Skills 1</vt:lpstr>
      <vt:lpstr>I. Vocabulary</vt:lpstr>
      <vt:lpstr>II. Reading</vt:lpstr>
      <vt:lpstr>Task 1: Decide who says sentences 1 -5</vt:lpstr>
      <vt:lpstr>II. Reading</vt:lpstr>
      <vt:lpstr>II. Reading</vt:lpstr>
      <vt:lpstr>II. Reading</vt:lpstr>
      <vt:lpstr>II. Reading</vt:lpstr>
      <vt:lpstr>II. Reading</vt:lpstr>
      <vt:lpstr>Task 2: Test your memory! Choose the things which appear in the passage (Poll – maker)</vt:lpstr>
      <vt:lpstr>II. Reading</vt:lpstr>
      <vt:lpstr>III. Speaking Task 3: Tell about some activities which you do during Tet.</vt:lpstr>
      <vt:lpstr>Task 4: Discuss what you should or shouldn’t do at Tet</vt:lpstr>
      <vt:lpstr>Watch videos and give comments</vt:lpstr>
      <vt:lpstr>Watch videos and give comments</vt:lpstr>
      <vt:lpstr>PowerPoint Presentation</vt:lpstr>
      <vt:lpstr>PowerPoint Presentation</vt:lpstr>
      <vt:lpstr>Useful languages</vt:lpstr>
      <vt:lpstr>Words/ phrases related to Tet</vt:lpstr>
      <vt:lpstr>HOMEWORK</vt:lpstr>
      <vt:lpstr>Thank you for your attention!</vt:lpstr>
      <vt:lpstr>01</vt:lpstr>
      <vt:lpstr>Warm - up</vt:lpstr>
      <vt:lpstr>—SOMEONE FAMOUS</vt:lpstr>
      <vt:lpstr>AWESOME WORDS</vt:lpstr>
      <vt:lpstr>FEATURES OF THE TOPIC</vt:lpstr>
      <vt:lpstr>Mars</vt:lpstr>
      <vt:lpstr>Mars</vt:lpstr>
      <vt:lpstr>2022</vt:lpstr>
      <vt:lpstr>RED</vt:lpstr>
      <vt:lpstr>TRUE OR FALSE?</vt:lpstr>
      <vt:lpstr>2017</vt:lpstr>
      <vt:lpstr>LET’S PAINT</vt:lpstr>
      <vt:lpstr>READY TO PRINT</vt:lpstr>
      <vt:lpstr>CAN YOU BUILD IT?</vt:lpstr>
      <vt:lpstr>DESKTOP SOFTWARE</vt:lpstr>
      <vt:lpstr>TABLET APP</vt:lpstr>
      <vt:lpstr>MOBILE WEB</vt:lpstr>
      <vt:lpstr>THANKS!</vt:lpstr>
      <vt:lpstr>ALTERNATIVE RESOURCES</vt:lpstr>
      <vt:lpstr>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PICTURE IS WORTH A THOUSAND WORDS</dc:title>
  <dc:creator>Admin</dc:creator>
  <cp:lastModifiedBy>Admin</cp:lastModifiedBy>
  <cp:revision>22</cp:revision>
  <dcterms:modified xsi:type="dcterms:W3CDTF">2021-12-21T10:26:23Z</dcterms:modified>
</cp:coreProperties>
</file>